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34A20A-69C6-4D23-9EB6-829AC6A63F22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2E0E12-1823-466C-B0F4-4B49EF7039A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Породы</a:t>
            </a:r>
            <a:r>
              <a:rPr lang="ru-RU" sz="199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9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свиней</a:t>
            </a:r>
            <a:endParaRPr lang="ru-RU" sz="199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5572140"/>
            <a:ext cx="7858148" cy="128586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buNone/>
            </a:pP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Белорусская черно-пестрая порода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8" name="Picture 2" descr="Белорусская черно-пестрая п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3287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5857892"/>
            <a:ext cx="5643570" cy="100010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buNone/>
            </a:pP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rebuchet MS" pitchFamily="34" charset="0"/>
              </a:rPr>
              <a:t>Крупная белая порода</a:t>
            </a:r>
            <a:endParaRPr lang="ru-RU" sz="3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Trebuchet MS" pitchFamily="34" charset="0"/>
            </a:endParaRPr>
          </a:p>
        </p:txBody>
      </p:sp>
      <p:pic>
        <p:nvPicPr>
          <p:cNvPr id="1026" name="Picture 2" descr="Крупная белая п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782" y="714355"/>
            <a:ext cx="8605498" cy="483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715016"/>
            <a:ext cx="7715272" cy="11429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buNone/>
            </a:pP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Украинская степная белая порода</a:t>
            </a:r>
          </a:p>
          <a:p>
            <a:pPr algn="r">
              <a:buNone/>
            </a:pPr>
            <a:endParaRPr lang="ru-RU" sz="3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Украинская степная белая п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8705873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5643578"/>
            <a:ext cx="5786446" cy="121442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buNone/>
            </a:pP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Латвийская белая порода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4" name="Picture 2" descr="Латвийская белая п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45707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5643578"/>
            <a:ext cx="7572396" cy="121442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buNone/>
            </a:pP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Эстонская</a:t>
            </a: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беконная порода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Эстонская беконная п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33538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5786454"/>
            <a:ext cx="7286644" cy="107154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buNone/>
            </a:pP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Северокавказская порода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 Северокавказская п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285728"/>
            <a:ext cx="853417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5572140"/>
            <a:ext cx="7500958" cy="128586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buNone/>
            </a:pPr>
            <a:r>
              <a:rPr lang="ru-RU" sz="3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Уржумская</a:t>
            </a: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порода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 Уржумская п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44083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5643578"/>
            <a:ext cx="7286644" cy="121442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buNone/>
            </a:pPr>
            <a:r>
              <a:rPr lang="ru-RU" sz="3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Ландрас</a:t>
            </a:r>
            <a:endParaRPr lang="ru-RU" sz="3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 descr=" Ландра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857549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5643578"/>
            <a:ext cx="8215338" cy="121442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buNone/>
            </a:pPr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Миргородская порода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 descr="Миргородская п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14289"/>
            <a:ext cx="8475694" cy="52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</TotalTime>
  <Words>24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Породы  свиней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2013-12-26T15:54:03Z</dcterms:created>
  <dcterms:modified xsi:type="dcterms:W3CDTF">2013-12-26T16:51:03Z</dcterms:modified>
</cp:coreProperties>
</file>