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2"/>
    <p:sldId id="262" r:id="rId3"/>
    <p:sldId id="280" r:id="rId4"/>
    <p:sldId id="278" r:id="rId5"/>
    <p:sldId id="279" r:id="rId6"/>
    <p:sldId id="258" r:id="rId7"/>
    <p:sldId id="257" r:id="rId8"/>
    <p:sldId id="266" r:id="rId9"/>
    <p:sldId id="268" r:id="rId10"/>
    <p:sldId id="263" r:id="rId11"/>
    <p:sldId id="281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CC"/>
    <a:srgbClr val="006600"/>
    <a:srgbClr val="99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84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ADEF2E-C275-4B38-AE9E-04C553AE174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D3BFEF-97B8-4818-A389-4A63F63E0CD4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28EB2FA6-F17F-460E-93CB-3FC6435BCB97}" type="parTrans" cxnId="{9AAA45C9-AB11-4768-992C-5FA4FC033690}">
      <dgm:prSet/>
      <dgm:spPr/>
      <dgm:t>
        <a:bodyPr/>
        <a:lstStyle/>
        <a:p>
          <a:endParaRPr lang="ru-RU"/>
        </a:p>
      </dgm:t>
    </dgm:pt>
    <dgm:pt modelId="{E7A05A70-5CBA-41F0-A8BA-DCEC7061E97F}" type="sibTrans" cxnId="{9AAA45C9-AB11-4768-992C-5FA4FC033690}">
      <dgm:prSet/>
      <dgm:spPr/>
      <dgm:t>
        <a:bodyPr/>
        <a:lstStyle/>
        <a:p>
          <a:endParaRPr lang="ru-RU"/>
        </a:p>
      </dgm:t>
    </dgm:pt>
    <dgm:pt modelId="{E15C86FD-0D8A-4872-9F21-4ECC0882B3D1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8776FE05-21DA-4B66-B766-9BCC6FEB2855}" type="parTrans" cxnId="{A5EC34BF-2B73-4642-97F9-5C6F4C149CC8}">
      <dgm:prSet/>
      <dgm:spPr/>
      <dgm:t>
        <a:bodyPr/>
        <a:lstStyle/>
        <a:p>
          <a:endParaRPr lang="ru-RU"/>
        </a:p>
      </dgm:t>
    </dgm:pt>
    <dgm:pt modelId="{D7354DAB-CD08-4765-8A86-5DDA42053B72}" type="sibTrans" cxnId="{A5EC34BF-2B73-4642-97F9-5C6F4C149CC8}">
      <dgm:prSet/>
      <dgm:spPr/>
      <dgm:t>
        <a:bodyPr/>
        <a:lstStyle/>
        <a:p>
          <a:endParaRPr lang="ru-RU"/>
        </a:p>
      </dgm:t>
    </dgm:pt>
    <dgm:pt modelId="{0E44DB7B-3CCF-4D60-BA30-9A9EC4AF27EA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90150A50-40F3-4193-8F98-B6B16222E3E6}" type="parTrans" cxnId="{8B647162-7A14-424E-8464-CBE787C0C9B7}">
      <dgm:prSet/>
      <dgm:spPr/>
      <dgm:t>
        <a:bodyPr/>
        <a:lstStyle/>
        <a:p>
          <a:endParaRPr lang="ru-RU"/>
        </a:p>
      </dgm:t>
    </dgm:pt>
    <dgm:pt modelId="{18E1F7FA-4BA8-4777-B19F-863AB21E17DB}" type="sibTrans" cxnId="{8B647162-7A14-424E-8464-CBE787C0C9B7}">
      <dgm:prSet/>
      <dgm:spPr/>
      <dgm:t>
        <a:bodyPr/>
        <a:lstStyle/>
        <a:p>
          <a:endParaRPr lang="ru-RU"/>
        </a:p>
      </dgm:t>
    </dgm:pt>
    <dgm:pt modelId="{88035435-AEF8-44D2-8A59-7595EA71F8E7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51BE6F40-3A93-4C19-95D7-52F57EC5FA80}" type="parTrans" cxnId="{A58D6BD3-2050-4BC7-AEF3-2D3A688C9131}">
      <dgm:prSet/>
      <dgm:spPr/>
      <dgm:t>
        <a:bodyPr/>
        <a:lstStyle/>
        <a:p>
          <a:endParaRPr lang="ru-RU"/>
        </a:p>
      </dgm:t>
    </dgm:pt>
    <dgm:pt modelId="{758918B5-E140-440A-BF76-5841257AA101}" type="sibTrans" cxnId="{A58D6BD3-2050-4BC7-AEF3-2D3A688C9131}">
      <dgm:prSet/>
      <dgm:spPr/>
      <dgm:t>
        <a:bodyPr/>
        <a:lstStyle/>
        <a:p>
          <a:endParaRPr lang="ru-RU"/>
        </a:p>
      </dgm:t>
    </dgm:pt>
    <dgm:pt modelId="{262DD5CF-3474-40C4-B7D0-704DB27764EB}" type="pres">
      <dgm:prSet presAssocID="{7FADEF2E-C275-4B38-AE9E-04C553AE174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ACAC88-AE7B-4F66-ADBC-D20751563A5D}" type="pres">
      <dgm:prSet presAssocID="{7FADEF2E-C275-4B38-AE9E-04C553AE1742}" presName="arrow" presStyleLbl="bgShp" presStyleIdx="0" presStyleCnt="1" custScaleX="117647"/>
      <dgm:spPr>
        <a:solidFill>
          <a:schemeClr val="tx2">
            <a:lumMod val="60000"/>
            <a:lumOff val="40000"/>
          </a:schemeClr>
        </a:solidFill>
      </dgm:spPr>
    </dgm:pt>
    <dgm:pt modelId="{519CA196-6FD4-4B59-ACBF-F00EFEC7B520}" type="pres">
      <dgm:prSet presAssocID="{7FADEF2E-C275-4B38-AE9E-04C553AE1742}" presName="linearProcess" presStyleCnt="0"/>
      <dgm:spPr/>
    </dgm:pt>
    <dgm:pt modelId="{6A3E2BAB-BE39-4E6A-A03A-B491D192CAA6}" type="pres">
      <dgm:prSet presAssocID="{70D3BFEF-97B8-4818-A389-4A63F63E0CD4}" presName="textNode" presStyleLbl="node1" presStyleIdx="0" presStyleCnt="4" custScaleX="62178" custLinFactNeighborX="-68035" custLinFactNeighborY="-4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DFBAC-57C8-4D07-BF4D-3F61A4600E26}" type="pres">
      <dgm:prSet presAssocID="{E7A05A70-5CBA-41F0-A8BA-DCEC7061E97F}" presName="sibTrans" presStyleCnt="0"/>
      <dgm:spPr/>
    </dgm:pt>
    <dgm:pt modelId="{623D224C-2A08-4A14-8E2C-38A7D9D5294A}" type="pres">
      <dgm:prSet presAssocID="{E15C86FD-0D8A-4872-9F21-4ECC0882B3D1}" presName="textNode" presStyleLbl="node1" presStyleIdx="1" presStyleCnt="4" custScaleX="64458" custLinFactX="-2488" custLinFactNeighborX="-100000" custLinFactNeighborY="-4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AC214-8860-4CFA-9FB2-5646491D5C96}" type="pres">
      <dgm:prSet presAssocID="{D7354DAB-CD08-4765-8A86-5DDA42053B72}" presName="sibTrans" presStyleCnt="0"/>
      <dgm:spPr/>
    </dgm:pt>
    <dgm:pt modelId="{F789C897-97D2-4889-A0AB-9A56169ACA00}" type="pres">
      <dgm:prSet presAssocID="{88035435-AEF8-44D2-8A59-7595EA71F8E7}" presName="textNode" presStyleLbl="node1" presStyleIdx="2" presStyleCnt="4" custScaleX="60068" custLinFactX="25182" custLinFactNeighborX="100000" custLinFactNeighborY="-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F7253-D73E-46B5-BB29-11345227D4D8}" type="pres">
      <dgm:prSet presAssocID="{758918B5-E140-440A-BF76-5841257AA101}" presName="sibTrans" presStyleCnt="0"/>
      <dgm:spPr/>
    </dgm:pt>
    <dgm:pt modelId="{D0925AB5-6CC2-425B-8115-CE426933753E}" type="pres">
      <dgm:prSet presAssocID="{0E44DB7B-3CCF-4D60-BA30-9A9EC4AF27EA}" presName="textNode" presStyleLbl="node1" presStyleIdx="3" presStyleCnt="4" custScaleX="60134" custLinFactX="-86181" custLinFactNeighborX="-100000" custLinFactNeighborY="-4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8D6BD3-2050-4BC7-AEF3-2D3A688C9131}" srcId="{7FADEF2E-C275-4B38-AE9E-04C553AE1742}" destId="{88035435-AEF8-44D2-8A59-7595EA71F8E7}" srcOrd="2" destOrd="0" parTransId="{51BE6F40-3A93-4C19-95D7-52F57EC5FA80}" sibTransId="{758918B5-E140-440A-BF76-5841257AA101}"/>
    <dgm:cxn modelId="{9AAA45C9-AB11-4768-992C-5FA4FC033690}" srcId="{7FADEF2E-C275-4B38-AE9E-04C553AE1742}" destId="{70D3BFEF-97B8-4818-A389-4A63F63E0CD4}" srcOrd="0" destOrd="0" parTransId="{28EB2FA6-F17F-460E-93CB-3FC6435BCB97}" sibTransId="{E7A05A70-5CBA-41F0-A8BA-DCEC7061E97F}"/>
    <dgm:cxn modelId="{A5EC34BF-2B73-4642-97F9-5C6F4C149CC8}" srcId="{7FADEF2E-C275-4B38-AE9E-04C553AE1742}" destId="{E15C86FD-0D8A-4872-9F21-4ECC0882B3D1}" srcOrd="1" destOrd="0" parTransId="{8776FE05-21DA-4B66-B766-9BCC6FEB2855}" sibTransId="{D7354DAB-CD08-4765-8A86-5DDA42053B72}"/>
    <dgm:cxn modelId="{96E5C31A-D862-4D59-B813-F6F68C0E7540}" type="presOf" srcId="{7FADEF2E-C275-4B38-AE9E-04C553AE1742}" destId="{262DD5CF-3474-40C4-B7D0-704DB27764EB}" srcOrd="0" destOrd="0" presId="urn:microsoft.com/office/officeart/2005/8/layout/hProcess9"/>
    <dgm:cxn modelId="{8B647162-7A14-424E-8464-CBE787C0C9B7}" srcId="{7FADEF2E-C275-4B38-AE9E-04C553AE1742}" destId="{0E44DB7B-3CCF-4D60-BA30-9A9EC4AF27EA}" srcOrd="3" destOrd="0" parTransId="{90150A50-40F3-4193-8F98-B6B16222E3E6}" sibTransId="{18E1F7FA-4BA8-4777-B19F-863AB21E17DB}"/>
    <dgm:cxn modelId="{6C6FC943-9BDA-425E-A8E0-A9DA2393BD6D}" type="presOf" srcId="{88035435-AEF8-44D2-8A59-7595EA71F8E7}" destId="{F789C897-97D2-4889-A0AB-9A56169ACA00}" srcOrd="0" destOrd="0" presId="urn:microsoft.com/office/officeart/2005/8/layout/hProcess9"/>
    <dgm:cxn modelId="{16FF1C49-CEC8-4C8F-8CD8-89F042AF543C}" type="presOf" srcId="{0E44DB7B-3CCF-4D60-BA30-9A9EC4AF27EA}" destId="{D0925AB5-6CC2-425B-8115-CE426933753E}" srcOrd="0" destOrd="0" presId="urn:microsoft.com/office/officeart/2005/8/layout/hProcess9"/>
    <dgm:cxn modelId="{E77304E1-9272-4BCB-8132-B5ED2B43033E}" type="presOf" srcId="{E15C86FD-0D8A-4872-9F21-4ECC0882B3D1}" destId="{623D224C-2A08-4A14-8E2C-38A7D9D5294A}" srcOrd="0" destOrd="0" presId="urn:microsoft.com/office/officeart/2005/8/layout/hProcess9"/>
    <dgm:cxn modelId="{67743594-16E9-4237-B03D-CB73D830A6C5}" type="presOf" srcId="{70D3BFEF-97B8-4818-A389-4A63F63E0CD4}" destId="{6A3E2BAB-BE39-4E6A-A03A-B491D192CAA6}" srcOrd="0" destOrd="0" presId="urn:microsoft.com/office/officeart/2005/8/layout/hProcess9"/>
    <dgm:cxn modelId="{751B3DAB-4212-4D5E-B97E-CB493CBA8F28}" type="presParOf" srcId="{262DD5CF-3474-40C4-B7D0-704DB27764EB}" destId="{15ACAC88-AE7B-4F66-ADBC-D20751563A5D}" srcOrd="0" destOrd="0" presId="urn:microsoft.com/office/officeart/2005/8/layout/hProcess9"/>
    <dgm:cxn modelId="{04FA443A-F02C-415D-9BEE-1DE92D554497}" type="presParOf" srcId="{262DD5CF-3474-40C4-B7D0-704DB27764EB}" destId="{519CA196-6FD4-4B59-ACBF-F00EFEC7B520}" srcOrd="1" destOrd="0" presId="urn:microsoft.com/office/officeart/2005/8/layout/hProcess9"/>
    <dgm:cxn modelId="{9FFB004C-1110-454F-8613-5E4534FA4D95}" type="presParOf" srcId="{519CA196-6FD4-4B59-ACBF-F00EFEC7B520}" destId="{6A3E2BAB-BE39-4E6A-A03A-B491D192CAA6}" srcOrd="0" destOrd="0" presId="urn:microsoft.com/office/officeart/2005/8/layout/hProcess9"/>
    <dgm:cxn modelId="{2368A9E5-94F8-4D28-9DAF-F1CF210EA9A5}" type="presParOf" srcId="{519CA196-6FD4-4B59-ACBF-F00EFEC7B520}" destId="{E2FDFBAC-57C8-4D07-BF4D-3F61A4600E26}" srcOrd="1" destOrd="0" presId="urn:microsoft.com/office/officeart/2005/8/layout/hProcess9"/>
    <dgm:cxn modelId="{DCE7EBF6-768E-41A6-8292-2BB814EA7D7F}" type="presParOf" srcId="{519CA196-6FD4-4B59-ACBF-F00EFEC7B520}" destId="{623D224C-2A08-4A14-8E2C-38A7D9D5294A}" srcOrd="2" destOrd="0" presId="urn:microsoft.com/office/officeart/2005/8/layout/hProcess9"/>
    <dgm:cxn modelId="{93775570-1E3A-4D6D-B457-1B09565DF215}" type="presParOf" srcId="{519CA196-6FD4-4B59-ACBF-F00EFEC7B520}" destId="{0B1AC214-8860-4CFA-9FB2-5646491D5C96}" srcOrd="3" destOrd="0" presId="urn:microsoft.com/office/officeart/2005/8/layout/hProcess9"/>
    <dgm:cxn modelId="{701ACFBC-A2C9-47AC-9E05-A1FC7AA72E30}" type="presParOf" srcId="{519CA196-6FD4-4B59-ACBF-F00EFEC7B520}" destId="{F789C897-97D2-4889-A0AB-9A56169ACA00}" srcOrd="4" destOrd="0" presId="urn:microsoft.com/office/officeart/2005/8/layout/hProcess9"/>
    <dgm:cxn modelId="{E43576B7-1ED2-414A-8533-E3676D6B05A6}" type="presParOf" srcId="{519CA196-6FD4-4B59-ACBF-F00EFEC7B520}" destId="{B22F7253-D73E-46B5-BB29-11345227D4D8}" srcOrd="5" destOrd="0" presId="urn:microsoft.com/office/officeart/2005/8/layout/hProcess9"/>
    <dgm:cxn modelId="{7A05A7BD-7308-4BF9-A465-26DA3D438233}" type="presParOf" srcId="{519CA196-6FD4-4B59-ACBF-F00EFEC7B520}" destId="{D0925AB5-6CC2-425B-8115-CE426933753E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1E04FF-D1D3-470B-915B-540B3D44482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CD741D-F7C4-4320-8E9F-B35D00E29886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Цепи питания</a:t>
          </a:r>
          <a:endParaRPr lang="ru-RU" b="1" dirty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C35B2FE-5E4B-44C2-AEED-2362565C8F52}" type="parTrans" cxnId="{4139B85F-035C-43DF-95F9-24939E827F13}">
      <dgm:prSet/>
      <dgm:spPr/>
      <dgm:t>
        <a:bodyPr/>
        <a:lstStyle/>
        <a:p>
          <a:endParaRPr lang="ru-RU"/>
        </a:p>
      </dgm:t>
    </dgm:pt>
    <dgm:pt modelId="{F9801E1E-2776-4522-ABF2-45B576131DCC}" type="sibTrans" cxnId="{4139B85F-035C-43DF-95F9-24939E827F13}">
      <dgm:prSet/>
      <dgm:spPr/>
      <dgm:t>
        <a:bodyPr/>
        <a:lstStyle/>
        <a:p>
          <a:endParaRPr lang="ru-RU"/>
        </a:p>
      </dgm:t>
    </dgm:pt>
    <dgm:pt modelId="{630E09E8-F2FA-4F70-A79F-DCEF68908973}">
      <dgm:prSet phldrT="[Текст]"/>
      <dgm:spPr/>
      <dgm:t>
        <a:bodyPr/>
        <a:lstStyle/>
        <a:p>
          <a:r>
            <a:rPr lang="ru-RU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пастбищные</a:t>
          </a:r>
          <a:endParaRPr lang="ru-RU" b="1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790A78E5-31FC-455A-95E4-D3B221C465A9}" type="parTrans" cxnId="{61594157-631B-4C01-B86B-377B2D979ED7}">
      <dgm:prSet/>
      <dgm:spPr/>
      <dgm:t>
        <a:bodyPr/>
        <a:lstStyle/>
        <a:p>
          <a:endParaRPr lang="ru-RU"/>
        </a:p>
      </dgm:t>
    </dgm:pt>
    <dgm:pt modelId="{078271D2-FA1A-4C4F-9A80-FF04D466E15F}" type="sibTrans" cxnId="{61594157-631B-4C01-B86B-377B2D979ED7}">
      <dgm:prSet/>
      <dgm:spPr/>
      <dgm:t>
        <a:bodyPr/>
        <a:lstStyle/>
        <a:p>
          <a:endParaRPr lang="ru-RU"/>
        </a:p>
      </dgm:t>
    </dgm:pt>
    <dgm:pt modelId="{C4606CDA-5CD2-41AD-AC21-B40599BE955A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начинается</a:t>
          </a:r>
        </a:p>
        <a:p>
          <a:pPr algn="ctr"/>
          <a:r>
            <a:rPr lang="ru-RU" sz="2000" b="1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 с живых фотосинтезирующих организмов</a:t>
          </a:r>
          <a:endParaRPr lang="ru-RU" sz="2000" b="1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gm:t>
    </dgm:pt>
    <dgm:pt modelId="{72B4E714-0D5E-4485-A983-0E56A96225CD}" type="parTrans" cxnId="{BDB3A2C0-AD4F-4BCB-9430-96857573F5C0}">
      <dgm:prSet/>
      <dgm:spPr/>
      <dgm:t>
        <a:bodyPr/>
        <a:lstStyle/>
        <a:p>
          <a:endParaRPr lang="ru-RU"/>
        </a:p>
      </dgm:t>
    </dgm:pt>
    <dgm:pt modelId="{41909519-AC15-4919-93CE-AD8AC610466D}" type="sibTrans" cxnId="{BDB3A2C0-AD4F-4BCB-9430-96857573F5C0}">
      <dgm:prSet/>
      <dgm:spPr/>
      <dgm:t>
        <a:bodyPr/>
        <a:lstStyle/>
        <a:p>
          <a:endParaRPr lang="ru-RU"/>
        </a:p>
      </dgm:t>
    </dgm:pt>
    <dgm:pt modelId="{D347000B-2709-464D-B365-BE9CE6B3541C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детритные</a:t>
          </a:r>
          <a:endParaRPr lang="ru-RU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A2EE7ED-88E0-425C-AE8B-30CC6D783D1C}" type="parTrans" cxnId="{17F467C1-3F50-4D75-B027-C92D022AE9BF}">
      <dgm:prSet/>
      <dgm:spPr/>
      <dgm:t>
        <a:bodyPr/>
        <a:lstStyle/>
        <a:p>
          <a:endParaRPr lang="ru-RU"/>
        </a:p>
      </dgm:t>
    </dgm:pt>
    <dgm:pt modelId="{9913896C-37E3-4B3F-9435-8A5E7A0339DA}" type="sibTrans" cxnId="{17F467C1-3F50-4D75-B027-C92D022AE9BF}">
      <dgm:prSet/>
      <dgm:spPr/>
      <dgm:t>
        <a:bodyPr/>
        <a:lstStyle/>
        <a:p>
          <a:endParaRPr lang="ru-RU"/>
        </a:p>
      </dgm:t>
    </dgm:pt>
    <dgm:pt modelId="{84D0CE00-E842-411A-BA59-4EEB3C4DA0F2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начинаются </a:t>
          </a:r>
        </a:p>
        <a:p>
          <a:pPr algn="ctr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 отмерших остатков растений, трупов и экскрементов животных (детрита)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643895F-9B9F-45A2-AFAB-8C26F2A82426}" type="parTrans" cxnId="{47E20FAE-FACF-4E2E-8FBA-9A3317B6A9D3}">
      <dgm:prSet/>
      <dgm:spPr/>
      <dgm:t>
        <a:bodyPr/>
        <a:lstStyle/>
        <a:p>
          <a:endParaRPr lang="ru-RU"/>
        </a:p>
      </dgm:t>
    </dgm:pt>
    <dgm:pt modelId="{63CF4CC8-4A74-4271-A41E-210CBB4B4E65}" type="sibTrans" cxnId="{47E20FAE-FACF-4E2E-8FBA-9A3317B6A9D3}">
      <dgm:prSet/>
      <dgm:spPr/>
      <dgm:t>
        <a:bodyPr/>
        <a:lstStyle/>
        <a:p>
          <a:endParaRPr lang="ru-RU"/>
        </a:p>
      </dgm:t>
    </dgm:pt>
    <dgm:pt modelId="{AA552E7D-FDD9-4D58-917B-ADB16A30A9F5}" type="pres">
      <dgm:prSet presAssocID="{4D1E04FF-D1D3-470B-915B-540B3D44482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040994A-26E3-4198-B24C-F4D6F8391874}" type="pres">
      <dgm:prSet presAssocID="{11CD741D-F7C4-4320-8E9F-B35D00E29886}" presName="hierRoot1" presStyleCnt="0"/>
      <dgm:spPr/>
    </dgm:pt>
    <dgm:pt modelId="{41F11C9A-ACBE-4D0B-A6DE-76CB86B9E862}" type="pres">
      <dgm:prSet presAssocID="{11CD741D-F7C4-4320-8E9F-B35D00E29886}" presName="composite" presStyleCnt="0"/>
      <dgm:spPr/>
    </dgm:pt>
    <dgm:pt modelId="{FD83C3BA-AF18-457A-ABDB-E560DA6A2249}" type="pres">
      <dgm:prSet presAssocID="{11CD741D-F7C4-4320-8E9F-B35D00E29886}" presName="background" presStyleLbl="node0" presStyleIdx="0" presStyleCnt="1"/>
      <dgm:spPr/>
    </dgm:pt>
    <dgm:pt modelId="{D8C8B12D-2493-4610-AB49-A97EA70C2220}" type="pres">
      <dgm:prSet presAssocID="{11CD741D-F7C4-4320-8E9F-B35D00E2988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2DB159-312E-4AE4-BD0C-85F8ECE6520F}" type="pres">
      <dgm:prSet presAssocID="{11CD741D-F7C4-4320-8E9F-B35D00E29886}" presName="hierChild2" presStyleCnt="0"/>
      <dgm:spPr/>
    </dgm:pt>
    <dgm:pt modelId="{A5822204-53F7-48C2-B8F1-8420CDB47808}" type="pres">
      <dgm:prSet presAssocID="{790A78E5-31FC-455A-95E4-D3B221C465A9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53670EF-BA12-4107-8989-8E17376AF8C2}" type="pres">
      <dgm:prSet presAssocID="{630E09E8-F2FA-4F70-A79F-DCEF68908973}" presName="hierRoot2" presStyleCnt="0"/>
      <dgm:spPr/>
    </dgm:pt>
    <dgm:pt modelId="{F8565D9E-A467-4C19-AAEF-B66A0C7A8E1B}" type="pres">
      <dgm:prSet presAssocID="{630E09E8-F2FA-4F70-A79F-DCEF68908973}" presName="composite2" presStyleCnt="0"/>
      <dgm:spPr/>
    </dgm:pt>
    <dgm:pt modelId="{C3E34357-1F24-41A5-B06E-A7D5605FE516}" type="pres">
      <dgm:prSet presAssocID="{630E09E8-F2FA-4F70-A79F-DCEF68908973}" presName="background2" presStyleLbl="node2" presStyleIdx="0" presStyleCnt="2"/>
      <dgm:spPr/>
    </dgm:pt>
    <dgm:pt modelId="{B89E565C-CE6E-4E5F-B5BB-FDE13D0AA60A}" type="pres">
      <dgm:prSet presAssocID="{630E09E8-F2FA-4F70-A79F-DCEF68908973}" presName="text2" presStyleLbl="fgAcc2" presStyleIdx="0" presStyleCnt="2" custScaleY="64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004EAE-2BF1-43D3-B250-39614FF7745D}" type="pres">
      <dgm:prSet presAssocID="{630E09E8-F2FA-4F70-A79F-DCEF68908973}" presName="hierChild3" presStyleCnt="0"/>
      <dgm:spPr/>
    </dgm:pt>
    <dgm:pt modelId="{4D5E8B11-69B5-4ED2-B183-BDCEF51EE35E}" type="pres">
      <dgm:prSet presAssocID="{72B4E714-0D5E-4485-A983-0E56A96225CD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72EB07C-2FDF-4789-897B-0016A62CEAEF}" type="pres">
      <dgm:prSet presAssocID="{C4606CDA-5CD2-41AD-AC21-B40599BE955A}" presName="hierRoot3" presStyleCnt="0"/>
      <dgm:spPr/>
    </dgm:pt>
    <dgm:pt modelId="{FD653F81-2B26-4362-9B5C-0BEE0BA41003}" type="pres">
      <dgm:prSet presAssocID="{C4606CDA-5CD2-41AD-AC21-B40599BE955A}" presName="composite3" presStyleCnt="0"/>
      <dgm:spPr/>
    </dgm:pt>
    <dgm:pt modelId="{096081B4-77B1-45EC-9924-C6092FC23FAE}" type="pres">
      <dgm:prSet presAssocID="{C4606CDA-5CD2-41AD-AC21-B40599BE955A}" presName="background3" presStyleLbl="node3" presStyleIdx="0" presStyleCnt="2"/>
      <dgm:spPr/>
    </dgm:pt>
    <dgm:pt modelId="{3B3B6FA8-0ED1-442D-B4B3-FB8762E30ED7}" type="pres">
      <dgm:prSet presAssocID="{C4606CDA-5CD2-41AD-AC21-B40599BE955A}" presName="text3" presStyleLbl="fgAcc3" presStyleIdx="0" presStyleCnt="2" custScaleX="162220" custScaleY="139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79EB34-FE8E-4AB1-80E4-8809646E8AFF}" type="pres">
      <dgm:prSet presAssocID="{C4606CDA-5CD2-41AD-AC21-B40599BE955A}" presName="hierChild4" presStyleCnt="0"/>
      <dgm:spPr/>
    </dgm:pt>
    <dgm:pt modelId="{B03E7299-8515-461D-962F-42722F26E85F}" type="pres">
      <dgm:prSet presAssocID="{6A2EE7ED-88E0-425C-AE8B-30CC6D783D1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CE9239A-CC59-4B43-A7C0-AAA789C36B2A}" type="pres">
      <dgm:prSet presAssocID="{D347000B-2709-464D-B365-BE9CE6B3541C}" presName="hierRoot2" presStyleCnt="0"/>
      <dgm:spPr/>
    </dgm:pt>
    <dgm:pt modelId="{C1D5FC86-EEC4-4361-A0D9-BECD647584E0}" type="pres">
      <dgm:prSet presAssocID="{D347000B-2709-464D-B365-BE9CE6B3541C}" presName="composite2" presStyleCnt="0"/>
      <dgm:spPr/>
    </dgm:pt>
    <dgm:pt modelId="{920D4820-A976-41AA-AD2D-DCB62B5E85CF}" type="pres">
      <dgm:prSet presAssocID="{D347000B-2709-464D-B365-BE9CE6B3541C}" presName="background2" presStyleLbl="node2" presStyleIdx="1" presStyleCnt="2"/>
      <dgm:spPr/>
    </dgm:pt>
    <dgm:pt modelId="{1FF2B5DE-2702-4857-9683-4CF2D621CDF5}" type="pres">
      <dgm:prSet presAssocID="{D347000B-2709-464D-B365-BE9CE6B3541C}" presName="text2" presStyleLbl="fgAcc2" presStyleIdx="1" presStyleCnt="2" custScaleY="64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697FCA-7537-4435-AB11-2A15963FD157}" type="pres">
      <dgm:prSet presAssocID="{D347000B-2709-464D-B365-BE9CE6B3541C}" presName="hierChild3" presStyleCnt="0"/>
      <dgm:spPr/>
    </dgm:pt>
    <dgm:pt modelId="{4BBBC2D5-C71C-4EEF-80EC-FFCB6D246521}" type="pres">
      <dgm:prSet presAssocID="{0643895F-9B9F-45A2-AFAB-8C26F2A82426}" presName="Name17" presStyleLbl="parChTrans1D3" presStyleIdx="1" presStyleCnt="2"/>
      <dgm:spPr/>
      <dgm:t>
        <a:bodyPr/>
        <a:lstStyle/>
        <a:p>
          <a:endParaRPr lang="ru-RU"/>
        </a:p>
      </dgm:t>
    </dgm:pt>
    <dgm:pt modelId="{0A7F5E96-9D5C-4B79-BEF0-F214D8A2D082}" type="pres">
      <dgm:prSet presAssocID="{84D0CE00-E842-411A-BA59-4EEB3C4DA0F2}" presName="hierRoot3" presStyleCnt="0"/>
      <dgm:spPr/>
    </dgm:pt>
    <dgm:pt modelId="{3BDC922A-3A0B-4C79-9FCD-EB86B2A942EF}" type="pres">
      <dgm:prSet presAssocID="{84D0CE00-E842-411A-BA59-4EEB3C4DA0F2}" presName="composite3" presStyleCnt="0"/>
      <dgm:spPr/>
    </dgm:pt>
    <dgm:pt modelId="{AB2512B2-EA15-4FAA-93A1-6128C7477A9F}" type="pres">
      <dgm:prSet presAssocID="{84D0CE00-E842-411A-BA59-4EEB3C4DA0F2}" presName="background3" presStyleLbl="node3" presStyleIdx="1" presStyleCnt="2"/>
      <dgm:spPr/>
    </dgm:pt>
    <dgm:pt modelId="{8A08A10E-DD9E-4732-B2EC-1A0990F9F753}" type="pres">
      <dgm:prSet presAssocID="{84D0CE00-E842-411A-BA59-4EEB3C4DA0F2}" presName="text3" presStyleLbl="fgAcc3" presStyleIdx="1" presStyleCnt="2" custScaleX="166690" custScaleY="1348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F2D523-ADF0-4442-A304-5808ED8C80FA}" type="pres">
      <dgm:prSet presAssocID="{84D0CE00-E842-411A-BA59-4EEB3C4DA0F2}" presName="hierChild4" presStyleCnt="0"/>
      <dgm:spPr/>
    </dgm:pt>
  </dgm:ptLst>
  <dgm:cxnLst>
    <dgm:cxn modelId="{501204F2-94D2-46DF-9CBE-C8DA15E8224E}" type="presOf" srcId="{0643895F-9B9F-45A2-AFAB-8C26F2A82426}" destId="{4BBBC2D5-C71C-4EEF-80EC-FFCB6D246521}" srcOrd="0" destOrd="0" presId="urn:microsoft.com/office/officeart/2005/8/layout/hierarchy1"/>
    <dgm:cxn modelId="{7B659016-E0FB-4311-81EF-C2D40C23C469}" type="presOf" srcId="{84D0CE00-E842-411A-BA59-4EEB3C4DA0F2}" destId="{8A08A10E-DD9E-4732-B2EC-1A0990F9F753}" srcOrd="0" destOrd="0" presId="urn:microsoft.com/office/officeart/2005/8/layout/hierarchy1"/>
    <dgm:cxn modelId="{FDA90B8C-9BCC-4D6C-857B-CE3CC25A2188}" type="presOf" srcId="{790A78E5-31FC-455A-95E4-D3B221C465A9}" destId="{A5822204-53F7-48C2-B8F1-8420CDB47808}" srcOrd="0" destOrd="0" presId="urn:microsoft.com/office/officeart/2005/8/layout/hierarchy1"/>
    <dgm:cxn modelId="{156C33FA-14F2-4D4B-89D5-FEC0124F0003}" type="presOf" srcId="{630E09E8-F2FA-4F70-A79F-DCEF68908973}" destId="{B89E565C-CE6E-4E5F-B5BB-FDE13D0AA60A}" srcOrd="0" destOrd="0" presId="urn:microsoft.com/office/officeart/2005/8/layout/hierarchy1"/>
    <dgm:cxn modelId="{7ED1FC48-E2C9-492C-B520-519E0523B256}" type="presOf" srcId="{11CD741D-F7C4-4320-8E9F-B35D00E29886}" destId="{D8C8B12D-2493-4610-AB49-A97EA70C2220}" srcOrd="0" destOrd="0" presId="urn:microsoft.com/office/officeart/2005/8/layout/hierarchy1"/>
    <dgm:cxn modelId="{1FC8B587-583D-481E-9F2C-D56304D12CA4}" type="presOf" srcId="{4D1E04FF-D1D3-470B-915B-540B3D444824}" destId="{AA552E7D-FDD9-4D58-917B-ADB16A30A9F5}" srcOrd="0" destOrd="0" presId="urn:microsoft.com/office/officeart/2005/8/layout/hierarchy1"/>
    <dgm:cxn modelId="{2AB8339F-B79E-48A1-AB73-66A51640E930}" type="presOf" srcId="{72B4E714-0D5E-4485-A983-0E56A96225CD}" destId="{4D5E8B11-69B5-4ED2-B183-BDCEF51EE35E}" srcOrd="0" destOrd="0" presId="urn:microsoft.com/office/officeart/2005/8/layout/hierarchy1"/>
    <dgm:cxn modelId="{BDB3A2C0-AD4F-4BCB-9430-96857573F5C0}" srcId="{630E09E8-F2FA-4F70-A79F-DCEF68908973}" destId="{C4606CDA-5CD2-41AD-AC21-B40599BE955A}" srcOrd="0" destOrd="0" parTransId="{72B4E714-0D5E-4485-A983-0E56A96225CD}" sibTransId="{41909519-AC15-4919-93CE-AD8AC610466D}"/>
    <dgm:cxn modelId="{C16EFA29-D492-420D-BE17-64E6D1CE69C7}" type="presOf" srcId="{C4606CDA-5CD2-41AD-AC21-B40599BE955A}" destId="{3B3B6FA8-0ED1-442D-B4B3-FB8762E30ED7}" srcOrd="0" destOrd="0" presId="urn:microsoft.com/office/officeart/2005/8/layout/hierarchy1"/>
    <dgm:cxn modelId="{4139B85F-035C-43DF-95F9-24939E827F13}" srcId="{4D1E04FF-D1D3-470B-915B-540B3D444824}" destId="{11CD741D-F7C4-4320-8E9F-B35D00E29886}" srcOrd="0" destOrd="0" parTransId="{6C35B2FE-5E4B-44C2-AEED-2362565C8F52}" sibTransId="{F9801E1E-2776-4522-ABF2-45B576131DCC}"/>
    <dgm:cxn modelId="{C6BA6F9B-F5D1-4788-873F-3D9A617A3308}" type="presOf" srcId="{D347000B-2709-464D-B365-BE9CE6B3541C}" destId="{1FF2B5DE-2702-4857-9683-4CF2D621CDF5}" srcOrd="0" destOrd="0" presId="urn:microsoft.com/office/officeart/2005/8/layout/hierarchy1"/>
    <dgm:cxn modelId="{47E20FAE-FACF-4E2E-8FBA-9A3317B6A9D3}" srcId="{D347000B-2709-464D-B365-BE9CE6B3541C}" destId="{84D0CE00-E842-411A-BA59-4EEB3C4DA0F2}" srcOrd="0" destOrd="0" parTransId="{0643895F-9B9F-45A2-AFAB-8C26F2A82426}" sibTransId="{63CF4CC8-4A74-4271-A41E-210CBB4B4E65}"/>
    <dgm:cxn modelId="{FC2A39AD-21BE-4D20-A183-D81CB6950D2A}" type="presOf" srcId="{6A2EE7ED-88E0-425C-AE8B-30CC6D783D1C}" destId="{B03E7299-8515-461D-962F-42722F26E85F}" srcOrd="0" destOrd="0" presId="urn:microsoft.com/office/officeart/2005/8/layout/hierarchy1"/>
    <dgm:cxn modelId="{61594157-631B-4C01-B86B-377B2D979ED7}" srcId="{11CD741D-F7C4-4320-8E9F-B35D00E29886}" destId="{630E09E8-F2FA-4F70-A79F-DCEF68908973}" srcOrd="0" destOrd="0" parTransId="{790A78E5-31FC-455A-95E4-D3B221C465A9}" sibTransId="{078271D2-FA1A-4C4F-9A80-FF04D466E15F}"/>
    <dgm:cxn modelId="{17F467C1-3F50-4D75-B027-C92D022AE9BF}" srcId="{11CD741D-F7C4-4320-8E9F-B35D00E29886}" destId="{D347000B-2709-464D-B365-BE9CE6B3541C}" srcOrd="1" destOrd="0" parTransId="{6A2EE7ED-88E0-425C-AE8B-30CC6D783D1C}" sibTransId="{9913896C-37E3-4B3F-9435-8A5E7A0339DA}"/>
    <dgm:cxn modelId="{A464FB2E-71C4-4A37-856D-9274596D879A}" type="presParOf" srcId="{AA552E7D-FDD9-4D58-917B-ADB16A30A9F5}" destId="{F040994A-26E3-4198-B24C-F4D6F8391874}" srcOrd="0" destOrd="0" presId="urn:microsoft.com/office/officeart/2005/8/layout/hierarchy1"/>
    <dgm:cxn modelId="{F5FF2D2B-A4A4-4946-9AC1-21B77CF380D5}" type="presParOf" srcId="{F040994A-26E3-4198-B24C-F4D6F8391874}" destId="{41F11C9A-ACBE-4D0B-A6DE-76CB86B9E862}" srcOrd="0" destOrd="0" presId="urn:microsoft.com/office/officeart/2005/8/layout/hierarchy1"/>
    <dgm:cxn modelId="{25FB8B8A-27D6-4370-812D-CE581D94F2DB}" type="presParOf" srcId="{41F11C9A-ACBE-4D0B-A6DE-76CB86B9E862}" destId="{FD83C3BA-AF18-457A-ABDB-E560DA6A2249}" srcOrd="0" destOrd="0" presId="urn:microsoft.com/office/officeart/2005/8/layout/hierarchy1"/>
    <dgm:cxn modelId="{89AA60FD-1341-4D94-BD05-5264319D10DD}" type="presParOf" srcId="{41F11C9A-ACBE-4D0B-A6DE-76CB86B9E862}" destId="{D8C8B12D-2493-4610-AB49-A97EA70C2220}" srcOrd="1" destOrd="0" presId="urn:microsoft.com/office/officeart/2005/8/layout/hierarchy1"/>
    <dgm:cxn modelId="{6FE59D3F-CC76-41B5-839E-F5F357B37B88}" type="presParOf" srcId="{F040994A-26E3-4198-B24C-F4D6F8391874}" destId="{512DB159-312E-4AE4-BD0C-85F8ECE6520F}" srcOrd="1" destOrd="0" presId="urn:microsoft.com/office/officeart/2005/8/layout/hierarchy1"/>
    <dgm:cxn modelId="{D4F46843-CB34-4653-8C52-DECEE7D65BB2}" type="presParOf" srcId="{512DB159-312E-4AE4-BD0C-85F8ECE6520F}" destId="{A5822204-53F7-48C2-B8F1-8420CDB47808}" srcOrd="0" destOrd="0" presId="urn:microsoft.com/office/officeart/2005/8/layout/hierarchy1"/>
    <dgm:cxn modelId="{8EA9ED37-A776-4CAE-AC07-E63396667B65}" type="presParOf" srcId="{512DB159-312E-4AE4-BD0C-85F8ECE6520F}" destId="{053670EF-BA12-4107-8989-8E17376AF8C2}" srcOrd="1" destOrd="0" presId="urn:microsoft.com/office/officeart/2005/8/layout/hierarchy1"/>
    <dgm:cxn modelId="{F83DF9FF-0FED-4C57-AD11-31042A684AE5}" type="presParOf" srcId="{053670EF-BA12-4107-8989-8E17376AF8C2}" destId="{F8565D9E-A467-4C19-AAEF-B66A0C7A8E1B}" srcOrd="0" destOrd="0" presId="urn:microsoft.com/office/officeart/2005/8/layout/hierarchy1"/>
    <dgm:cxn modelId="{27CC9D1B-BF65-41CE-A600-AE19C21478CA}" type="presParOf" srcId="{F8565D9E-A467-4C19-AAEF-B66A0C7A8E1B}" destId="{C3E34357-1F24-41A5-B06E-A7D5605FE516}" srcOrd="0" destOrd="0" presId="urn:microsoft.com/office/officeart/2005/8/layout/hierarchy1"/>
    <dgm:cxn modelId="{88077975-9D7C-4EC5-8C16-AEC398D37A5B}" type="presParOf" srcId="{F8565D9E-A467-4C19-AAEF-B66A0C7A8E1B}" destId="{B89E565C-CE6E-4E5F-B5BB-FDE13D0AA60A}" srcOrd="1" destOrd="0" presId="urn:microsoft.com/office/officeart/2005/8/layout/hierarchy1"/>
    <dgm:cxn modelId="{21D250D0-7B84-40E8-9CB1-B96F4132DB58}" type="presParOf" srcId="{053670EF-BA12-4107-8989-8E17376AF8C2}" destId="{75004EAE-2BF1-43D3-B250-39614FF7745D}" srcOrd="1" destOrd="0" presId="urn:microsoft.com/office/officeart/2005/8/layout/hierarchy1"/>
    <dgm:cxn modelId="{A62B70C4-7CBF-4EF7-9E57-DA4750BB3E73}" type="presParOf" srcId="{75004EAE-2BF1-43D3-B250-39614FF7745D}" destId="{4D5E8B11-69B5-4ED2-B183-BDCEF51EE35E}" srcOrd="0" destOrd="0" presId="urn:microsoft.com/office/officeart/2005/8/layout/hierarchy1"/>
    <dgm:cxn modelId="{CAA8A44B-3C86-4433-8BDF-D388765E6829}" type="presParOf" srcId="{75004EAE-2BF1-43D3-B250-39614FF7745D}" destId="{372EB07C-2FDF-4789-897B-0016A62CEAEF}" srcOrd="1" destOrd="0" presId="urn:microsoft.com/office/officeart/2005/8/layout/hierarchy1"/>
    <dgm:cxn modelId="{A42AEF6A-6544-482B-B774-AE43ED4B54A8}" type="presParOf" srcId="{372EB07C-2FDF-4789-897B-0016A62CEAEF}" destId="{FD653F81-2B26-4362-9B5C-0BEE0BA41003}" srcOrd="0" destOrd="0" presId="urn:microsoft.com/office/officeart/2005/8/layout/hierarchy1"/>
    <dgm:cxn modelId="{F9F6A6BA-63C3-49A7-A078-C01EAB9C5A25}" type="presParOf" srcId="{FD653F81-2B26-4362-9B5C-0BEE0BA41003}" destId="{096081B4-77B1-45EC-9924-C6092FC23FAE}" srcOrd="0" destOrd="0" presId="urn:microsoft.com/office/officeart/2005/8/layout/hierarchy1"/>
    <dgm:cxn modelId="{EE314AF7-391C-4C9D-83BB-A6CA98DB826A}" type="presParOf" srcId="{FD653F81-2B26-4362-9B5C-0BEE0BA41003}" destId="{3B3B6FA8-0ED1-442D-B4B3-FB8762E30ED7}" srcOrd="1" destOrd="0" presId="urn:microsoft.com/office/officeart/2005/8/layout/hierarchy1"/>
    <dgm:cxn modelId="{7BE03910-7C07-4AFD-A362-572B284D3378}" type="presParOf" srcId="{372EB07C-2FDF-4789-897B-0016A62CEAEF}" destId="{5D79EB34-FE8E-4AB1-80E4-8809646E8AFF}" srcOrd="1" destOrd="0" presId="urn:microsoft.com/office/officeart/2005/8/layout/hierarchy1"/>
    <dgm:cxn modelId="{DBD7DBE3-4EF1-498E-92F6-531E5CB4C1EB}" type="presParOf" srcId="{512DB159-312E-4AE4-BD0C-85F8ECE6520F}" destId="{B03E7299-8515-461D-962F-42722F26E85F}" srcOrd="2" destOrd="0" presId="urn:microsoft.com/office/officeart/2005/8/layout/hierarchy1"/>
    <dgm:cxn modelId="{E4AC99CA-5491-4868-8AA6-497472D2AE7C}" type="presParOf" srcId="{512DB159-312E-4AE4-BD0C-85F8ECE6520F}" destId="{6CE9239A-CC59-4B43-A7C0-AAA789C36B2A}" srcOrd="3" destOrd="0" presId="urn:microsoft.com/office/officeart/2005/8/layout/hierarchy1"/>
    <dgm:cxn modelId="{849CD45D-A413-45AD-939F-1805BE63CE26}" type="presParOf" srcId="{6CE9239A-CC59-4B43-A7C0-AAA789C36B2A}" destId="{C1D5FC86-EEC4-4361-A0D9-BECD647584E0}" srcOrd="0" destOrd="0" presId="urn:microsoft.com/office/officeart/2005/8/layout/hierarchy1"/>
    <dgm:cxn modelId="{9FDB9F87-7548-4BD3-8BD2-460BDBCC9615}" type="presParOf" srcId="{C1D5FC86-EEC4-4361-A0D9-BECD647584E0}" destId="{920D4820-A976-41AA-AD2D-DCB62B5E85CF}" srcOrd="0" destOrd="0" presId="urn:microsoft.com/office/officeart/2005/8/layout/hierarchy1"/>
    <dgm:cxn modelId="{6D8F437F-51A7-4EEF-8F45-5115FD842F57}" type="presParOf" srcId="{C1D5FC86-EEC4-4361-A0D9-BECD647584E0}" destId="{1FF2B5DE-2702-4857-9683-4CF2D621CDF5}" srcOrd="1" destOrd="0" presId="urn:microsoft.com/office/officeart/2005/8/layout/hierarchy1"/>
    <dgm:cxn modelId="{BC64BD2C-1BA6-43B9-B7DA-8C008D39CE67}" type="presParOf" srcId="{6CE9239A-CC59-4B43-A7C0-AAA789C36B2A}" destId="{C3697FCA-7537-4435-AB11-2A15963FD157}" srcOrd="1" destOrd="0" presId="urn:microsoft.com/office/officeart/2005/8/layout/hierarchy1"/>
    <dgm:cxn modelId="{F6980BE8-68AD-4665-B673-AB25731B4AC9}" type="presParOf" srcId="{C3697FCA-7537-4435-AB11-2A15963FD157}" destId="{4BBBC2D5-C71C-4EEF-80EC-FFCB6D246521}" srcOrd="0" destOrd="0" presId="urn:microsoft.com/office/officeart/2005/8/layout/hierarchy1"/>
    <dgm:cxn modelId="{E7E096E1-9AC3-4E3B-880A-BCF0E8CC20C4}" type="presParOf" srcId="{C3697FCA-7537-4435-AB11-2A15963FD157}" destId="{0A7F5E96-9D5C-4B79-BEF0-F214D8A2D082}" srcOrd="1" destOrd="0" presId="urn:microsoft.com/office/officeart/2005/8/layout/hierarchy1"/>
    <dgm:cxn modelId="{DEA71862-0B51-43E4-B4AE-7942ED5F838B}" type="presParOf" srcId="{0A7F5E96-9D5C-4B79-BEF0-F214D8A2D082}" destId="{3BDC922A-3A0B-4C79-9FCD-EB86B2A942EF}" srcOrd="0" destOrd="0" presId="urn:microsoft.com/office/officeart/2005/8/layout/hierarchy1"/>
    <dgm:cxn modelId="{5858C020-5DAF-469D-B02A-419C762D6753}" type="presParOf" srcId="{3BDC922A-3A0B-4C79-9FCD-EB86B2A942EF}" destId="{AB2512B2-EA15-4FAA-93A1-6128C7477A9F}" srcOrd="0" destOrd="0" presId="urn:microsoft.com/office/officeart/2005/8/layout/hierarchy1"/>
    <dgm:cxn modelId="{6E59A67B-FC48-4669-954D-4B598B050760}" type="presParOf" srcId="{3BDC922A-3A0B-4C79-9FCD-EB86B2A942EF}" destId="{8A08A10E-DD9E-4732-B2EC-1A0990F9F753}" srcOrd="1" destOrd="0" presId="urn:microsoft.com/office/officeart/2005/8/layout/hierarchy1"/>
    <dgm:cxn modelId="{249B81D0-2937-4BB6-ABE3-1FCCA048904B}" type="presParOf" srcId="{0A7F5E96-9D5C-4B79-BEF0-F214D8A2D082}" destId="{72F2D523-ADF0-4442-A304-5808ED8C80F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ACAC88-AE7B-4F66-ADBC-D20751563A5D}">
      <dsp:nvSpPr>
        <dsp:cNvPr id="0" name=""/>
        <dsp:cNvSpPr/>
      </dsp:nvSpPr>
      <dsp:spPr>
        <a:xfrm>
          <a:off x="1" y="0"/>
          <a:ext cx="7143796" cy="4064000"/>
        </a:xfrm>
        <a:prstGeom prst="rightArrow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3E2BAB-BE39-4E6A-A03A-B491D192CAA6}">
      <dsp:nvSpPr>
        <dsp:cNvPr id="0" name=""/>
        <dsp:cNvSpPr/>
      </dsp:nvSpPr>
      <dsp:spPr>
        <a:xfrm>
          <a:off x="148058" y="1143008"/>
          <a:ext cx="1332561" cy="1625600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148058" y="1143008"/>
        <a:ext cx="1332561" cy="1625600"/>
      </dsp:txXfrm>
    </dsp:sp>
    <dsp:sp modelId="{623D224C-2A08-4A14-8E2C-38A7D9D5294A}">
      <dsp:nvSpPr>
        <dsp:cNvPr id="0" name=""/>
        <dsp:cNvSpPr/>
      </dsp:nvSpPr>
      <dsp:spPr>
        <a:xfrm>
          <a:off x="1670313" y="1143008"/>
          <a:ext cx="1381425" cy="1625600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1670313" y="1143008"/>
        <a:ext cx="1381425" cy="1625600"/>
      </dsp:txXfrm>
    </dsp:sp>
    <dsp:sp modelId="{F789C897-97D2-4889-A0AB-9A56169ACA00}">
      <dsp:nvSpPr>
        <dsp:cNvPr id="0" name=""/>
        <dsp:cNvSpPr/>
      </dsp:nvSpPr>
      <dsp:spPr>
        <a:xfrm>
          <a:off x="4716315" y="1214453"/>
          <a:ext cx="1287341" cy="1625600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4716315" y="1214453"/>
        <a:ext cx="1287341" cy="1625600"/>
      </dsp:txXfrm>
    </dsp:sp>
    <dsp:sp modelId="{D0925AB5-6CC2-425B-8115-CE426933753E}">
      <dsp:nvSpPr>
        <dsp:cNvPr id="0" name=""/>
        <dsp:cNvSpPr/>
      </dsp:nvSpPr>
      <dsp:spPr>
        <a:xfrm>
          <a:off x="3259801" y="1143008"/>
          <a:ext cx="1288755" cy="1625600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3259801" y="1143008"/>
        <a:ext cx="1288755" cy="16256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BBC2D5-C71C-4EEF-80EC-FFCB6D246521}">
      <dsp:nvSpPr>
        <dsp:cNvPr id="0" name=""/>
        <dsp:cNvSpPr/>
      </dsp:nvSpPr>
      <dsp:spPr>
        <a:xfrm>
          <a:off x="4917978" y="3190109"/>
          <a:ext cx="91440" cy="5389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89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E7299-8515-461D-962F-42722F26E85F}">
      <dsp:nvSpPr>
        <dsp:cNvPr id="0" name=""/>
        <dsp:cNvSpPr/>
      </dsp:nvSpPr>
      <dsp:spPr>
        <a:xfrm>
          <a:off x="3233918" y="1894127"/>
          <a:ext cx="1729779" cy="5389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299"/>
              </a:lnTo>
              <a:lnTo>
                <a:pt x="1729779" y="367299"/>
              </a:lnTo>
              <a:lnTo>
                <a:pt x="1729779" y="5389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5E8B11-69B5-4ED2-B183-BDCEF51EE35E}">
      <dsp:nvSpPr>
        <dsp:cNvPr id="0" name=""/>
        <dsp:cNvSpPr/>
      </dsp:nvSpPr>
      <dsp:spPr>
        <a:xfrm>
          <a:off x="1458419" y="3190109"/>
          <a:ext cx="91440" cy="5389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89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822204-53F7-48C2-B8F1-8420CDB47808}">
      <dsp:nvSpPr>
        <dsp:cNvPr id="0" name=""/>
        <dsp:cNvSpPr/>
      </dsp:nvSpPr>
      <dsp:spPr>
        <a:xfrm>
          <a:off x="1504139" y="1894127"/>
          <a:ext cx="1729779" cy="538981"/>
        </a:xfrm>
        <a:custGeom>
          <a:avLst/>
          <a:gdLst/>
          <a:ahLst/>
          <a:cxnLst/>
          <a:rect l="0" t="0" r="0" b="0"/>
          <a:pathLst>
            <a:path>
              <a:moveTo>
                <a:pt x="1729779" y="0"/>
              </a:moveTo>
              <a:lnTo>
                <a:pt x="1729779" y="367299"/>
              </a:lnTo>
              <a:lnTo>
                <a:pt x="0" y="367299"/>
              </a:lnTo>
              <a:lnTo>
                <a:pt x="0" y="5389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83C3BA-AF18-457A-ABDB-E560DA6A2249}">
      <dsp:nvSpPr>
        <dsp:cNvPr id="0" name=""/>
        <dsp:cNvSpPr/>
      </dsp:nvSpPr>
      <dsp:spPr>
        <a:xfrm>
          <a:off x="2307303" y="717326"/>
          <a:ext cx="1853230" cy="11768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C8B12D-2493-4610-AB49-A97EA70C2220}">
      <dsp:nvSpPr>
        <dsp:cNvPr id="0" name=""/>
        <dsp:cNvSpPr/>
      </dsp:nvSpPr>
      <dsp:spPr>
        <a:xfrm>
          <a:off x="2513218" y="912944"/>
          <a:ext cx="1853230" cy="11768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Цепи питания</a:t>
          </a:r>
          <a:endParaRPr lang="ru-RU" sz="2000" b="1" kern="1200" dirty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513218" y="912944"/>
        <a:ext cx="1853230" cy="1176801"/>
      </dsp:txXfrm>
    </dsp:sp>
    <dsp:sp modelId="{C3E34357-1F24-41A5-B06E-A7D5605FE516}">
      <dsp:nvSpPr>
        <dsp:cNvPr id="0" name=""/>
        <dsp:cNvSpPr/>
      </dsp:nvSpPr>
      <dsp:spPr>
        <a:xfrm>
          <a:off x="577524" y="2433108"/>
          <a:ext cx="1853230" cy="757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9E565C-CE6E-4E5F-B5BB-FDE13D0AA60A}">
      <dsp:nvSpPr>
        <dsp:cNvPr id="0" name=""/>
        <dsp:cNvSpPr/>
      </dsp:nvSpPr>
      <dsp:spPr>
        <a:xfrm>
          <a:off x="783439" y="2628727"/>
          <a:ext cx="1853230" cy="757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пастбищные</a:t>
          </a:r>
          <a:endParaRPr lang="ru-RU" sz="2000" b="1" kern="1200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sp:txBody>
      <dsp:txXfrm>
        <a:off x="783439" y="2628727"/>
        <a:ext cx="1853230" cy="757000"/>
      </dsp:txXfrm>
    </dsp:sp>
    <dsp:sp modelId="{096081B4-77B1-45EC-9924-C6092FC23FAE}">
      <dsp:nvSpPr>
        <dsp:cNvPr id="0" name=""/>
        <dsp:cNvSpPr/>
      </dsp:nvSpPr>
      <dsp:spPr>
        <a:xfrm>
          <a:off x="984" y="3729090"/>
          <a:ext cx="3006309" cy="1644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B6FA8-0ED1-442D-B4B3-FB8762E30ED7}">
      <dsp:nvSpPr>
        <dsp:cNvPr id="0" name=""/>
        <dsp:cNvSpPr/>
      </dsp:nvSpPr>
      <dsp:spPr>
        <a:xfrm>
          <a:off x="206899" y="3924708"/>
          <a:ext cx="3006309" cy="1644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начинается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rPr>
            <a:t> с живых фотосинтезирующих организмов</a:t>
          </a:r>
          <a:endParaRPr lang="ru-RU" sz="2000" b="1" kern="1200" dirty="0">
            <a:solidFill>
              <a:srgbClr val="006600"/>
            </a:solidFill>
            <a:latin typeface="Arial" pitchFamily="34" charset="0"/>
            <a:cs typeface="Arial" pitchFamily="34" charset="0"/>
          </a:endParaRPr>
        </a:p>
      </dsp:txBody>
      <dsp:txXfrm>
        <a:off x="206899" y="3924708"/>
        <a:ext cx="3006309" cy="1644508"/>
      </dsp:txXfrm>
    </dsp:sp>
    <dsp:sp modelId="{920D4820-A976-41AA-AD2D-DCB62B5E85CF}">
      <dsp:nvSpPr>
        <dsp:cNvPr id="0" name=""/>
        <dsp:cNvSpPr/>
      </dsp:nvSpPr>
      <dsp:spPr>
        <a:xfrm>
          <a:off x="4037083" y="2433108"/>
          <a:ext cx="1853230" cy="757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F2B5DE-2702-4857-9683-4CF2D621CDF5}">
      <dsp:nvSpPr>
        <dsp:cNvPr id="0" name=""/>
        <dsp:cNvSpPr/>
      </dsp:nvSpPr>
      <dsp:spPr>
        <a:xfrm>
          <a:off x="4242997" y="2628727"/>
          <a:ext cx="1853230" cy="757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детритные</a:t>
          </a:r>
          <a:endParaRPr lang="ru-RU" sz="2000" b="1" kern="1200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242997" y="2628727"/>
        <a:ext cx="1853230" cy="757000"/>
      </dsp:txXfrm>
    </dsp:sp>
    <dsp:sp modelId="{AB2512B2-EA15-4FAA-93A1-6128C7477A9F}">
      <dsp:nvSpPr>
        <dsp:cNvPr id="0" name=""/>
        <dsp:cNvSpPr/>
      </dsp:nvSpPr>
      <dsp:spPr>
        <a:xfrm>
          <a:off x="3419123" y="3729090"/>
          <a:ext cx="3089149" cy="15871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08A10E-DD9E-4732-B2EC-1A0990F9F753}">
      <dsp:nvSpPr>
        <dsp:cNvPr id="0" name=""/>
        <dsp:cNvSpPr/>
      </dsp:nvSpPr>
      <dsp:spPr>
        <a:xfrm>
          <a:off x="3625037" y="3924708"/>
          <a:ext cx="3089149" cy="15871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начинаются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 отмерших остатков растений, трупов и экскрементов животных (детрита)</a:t>
          </a:r>
          <a:endParaRPr lang="ru-RU" sz="2000" b="1" kern="1200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625037" y="3924708"/>
        <a:ext cx="3089149" cy="1587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0ACEE-8C94-4817-86B7-CCBAF14A5B02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801D3-231C-42C5-B07B-B8B458DD1E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6298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801D3-231C-42C5-B07B-B8B458DD1EC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801D3-231C-42C5-B07B-B8B458DD1EC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801D3-231C-42C5-B07B-B8B458DD1EC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0779232-EA76-43B9-BC60-F329BE40979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9E205-B6BC-4CD7-8104-2FB730784456}" type="datetimeFigureOut">
              <a:rPr lang="ru-RU" smtClean="0"/>
              <a:pPr/>
              <a:t>04.01.2012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F946D-EC98-42E3-89CD-6B57EA0A1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gif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226784"/>
            <a:ext cx="9144000" cy="1631216"/>
          </a:xfrm>
          <a:prstGeom prst="rect">
            <a:avLst/>
          </a:prstGeom>
          <a:solidFill>
            <a:srgbClr val="006600"/>
          </a:solidFill>
          <a:ln w="57150">
            <a:solidFill>
              <a:srgbClr val="00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Georgia" pitchFamily="18" charset="0"/>
              </a:rPr>
              <a:t>Пищевые цепи</a:t>
            </a:r>
          </a:p>
          <a:p>
            <a:pPr algn="just"/>
            <a:r>
              <a:rPr lang="ru-RU" sz="4000" b="1" dirty="0" smtClean="0">
                <a:solidFill>
                  <a:srgbClr val="006600"/>
                </a:solidFill>
                <a:latin typeface="Georgia" pitchFamily="18" charset="0"/>
              </a:rPr>
              <a:t> </a:t>
            </a:r>
            <a:endParaRPr lang="ru-RU" sz="4000" b="1" dirty="0">
              <a:solidFill>
                <a:srgbClr val="00660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3702" y="6488668"/>
            <a:ext cx="2456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Автор Белоусова М.И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428992" y="6572272"/>
            <a:ext cx="2357454" cy="285728"/>
          </a:xfrm>
          <a:prstGeom prst="beve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357166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214546" y="357166"/>
          <a:ext cx="6715172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428604"/>
            <a:ext cx="6362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Составьте цепи питания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33794" name="Picture 2" descr="C:\Documents and Settings\Admin\Рабочий стол\трофическая структура бгц\oc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142984"/>
            <a:ext cx="1955324" cy="1900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5" name="Picture 3" descr="C:\Documents and Settings\Admin\Рабочий стол\трофическая структура бгц\заяц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142984"/>
            <a:ext cx="1997738" cy="1957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4" descr="C:\Documents and Settings\Admin\Рабочий стол\трофическая структура бгц\лиса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1142984"/>
            <a:ext cx="2214578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7" name="Picture 5" descr="C:\Documents and Settings\Admin\Рабочий стол\трофическая структура бгц\ястреб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3357562"/>
            <a:ext cx="2034347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8" name="Picture 6" descr="C:\Documents and Settings\Admin\Рабочий стол\трофическая структура бгц\дрозд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3357562"/>
            <a:ext cx="2424112" cy="1581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9" name="Picture 7" descr="C:\Documents and Settings\Admin\Рабочий стол\трофическая структура бгц\l дождевой червь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6823084" y="3535370"/>
            <a:ext cx="2286016" cy="1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800" name="Picture 8" descr="C:\Documents and Settings\Admin\Рабочий стол\трофическая структура бгц\nog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5143512"/>
            <a:ext cx="2346552" cy="1566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Блок-схема: узел 9"/>
          <p:cNvSpPr/>
          <p:nvPr/>
        </p:nvSpPr>
        <p:spPr>
          <a:xfrm>
            <a:off x="3500430" y="257174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1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6858016" y="250030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3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4429124" y="257174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2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7072330" y="34290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7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4429124" y="34290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5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3500430" y="34290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4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4500562" y="6143644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6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5715016"/>
            <a:ext cx="794513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Ромб 17"/>
          <p:cNvSpPr/>
          <p:nvPr/>
        </p:nvSpPr>
        <p:spPr>
          <a:xfrm>
            <a:off x="3071802" y="5715016"/>
            <a:ext cx="428628" cy="428628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000232" y="6215082"/>
            <a:ext cx="2064989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66"/>
                </a:solidFill>
                <a:latin typeface="Arial Black" pitchFamily="34" charset="0"/>
              </a:rPr>
              <a:t>312</a:t>
            </a:r>
            <a:r>
              <a:rPr lang="ru-RU" sz="2000" b="1" dirty="0" smtClean="0">
                <a:latin typeface="Arial Black" pitchFamily="34" charset="0"/>
              </a:rPr>
              <a:t>        </a:t>
            </a:r>
            <a:r>
              <a:rPr lang="ru-RU" sz="2000" b="1" dirty="0" smtClean="0">
                <a:solidFill>
                  <a:srgbClr val="9900CC"/>
                </a:solidFill>
                <a:latin typeface="Arial Black" pitchFamily="34" charset="0"/>
              </a:rPr>
              <a:t>6754</a:t>
            </a:r>
            <a:endParaRPr lang="ru-RU" sz="2000" b="1" dirty="0">
              <a:solidFill>
                <a:srgbClr val="9900CC"/>
              </a:solidFill>
              <a:latin typeface="Arial Black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3108" y="1214422"/>
            <a:ext cx="857256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заяц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643570" y="1214422"/>
            <a:ext cx="857256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лиса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58148" y="1214422"/>
            <a:ext cx="78581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осина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71670" y="5143512"/>
            <a:ext cx="857256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ястреб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429124" y="4572008"/>
            <a:ext cx="857256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дрозд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43570" y="5286388"/>
            <a:ext cx="857256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листва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072330" y="5143512"/>
            <a:ext cx="114300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Дождевой червь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43" descr="110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00958" y="5857892"/>
            <a:ext cx="714380" cy="70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67866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Линейные пищевые цепи - большая редкость в природе. Как правило, пищевые цепи в экосистеме тесно переплетаются. 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Documents and Settings\Admin\Рабочий стол\трофическая структура бгц\сет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500174"/>
            <a:ext cx="4857784" cy="3708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143108" y="5500702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Совокупность пищевых связей в экосистеме образует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пищевые сети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в которых многие </a:t>
            </a:r>
            <a:r>
              <a:rPr lang="ru-RU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консументы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служат пищей нескольким членам экосистемы.</a:t>
            </a: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357166"/>
            <a:ext cx="6858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Все живые организмы связаны между собой энергетическими отношениями, поскольку являются   объектами  питания  других организмов.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трофическая структура бгц\цеп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571612"/>
            <a:ext cx="4880419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Рабочий стол\экосистемы\5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158" y="0"/>
            <a:ext cx="917431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928794" y="428604"/>
            <a:ext cx="7000924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667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Продуценты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(лат. производящий) – автотрофные организмы, способные производить органические вещества из неорганических, используя фотосинтез или хемосинтез 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растения и автотрофные бактерии).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26626" name="Picture 2" descr="C:\Documents and Settings\Admin\Рабочий стол\ОФОРМЛЕНИЕ\оооо\05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1" y="2418899"/>
            <a:ext cx="5357850" cy="3924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3" descr="C:\Documents and Settings\Admin\Рабочий стол\ОФОРМЛЕНИЕ\оооо\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929066"/>
            <a:ext cx="2762803" cy="2695564"/>
          </a:xfrm>
          <a:prstGeom prst="flowChartConnector">
            <a:avLst/>
          </a:prstGeom>
          <a:noFill/>
        </p:spPr>
      </p:pic>
      <p:pic>
        <p:nvPicPr>
          <p:cNvPr id="5" name="Picture 4" descr="C:\Documents and Settings\Admin\Рабочий стол\ОФОРМЛЕНИЕ\оооо\5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464" y="5286388"/>
            <a:ext cx="1145194" cy="13493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000232" y="357166"/>
            <a:ext cx="6858048" cy="11387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209675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Консументы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(лат. потреблять, расходовать) – гетеротрофные организмы, потребляющие органическое вещество.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1500174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209675" algn="l"/>
              </a:tabLst>
            </a:pP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Консументы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бывают трех порядков: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209675" algn="l"/>
              </a:tabLst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                 растительноядные животные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209675" algn="l"/>
              </a:tabLst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                                         плотоядные животные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209675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</a:rPr>
              <a:t>                                                       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всеядные животные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</a:t>
            </a:r>
          </a:p>
        </p:txBody>
      </p:sp>
      <p:pic>
        <p:nvPicPr>
          <p:cNvPr id="25602" name="Picture 2" descr="C:\Documents and Settings\Admin\Рабочий стол\карт\заяц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714620"/>
            <a:ext cx="2500330" cy="228291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3" descr="C:\Documents and Settings\Admin\Рабочий стол\карт\clip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857496"/>
            <a:ext cx="2500330" cy="2300877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C:\Documents and Settings\Admin\Рабочий стол\карт\UR_AR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857628"/>
            <a:ext cx="2273237" cy="2766328"/>
          </a:xfrm>
          <a:prstGeom prst="flowChartConnector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C:\Documents and Settings\Admin\Рабочий стол\ОФОРМЛЕНИЕ\оооо\5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464" y="5286388"/>
            <a:ext cx="1145194" cy="13493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85728"/>
            <a:ext cx="6500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Редуценты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-  это сапрофиты (обычно, бактерии и грибы), питающиеся органическими остатками мёртвых растений и животных (детритом). 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Детритом могут также питаться животные –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детритофаги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ускоряя процесс разложения остатков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s4A9554F3-85A5-46AF-9C9A-C4C3018918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928934"/>
            <a:ext cx="5731333" cy="3466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428604"/>
            <a:ext cx="70009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Внутри экологической системы органические вещества создаются автотрофными организмами (например, растениями). Растения поедают животные, которых, в свою очередь, поедают другие животные. </a:t>
            </a: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Такая последовательность называется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пищевой цепью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а каждое звено пищевой цепи называется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трофическим уровнем 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(греч. </a:t>
            </a:r>
            <a:r>
              <a:rPr lang="ru-RU" sz="20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trophos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«питание»).</a:t>
            </a:r>
            <a:endParaRPr lang="ru-RU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цепь.gif"/>
          <p:cNvPicPr>
            <a:picLocks noChangeAspect="1" noChangeArrowheads="1"/>
          </p:cNvPicPr>
          <p:nvPr/>
        </p:nvPicPr>
        <p:blipFill>
          <a:blip r:embed="rId2" cstate="print"/>
          <a:srcRect t="17255" b="18039"/>
          <a:stretch>
            <a:fillRect/>
          </a:stretch>
        </p:blipFill>
        <p:spPr bwMode="auto">
          <a:xfrm>
            <a:off x="2214546" y="3500438"/>
            <a:ext cx="6477045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2000200" y="1714488"/>
          <a:ext cx="7143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Выноска 1 (граница и черта) 2"/>
          <p:cNvSpPr/>
          <p:nvPr/>
        </p:nvSpPr>
        <p:spPr>
          <a:xfrm>
            <a:off x="2928926" y="5214950"/>
            <a:ext cx="914400" cy="612648"/>
          </a:xfrm>
          <a:prstGeom prst="accentBorderCallout1">
            <a:avLst>
              <a:gd name="adj1" fmla="val 18750"/>
              <a:gd name="adj2" fmla="val -8333"/>
              <a:gd name="adj3" fmla="val -115903"/>
              <a:gd name="adj4" fmla="val -459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сосна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Выноска 1 (граница и черта) 3"/>
          <p:cNvSpPr/>
          <p:nvPr/>
        </p:nvSpPr>
        <p:spPr>
          <a:xfrm>
            <a:off x="4429124" y="5214950"/>
            <a:ext cx="914400" cy="612648"/>
          </a:xfrm>
          <a:prstGeom prst="accentBorderCallout1">
            <a:avLst>
              <a:gd name="adj1" fmla="val 18750"/>
              <a:gd name="adj2" fmla="val -8333"/>
              <a:gd name="adj3" fmla="val -115903"/>
              <a:gd name="adj4" fmla="val -459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жук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короед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Выноска 1 (граница и черта) 4"/>
          <p:cNvSpPr/>
          <p:nvPr/>
        </p:nvSpPr>
        <p:spPr>
          <a:xfrm>
            <a:off x="5929322" y="5214950"/>
            <a:ext cx="914400" cy="612648"/>
          </a:xfrm>
          <a:prstGeom prst="accentBorderCallout1">
            <a:avLst>
              <a:gd name="adj1" fmla="val 18750"/>
              <a:gd name="adj2" fmla="val -8333"/>
              <a:gd name="adj3" fmla="val -115903"/>
              <a:gd name="adj4" fmla="val -459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дятел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Выноска 1 (граница и черта) 5"/>
          <p:cNvSpPr/>
          <p:nvPr/>
        </p:nvSpPr>
        <p:spPr>
          <a:xfrm>
            <a:off x="7786710" y="5214950"/>
            <a:ext cx="914400" cy="612648"/>
          </a:xfrm>
          <a:prstGeom prst="accentBorderCallout1">
            <a:avLst>
              <a:gd name="adj1" fmla="val 18750"/>
              <a:gd name="adj2" fmla="val -8333"/>
              <a:gd name="adj3" fmla="val -115903"/>
              <a:gd name="adj4" fmla="val -459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ястреб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357166"/>
            <a:ext cx="69294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Пищевые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или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трофические цепи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это последовательность разных видов организмов, по которой вещество и энергия передаются с уровня на уровень, поскольку одни организмы поедают другие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2928926" y="2071678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>
            <a:off x="4357686" y="2071678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>
            <a:off x="6000760" y="2071678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карт\Копия пищевые цеп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85860"/>
            <a:ext cx="6391109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Documents and Settings\Admin\Рабочий стол\карт\пищевые цеп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4357694"/>
            <a:ext cx="6417820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071638" y="285728"/>
            <a:ext cx="7072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Пищевые цепи разделяются на два типа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785794"/>
            <a:ext cx="6027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Пастбищная пищевая цепь (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цепь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выедания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857628"/>
            <a:ext cx="3579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Детритная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пищевая цепь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298</Words>
  <Application>Microsoft Office PowerPoint</Application>
  <PresentationFormat>Экран (4:3)</PresentationFormat>
  <Paragraphs>54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48</cp:revision>
  <dcterms:created xsi:type="dcterms:W3CDTF">2009-02-21T11:30:17Z</dcterms:created>
  <dcterms:modified xsi:type="dcterms:W3CDTF">2012-01-04T12:38:47Z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1049620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