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00"/>
    <a:srgbClr val="FF0066"/>
    <a:srgbClr val="C81CAF"/>
    <a:srgbClr val="00FF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FC45F-41E2-44B7-B46F-E9B1C08F503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4EA2F-8940-4589-ADD3-067BC14EB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4945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4EA2F-8940-4589-ADD3-067BC14EB49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804BFF-50DD-4969-A5F8-DE4BE5DE80B5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8F359A-3829-40B3-B621-B4232ED067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lbums.birge.kz/1/0/e/10e5111093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russika.ru/images/re_balalajka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dreamworlds.ru/uploads/posts/2008-11/thumbs/1226746559_1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pochemuha.ru/wp-content/uploads/2010/09/AGK_bass1_full.jpg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puzyriki.ru/d/56880/d/61969.jpg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afromix.org/html/musique/instruments/saxophone/photo_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bytes.kiev.ua/img/statia/12714/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100dorog.ru/upload/contents/422/url/2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56.radikal.ru/i153/0910/63/67b671110087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g1.liveinternet.ru/images/attach/c/0/32/289/32289331_srPSR20550.jp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sdn.ru/forum/flame.comp/4029259.1.aspx" TargetMode="External"/><Relationship Id="rId3" Type="http://schemas.openxmlformats.org/officeDocument/2006/relationships/hyperlink" Target="http://mus-mag.ru/product_details_1151.html" TargetMode="External"/><Relationship Id="rId7" Type="http://schemas.openxmlformats.org/officeDocument/2006/relationships/hyperlink" Target="http://rentall.in.ua/Dombra/p-387.html" TargetMode="External"/><Relationship Id="rId2" Type="http://schemas.openxmlformats.org/officeDocument/2006/relationships/hyperlink" Target="http://mama.tomsk.ru/forums/viewtopic.php?t=81011&amp;f=7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46428" TargetMode="External"/><Relationship Id="rId11" Type="http://schemas.openxmlformats.org/officeDocument/2006/relationships/hyperlink" Target="http://www.auto7x7.ru/2009/09/page/1180/" TargetMode="External"/><Relationship Id="rId5" Type="http://schemas.openxmlformats.org/officeDocument/2006/relationships/hyperlink" Target="http://sostoyanie.inmarket.biz/index.php?page=shop&amp;view=products&amp;cat_id=50" TargetMode="External"/><Relationship Id="rId10" Type="http://schemas.openxmlformats.org/officeDocument/2006/relationships/hyperlink" Target="http://darkforest.3dn.ru/forum/58-645-1" TargetMode="External"/><Relationship Id="rId4" Type="http://schemas.openxmlformats.org/officeDocument/2006/relationships/hyperlink" Target="http://www.free-lance.ru/blogs/viewgroup.php?gr=2&amp;from=551284" TargetMode="External"/><Relationship Id="rId9" Type="http://schemas.openxmlformats.org/officeDocument/2006/relationships/hyperlink" Target="http://bashkiria.prazdnik-land.ru/afisha/2010/6/10/letnij-vecher-s-arfoj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dynatone.ru/images/base/arm99000663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ama.tomsk.ru/foto/albums/userpics/12911/%D0%A8%D0%B0%D1%80%D0%BC%D0%B0%D0%BD%D0%BA%D0%B0-%D0%B3%D1%83%D1%81%D0%BB%D0%B8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www.grant.ge/acp/uploaded/image_20100101163248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zor.uz/pics/oi/2009/09/1179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1.liveinternet.ru/images/foto/b/3/489/3216489/f_17848453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dic.academic.ru/pictures/wiki/files/66/Bundy_bass_clarinet.pn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857364"/>
            <a:ext cx="750099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81CA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МУЗЫКАЛЬНЫЕ 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81CA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ИНСТРУМЕНТЫ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81CA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428992" y="4572008"/>
            <a:ext cx="2928958" cy="500066"/>
          </a:xfrm>
          <a:prstGeom prst="fra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bums.birge.kz/1/0/e/10e5111093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000240"/>
            <a:ext cx="41148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08" y="714356"/>
            <a:ext cx="3643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ДОМБРА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4 из 19772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2" y="1524000"/>
            <a:ext cx="24288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728" y="214290"/>
            <a:ext cx="55721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БАЛАЛАЙКА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4 из 61767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4822" y="428604"/>
            <a:ext cx="4067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А Р Ф 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28207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428736"/>
            <a:ext cx="3638566" cy="419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857357" y="285728"/>
            <a:ext cx="4929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КОНТРАБАС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 из 6572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928802"/>
            <a:ext cx="50768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9" y="500042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sz="5400" b="1" cap="none" spc="0" dirty="0" smtClean="0">
                <a:ln w="11430"/>
                <a:solidFill>
                  <a:srgbClr val="00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КСИЛОФОН</a:t>
            </a:r>
            <a:endParaRPr lang="ru-RU" sz="5400" b="1" cap="none" spc="0" dirty="0">
              <a:ln w="11430"/>
              <a:solidFill>
                <a:srgbClr val="00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3 из 53977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857364"/>
            <a:ext cx="190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85919" y="285728"/>
            <a:ext cx="557216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САКСОФОН</a:t>
            </a:r>
            <a:endParaRPr lang="ru-RU" sz="54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 из 16049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4143404" cy="323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214290"/>
            <a:ext cx="52149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81CAF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 У Р А Й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81CAF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" name="i-main-pic" descr="Картинка 18 из 16049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357298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857364"/>
            <a:ext cx="507682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57356" y="500042"/>
            <a:ext cx="43577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ФЛЕЙТА</a:t>
            </a:r>
            <a:endParaRPr lang="ru-RU" sz="54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 из 62405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120018"/>
            <a:ext cx="4267200" cy="26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51435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СИНТЕЗАТОР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9296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33CC"/>
                </a:solidFill>
                <a:hlinkClick r:id="rId2"/>
              </a:rPr>
              <a:t>http://mama.tomsk.ru/forums/viewtopic.php?t=81011&amp;f=73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3"/>
              </a:rPr>
              <a:t>http://mus-mag.ru/product_details_1151.html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4"/>
              </a:rPr>
              <a:t>http://www.free-lance.ru/blogs/viewgroup.php?gr=2&amp;from=551284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5"/>
              </a:rPr>
              <a:t>http://sostoyanie.inmarket.biz/index.php?page=shop&amp;view=products&amp;cat_id=50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6"/>
              </a:rPr>
              <a:t>http://dic.academic.ru/dic.nsf/ruwiki/46428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7"/>
              </a:rPr>
              <a:t>http://rentall.in.ua/Dombra/p-387.html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8"/>
              </a:rPr>
              <a:t>http://www.rsdn.ru/forum/flame.comp/4029259.1.aspx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9"/>
              </a:rPr>
              <a:t>http://bashkiria.prazdnik-land.ru/afisha/2010/6/10/letnij-vecher-s-arfoj/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10"/>
              </a:rPr>
              <a:t>http://darkforest.3dn.ru/forum/58-645-1</a:t>
            </a:r>
            <a:endParaRPr lang="ru-RU" dirty="0" smtClean="0">
              <a:solidFill>
                <a:srgbClr val="FF33CC"/>
              </a:solidFill>
            </a:endParaRPr>
          </a:p>
          <a:p>
            <a:r>
              <a:rPr lang="ru-RU" dirty="0" smtClean="0">
                <a:solidFill>
                  <a:srgbClr val="FF33CC"/>
                </a:solidFill>
                <a:hlinkClick r:id="rId11"/>
              </a:rPr>
              <a:t>http://www.auto7x7.ru/2009/09/page/1180/</a:t>
            </a:r>
            <a:endParaRPr lang="ru-RU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785794"/>
            <a:ext cx="3752850" cy="550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214414" y="1"/>
            <a:ext cx="585791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 </a:t>
            </a:r>
            <a:r>
              <a:rPr lang="ru-RU" sz="6000" b="1" cap="none" spc="0" dirty="0" smtClean="0">
                <a:ln/>
                <a:solidFill>
                  <a:srgbClr val="FFFF00"/>
                </a:solidFill>
                <a:effectLst/>
              </a:rPr>
              <a:t>Г И Т А Р А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3" y="1643050"/>
            <a:ext cx="792961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ПРЕЗЕНТАЦИЯ  СОЗДАНА  УЧИТЕЛЕМ  НАЧАЛЬНЫХ КЛАССОВ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Тазитдиновой</a:t>
            </a:r>
            <a:r>
              <a:rPr lang="ru-RU" sz="2400" dirty="0" smtClean="0">
                <a:solidFill>
                  <a:srgbClr val="FF0000"/>
                </a:solidFill>
              </a:rPr>
              <a:t>  Лилией  </a:t>
            </a:r>
            <a:r>
              <a:rPr lang="ru-RU" sz="2400" dirty="0" err="1" smtClean="0">
                <a:solidFill>
                  <a:srgbClr val="FF0000"/>
                </a:solidFill>
              </a:rPr>
              <a:t>Миннулловной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        Татарстан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Азнакаевский</a:t>
            </a:r>
            <a:r>
              <a:rPr lang="ru-RU" sz="2400" dirty="0" smtClean="0">
                <a:solidFill>
                  <a:srgbClr val="FF0000"/>
                </a:solidFill>
              </a:rPr>
              <a:t> район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п.г.т. Актюбинский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                                    МОУ СОШ №3</a:t>
            </a:r>
            <a:r>
              <a:rPr lang="ru-RU" sz="2400" i="1" dirty="0" smtClean="0"/>
              <a:t> </a:t>
            </a:r>
          </a:p>
          <a:p>
            <a:pPr lvl="0"/>
            <a:endParaRPr lang="ru-RU" sz="2400" i="1" dirty="0" smtClean="0"/>
          </a:p>
          <a:p>
            <a:pPr lvl="0"/>
            <a:endParaRPr lang="ru-RU" sz="2400" i="1" dirty="0" smtClean="0"/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000108"/>
            <a:ext cx="5572144" cy="528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3" y="214290"/>
            <a:ext cx="45005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СКРИПКА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66"/>
              </a:soli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428736"/>
            <a:ext cx="3429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2319876" y="357166"/>
            <a:ext cx="34665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 А Я Н</a:t>
            </a:r>
            <a:endParaRPr lang="ru-RU" sz="5400" b="1" cap="none" spc="50" dirty="0">
              <a:ln w="11430"/>
              <a:solidFill>
                <a:srgbClr val="00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8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571612"/>
            <a:ext cx="5319734" cy="426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6500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400" b="1" cap="none" spc="0" dirty="0" smtClean="0">
                <a:ln/>
                <a:solidFill>
                  <a:srgbClr val="C81CAF"/>
                </a:solidFill>
                <a:effectLst/>
              </a:rPr>
              <a:t>А К К О Р Д Е О Н</a:t>
            </a:r>
            <a:endParaRPr lang="ru-RU" sz="5400" b="1" cap="none" spc="0" dirty="0">
              <a:ln/>
              <a:solidFill>
                <a:srgbClr val="C81CAF"/>
              </a:soli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7 из 5463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3105150" cy="3810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2319876" y="285728"/>
            <a:ext cx="37523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 У С Л И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i-main-pic" descr="Картинка 1 из 5462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643050"/>
            <a:ext cx="50768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642918"/>
            <a:ext cx="6500858" cy="110799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пианино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i-main-pic" descr="Картинка 15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214554"/>
            <a:ext cx="50768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0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000240"/>
            <a:ext cx="5076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28794" y="428604"/>
            <a:ext cx="42148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 О Я Л 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 из 3021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9912" y="1524000"/>
            <a:ext cx="2924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85852" y="285728"/>
            <a:ext cx="60722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КЛАРНЕТ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125</Words>
  <Application>Microsoft Office PowerPoint</Application>
  <PresentationFormat>Экран (4:3)</PresentationFormat>
  <Paragraphs>45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Admin</cp:lastModifiedBy>
  <cp:revision>15</cp:revision>
  <dcterms:created xsi:type="dcterms:W3CDTF">2010-12-03T16:17:05Z</dcterms:created>
  <dcterms:modified xsi:type="dcterms:W3CDTF">2012-04-17T18:55:52Z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786494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