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DC619-C38F-4B3B-BD7A-5D04DF1366A9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62D79-2900-4878-89E2-5AB4C96B5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ksyushart.com.ua/artwork/know-how-collage/" TargetMode="External"/><Relationship Id="rId2" Type="http://schemas.openxmlformats.org/officeDocument/2006/relationships/hyperlink" Target="http://dob.1september.ru/2005/04/9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ages.yandex.ru/" TargetMode="External"/><Relationship Id="rId4" Type="http://schemas.openxmlformats.org/officeDocument/2006/relationships/hyperlink" Target="http://stranamasterov.ru/taxonomy/term/451,324?page=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057920" cy="2671780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коллаж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14884"/>
            <a:ext cx="6400800" cy="64294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Презентация к уроку технологии в 3 классе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5429264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Автор: Коноплёва Г.А. – учитель начальных классов </a:t>
            </a:r>
            <a:endParaRPr lang="en-US" sz="1600" dirty="0" smtClean="0"/>
          </a:p>
          <a:p>
            <a:r>
              <a:rPr lang="ru-RU" sz="1600" dirty="0" smtClean="0"/>
              <a:t>МОУ </a:t>
            </a:r>
            <a:r>
              <a:rPr lang="ru-RU" sz="1600" dirty="0" smtClean="0"/>
              <a:t>«СОШ </a:t>
            </a:r>
            <a:r>
              <a:rPr lang="ru-RU" sz="1600" dirty="0" err="1" smtClean="0"/>
              <a:t>с.Сторожевка</a:t>
            </a:r>
            <a:r>
              <a:rPr lang="ru-RU" sz="1600" dirty="0" smtClean="0"/>
              <a:t>» </a:t>
            </a:r>
            <a:r>
              <a:rPr lang="ru-RU" sz="1600" dirty="0" err="1" smtClean="0"/>
              <a:t>Татищевского</a:t>
            </a:r>
            <a:r>
              <a:rPr lang="ru-RU" sz="1600" dirty="0" smtClean="0"/>
              <a:t> района Саратовской области</a:t>
            </a:r>
          </a:p>
          <a:p>
            <a:pPr algn="ctr"/>
            <a:r>
              <a:rPr lang="ru-RU" sz="1600" dirty="0" smtClean="0"/>
              <a:t>2012 год</a:t>
            </a:r>
            <a:endParaRPr lang="ru-RU" sz="1600" dirty="0"/>
          </a:p>
        </p:txBody>
      </p:sp>
      <p:pic>
        <p:nvPicPr>
          <p:cNvPr id="15364" name="Picture 4" descr="Картинка 90 из 6917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-500090"/>
            <a:ext cx="4286250" cy="4286250"/>
          </a:xfrm>
          <a:prstGeom prst="rect">
            <a:avLst/>
          </a:prstGeom>
          <a:noFill/>
        </p:spPr>
      </p:pic>
      <p:pic>
        <p:nvPicPr>
          <p:cNvPr id="15366" name="Picture 6" descr="Картинка 220 из 6917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2428868"/>
            <a:ext cx="2287215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Коллаж может быть разным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5715016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флористическим</a:t>
            </a:r>
            <a:endParaRPr lang="ru-RU" sz="2400" dirty="0"/>
          </a:p>
        </p:txBody>
      </p:sp>
      <p:pic>
        <p:nvPicPr>
          <p:cNvPr id="22530" name="Picture 2" descr=" Картина, рисунок, панно, Мастер-класс Вырезание, Коллаж, Оригами, Плетение: Мастер-класс Акварель, Бумага, Картон, Клей, Материал природный, Салфетки, Семена, Трава Дебют. Фото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3305175" cy="4572000"/>
          </a:xfrm>
          <a:prstGeom prst="rect">
            <a:avLst/>
          </a:prstGeom>
          <a:noFill/>
        </p:spPr>
      </p:pic>
      <p:pic>
        <p:nvPicPr>
          <p:cNvPr id="22532" name="Picture 4" descr="Картинка 8 из 39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643050"/>
            <a:ext cx="4950393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Тканевый коллаж</a:t>
            </a:r>
            <a:endParaRPr lang="ru-RU" sz="2400" dirty="0"/>
          </a:p>
        </p:txBody>
      </p:sp>
      <p:pic>
        <p:nvPicPr>
          <p:cNvPr id="23554" name="Picture 2" descr="Картинка 448 из 19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3964809" cy="5286412"/>
          </a:xfrm>
          <a:prstGeom prst="rect">
            <a:avLst/>
          </a:prstGeom>
          <a:noFill/>
        </p:spPr>
      </p:pic>
      <p:pic>
        <p:nvPicPr>
          <p:cNvPr id="23556" name="Picture 4" descr="Картинка 454 из 19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3733803" cy="5380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Кожаный коллаж</a:t>
            </a:r>
            <a:endParaRPr lang="ru-RU" sz="2400" dirty="0"/>
          </a:p>
        </p:txBody>
      </p:sp>
      <p:pic>
        <p:nvPicPr>
          <p:cNvPr id="24578" name="Picture 2" descr="Картинка 7 из 6804"/>
          <p:cNvPicPr>
            <a:picLocks noChangeAspect="1" noChangeArrowheads="1"/>
          </p:cNvPicPr>
          <p:nvPr/>
        </p:nvPicPr>
        <p:blipFill>
          <a:blip r:embed="rId2" cstate="print"/>
          <a:srcRect l="16240" t="23355" r="16240" b="15014"/>
          <a:stretch>
            <a:fillRect/>
          </a:stretch>
        </p:blipFill>
        <p:spPr bwMode="auto">
          <a:xfrm>
            <a:off x="1643041" y="1643050"/>
            <a:ext cx="5925123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Коллаж из кусочков бумаги</a:t>
            </a:r>
            <a:endParaRPr lang="ru-RU" sz="2400" dirty="0"/>
          </a:p>
        </p:txBody>
      </p:sp>
      <p:pic>
        <p:nvPicPr>
          <p:cNvPr id="25604" name="Picture 4" descr="Картинка 3 из 270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3071834" cy="4576100"/>
          </a:xfrm>
          <a:prstGeom prst="rect">
            <a:avLst/>
          </a:prstGeom>
          <a:noFill/>
        </p:spPr>
      </p:pic>
      <p:pic>
        <p:nvPicPr>
          <p:cNvPr id="25606" name="Picture 6" descr="http://dob.1september.ru/2005/04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4842" y="1785926"/>
            <a:ext cx="4582000" cy="3119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Панно-коллаж</a:t>
            </a:r>
            <a:endParaRPr lang="ru-RU" sz="2400" dirty="0"/>
          </a:p>
        </p:txBody>
      </p:sp>
      <p:pic>
        <p:nvPicPr>
          <p:cNvPr id="26626" name="Picture 2" descr="Картинка 28 из 77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928670"/>
            <a:ext cx="3929090" cy="56635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Текст - </a:t>
            </a:r>
            <a:r>
              <a:rPr lang="en-US" sz="2400" dirty="0" smtClean="0">
                <a:hlinkClick r:id="rId2"/>
              </a:rPr>
              <a:t>http://dob.1september.ru/2005/04/9.htm</a:t>
            </a:r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/>
              <a:t> </a:t>
            </a:r>
            <a:r>
              <a:rPr lang="en-US" sz="2400" dirty="0" smtClean="0">
                <a:hlinkClick r:id="rId3"/>
              </a:rPr>
              <a:t>http://ksyushart.com.ua/artwork/know-how-collage/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Фото работ - </a:t>
            </a:r>
            <a:r>
              <a:rPr lang="en-US" sz="2400" dirty="0" smtClean="0">
                <a:hlinkClick r:id="rId4"/>
              </a:rPr>
              <a:t>http://stranamasterov.ru/taxonomy/term/451%2C324?page=1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en-US" sz="2400" dirty="0" smtClean="0">
                <a:hlinkClick r:id="rId5"/>
              </a:rPr>
              <a:t>http://images.yandex.ru</a:t>
            </a:r>
            <a:endParaRPr lang="ru-RU" sz="2400" dirty="0"/>
          </a:p>
        </p:txBody>
      </p:sp>
    </p:spTree>
  </p:cSld>
  <p:clrMapOvr>
    <a:masterClrMapping/>
  </p:clrMapOvr>
  <p:transition spd="slow"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600200"/>
            <a:ext cx="4329114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Очень часто в доме можно найти множество ненужных мелких вещей: бусины, кусочки ткани, пуговицы, шнурки и тесемки, старые журналы и газеты, коробки от конфет, фантики… Не спешите их выбрасывать — с их помощью вы сможете создать удивительные произведения под названием «коллаж».</a:t>
            </a:r>
          </a:p>
        </p:txBody>
      </p:sp>
      <p:pic>
        <p:nvPicPr>
          <p:cNvPr id="1028" name="Picture 4" descr="http://im5-tub-ru.yandex.net/i?id=455986597-1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56"/>
            <a:ext cx="1714512" cy="1714512"/>
          </a:xfrm>
          <a:prstGeom prst="rect">
            <a:avLst/>
          </a:prstGeom>
          <a:noFill/>
        </p:spPr>
      </p:pic>
      <p:pic>
        <p:nvPicPr>
          <p:cNvPr id="1030" name="Picture 6" descr="http://im7-tub-ru.yandex.net/i?id=464167709-4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14290"/>
            <a:ext cx="1902896" cy="1433516"/>
          </a:xfrm>
          <a:prstGeom prst="rect">
            <a:avLst/>
          </a:prstGeom>
          <a:noFill/>
        </p:spPr>
      </p:pic>
      <p:pic>
        <p:nvPicPr>
          <p:cNvPr id="1032" name="Picture 8" descr="http://im6-tub-ru.yandex.net/i?id=403439522-4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5429264"/>
            <a:ext cx="1571636" cy="1236354"/>
          </a:xfrm>
          <a:prstGeom prst="rect">
            <a:avLst/>
          </a:prstGeom>
          <a:noFill/>
        </p:spPr>
      </p:pic>
      <p:pic>
        <p:nvPicPr>
          <p:cNvPr id="1034" name="Picture 10" descr="http://im4-tub-ru.yandex.net/i?id=48928568-1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571876"/>
            <a:ext cx="1714512" cy="1714512"/>
          </a:xfrm>
          <a:prstGeom prst="rect">
            <a:avLst/>
          </a:prstGeom>
          <a:noFill/>
        </p:spPr>
      </p:pic>
      <p:pic>
        <p:nvPicPr>
          <p:cNvPr id="1036" name="Picture 12" descr="http://im0-tub-ru.yandex.net/i?id=363778358-08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000240"/>
            <a:ext cx="1913516" cy="1428760"/>
          </a:xfrm>
          <a:prstGeom prst="rect">
            <a:avLst/>
          </a:prstGeom>
          <a:noFill/>
        </p:spPr>
      </p:pic>
      <p:pic>
        <p:nvPicPr>
          <p:cNvPr id="1038" name="Picture 14" descr="http://im8-tub-ru.yandex.net/i?id=102033551-37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786322"/>
            <a:ext cx="2337457" cy="1714512"/>
          </a:xfrm>
          <a:prstGeom prst="rect">
            <a:avLst/>
          </a:prstGeom>
          <a:noFill/>
        </p:spPr>
      </p:pic>
      <p:pic>
        <p:nvPicPr>
          <p:cNvPr id="1040" name="Picture 16" descr="http://im2-tub-ru.yandex.net/i?id=288885333-14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2786058"/>
            <a:ext cx="1991411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оллаж Сергея Параджан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3762393" cy="51168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00562" y="100010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b="1" dirty="0" smtClean="0"/>
              <a:t>Коллаж</a:t>
            </a:r>
            <a:r>
              <a:rPr lang="ru-RU" dirty="0" smtClean="0"/>
              <a:t>» происходит от французского слова, буквально обозначающего «наклеивание». Коллаж – это технический прием в изобразительном искусстве, когда на какую-либо основу наклеиваются самые разные по цвету и фактуре кусочки материалов.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286124"/>
            <a:ext cx="4357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Еще в древнем Китае были распространены композиции из цветной бумаги и сухих листьев и цветов.</a:t>
            </a:r>
          </a:p>
        </p:txBody>
      </p:sp>
    </p:spTree>
  </p:cSld>
  <p:clrMapOvr>
    <a:masterClrMapping/>
  </p:clrMapOvr>
  <p:transition spd="slow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57166"/>
            <a:ext cx="4186238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С применением «бросового» материала можно создать портрет, пейзаж, натюрморт или абстрактную композицию.</a:t>
            </a:r>
          </a:p>
        </p:txBody>
      </p:sp>
      <p:pic>
        <p:nvPicPr>
          <p:cNvPr id="16386" name="Picture 2" descr="Картинка 9 из 352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643182"/>
            <a:ext cx="4381530" cy="3286148"/>
          </a:xfrm>
          <a:prstGeom prst="rect">
            <a:avLst/>
          </a:prstGeom>
          <a:noFill/>
        </p:spPr>
      </p:pic>
      <p:pic>
        <p:nvPicPr>
          <p:cNvPr id="16388" name="Picture 4" descr="Картинка 18 из 19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3850508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16 из 19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85728"/>
            <a:ext cx="4572032" cy="60798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57 из 19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7482853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500042"/>
            <a:ext cx="4186238" cy="562612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100" dirty="0"/>
              <a:t>В отличие от аппликации коллаж допускает использование объемных элементов в композиции, причем как целых объектов, так и их фрагментов.</a:t>
            </a:r>
          </a:p>
          <a:p>
            <a:pPr>
              <a:buNone/>
            </a:pPr>
            <a:r>
              <a:rPr lang="ru-RU" sz="3100" dirty="0"/>
              <a:t>Автор коллажа работает как художник. Он может комбинировать разнообразные художественные техники, сочетать аппликацию и коллаж, чтобы создать неповторимый художественный образ, панно или картину.</a:t>
            </a:r>
          </a:p>
          <a:p>
            <a:endParaRPr lang="ru-RU" dirty="0"/>
          </a:p>
        </p:txBody>
      </p:sp>
      <p:pic>
        <p:nvPicPr>
          <p:cNvPr id="18434" name="Picture 2" descr="Картинка 100 из 19200"/>
          <p:cNvPicPr>
            <a:picLocks noChangeAspect="1" noChangeArrowheads="1"/>
          </p:cNvPicPr>
          <p:nvPr/>
        </p:nvPicPr>
        <p:blipFill>
          <a:blip r:embed="rId2" cstate="print"/>
          <a:srcRect l="31212" r="19295"/>
          <a:stretch>
            <a:fillRect/>
          </a:stretch>
        </p:blipFill>
        <p:spPr bwMode="auto">
          <a:xfrm>
            <a:off x="428595" y="571480"/>
            <a:ext cx="4001761" cy="60722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500042"/>
            <a:ext cx="4043362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/>
              <a:t>Основа</a:t>
            </a:r>
            <a:r>
              <a:rPr lang="ru-RU" sz="2400" dirty="0"/>
              <a:t>, на которой создается коллаж, может быть из любого материала: картона, стекла, бумажной тарелки, картонной коробки, виниловой пластинки и т.д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2400" dirty="0" smtClean="0"/>
              <a:t>Все </a:t>
            </a:r>
            <a:r>
              <a:rPr lang="ru-RU" sz="2400" dirty="0"/>
              <a:t>элементы накладываются друг на друга и </a:t>
            </a:r>
            <a:r>
              <a:rPr lang="ru-RU" sz="2400" dirty="0" smtClean="0"/>
              <a:t>закрепляются </a:t>
            </a:r>
            <a:r>
              <a:rPr lang="ru-RU" sz="2400" dirty="0"/>
              <a:t>на общей </a:t>
            </a:r>
            <a:r>
              <a:rPr lang="ru-RU" sz="2400" dirty="0" smtClean="0"/>
              <a:t>основе с помощью клея, проволоки,  ниток.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20484" name="Picture 4" descr=" Интерьер, Картина, рисунок, панно, Мастер-класс Коллаж: Подводный мир Глина, Гуашь, Клей, Краска, Листья, Материал природный, Песок, Пуговицы, Раку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500042"/>
            <a:ext cx="4310093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материале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571612"/>
            <a:ext cx="401475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/>
              <a:t>Использовать можно все, что попало под руку и понравилось глазу. Коллаж можно обогатить лепниной из теста, нитками, вырезками из бумаги (газет, журналов, детских рисунков), просто фантиками, </a:t>
            </a:r>
            <a:r>
              <a:rPr lang="ru-RU" sz="2600" dirty="0" smtClean="0"/>
              <a:t>тканью).</a:t>
            </a:r>
            <a:endParaRPr lang="ru-RU" sz="2600" dirty="0"/>
          </a:p>
          <a:p>
            <a:endParaRPr lang="ru-RU" dirty="0"/>
          </a:p>
        </p:txBody>
      </p:sp>
      <p:pic>
        <p:nvPicPr>
          <p:cNvPr id="21508" name="Picture 4" descr="Картинка 31 из 19200"/>
          <p:cNvPicPr>
            <a:picLocks noChangeAspect="1" noChangeArrowheads="1"/>
          </p:cNvPicPr>
          <p:nvPr/>
        </p:nvPicPr>
        <p:blipFill>
          <a:blip r:embed="rId2" cstate="print"/>
          <a:srcRect l="4188" t="12094" r="6282" b="21165"/>
          <a:stretch>
            <a:fillRect/>
          </a:stretch>
        </p:blipFill>
        <p:spPr bwMode="auto">
          <a:xfrm>
            <a:off x="214282" y="1428736"/>
            <a:ext cx="4493151" cy="46390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323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коллаж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 материале</vt:lpstr>
      <vt:lpstr>Коллаж может быть разным:</vt:lpstr>
      <vt:lpstr>Тканевый коллаж</vt:lpstr>
      <vt:lpstr>Кожаный коллаж</vt:lpstr>
      <vt:lpstr>Коллаж из кусочков бумаги</vt:lpstr>
      <vt:lpstr>Панно-коллаж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коллаж</dc:title>
  <dc:creator>Admin</dc:creator>
  <cp:lastModifiedBy>Admin</cp:lastModifiedBy>
  <cp:revision>11</cp:revision>
  <dcterms:created xsi:type="dcterms:W3CDTF">2012-09-04T16:54:51Z</dcterms:created>
  <dcterms:modified xsi:type="dcterms:W3CDTF">2012-09-04T18:31:52Z</dcterms:modified>
</cp:coreProperties>
</file>