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477" autoAdjust="0"/>
  </p:normalViewPr>
  <p:slideViewPr>
    <p:cSldViewPr>
      <p:cViewPr varScale="1">
        <p:scale>
          <a:sx n="68" d="100"/>
          <a:sy n="68" d="100"/>
        </p:scale>
        <p:origin x="-49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73DF1E-1A28-4E3C-8A19-C44162A4E524}" type="datetimeFigureOut">
              <a:rPr lang="ru-RU" smtClean="0"/>
              <a:t>17.01.2010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0122C0-F5EF-403B-877D-4E605D85E5D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FAA31-97E2-453C-969C-04FEAF09166C}" type="datetimeFigureOut">
              <a:rPr lang="ru-RU" smtClean="0"/>
              <a:t>17.01.2010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A04F2-C52E-48CD-AC80-68361EECED5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FAA31-97E2-453C-969C-04FEAF09166C}" type="datetimeFigureOut">
              <a:rPr lang="ru-RU" smtClean="0"/>
              <a:t>17.01.2010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A04F2-C52E-48CD-AC80-68361EECED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FAA31-97E2-453C-969C-04FEAF09166C}" type="datetimeFigureOut">
              <a:rPr lang="ru-RU" smtClean="0"/>
              <a:t>17.01.2010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A04F2-C52E-48CD-AC80-68361EECED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FAA31-97E2-453C-969C-04FEAF09166C}" type="datetimeFigureOut">
              <a:rPr lang="ru-RU" smtClean="0"/>
              <a:t>17.01.2010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A04F2-C52E-48CD-AC80-68361EECED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FAA31-97E2-453C-969C-04FEAF09166C}" type="datetimeFigureOut">
              <a:rPr lang="ru-RU" smtClean="0"/>
              <a:t>17.01.2010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A04F2-C52E-48CD-AC80-68361EECED5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FAA31-97E2-453C-969C-04FEAF09166C}" type="datetimeFigureOut">
              <a:rPr lang="ru-RU" smtClean="0"/>
              <a:t>17.01.2010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A04F2-C52E-48CD-AC80-68361EECED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FAA31-97E2-453C-969C-04FEAF09166C}" type="datetimeFigureOut">
              <a:rPr lang="ru-RU" smtClean="0"/>
              <a:t>17.01.2010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A04F2-C52E-48CD-AC80-68361EECED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FAA31-97E2-453C-969C-04FEAF09166C}" type="datetimeFigureOut">
              <a:rPr lang="ru-RU" smtClean="0"/>
              <a:t>17.01.2010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A04F2-C52E-48CD-AC80-68361EECED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FAA31-97E2-453C-969C-04FEAF09166C}" type="datetimeFigureOut">
              <a:rPr lang="ru-RU" smtClean="0"/>
              <a:t>17.01.2010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A04F2-C52E-48CD-AC80-68361EECED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FAA31-97E2-453C-969C-04FEAF09166C}" type="datetimeFigureOut">
              <a:rPr lang="ru-RU" smtClean="0"/>
              <a:t>17.01.2010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A04F2-C52E-48CD-AC80-68361EECED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FAA31-97E2-453C-969C-04FEAF09166C}" type="datetimeFigureOut">
              <a:rPr lang="ru-RU" smtClean="0"/>
              <a:t>17.01.2010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D4A04F2-C52E-48CD-AC80-68361EECED5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91FAA31-97E2-453C-969C-04FEAF09166C}" type="datetimeFigureOut">
              <a:rPr lang="ru-RU" smtClean="0"/>
              <a:t>17.01.2010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D4A04F2-C52E-48CD-AC80-68361EECED5B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search?p=13&amp;ed=1&amp;text=%D0%BF%D0%BE%D1%82%D0%B5%D0%BF%D0%BB%D0%B5%D0%BD%D0%B8%D0%B5%20%D0%BA%D0%BB%D0%B8%D0%BC%D0%B0%D1%82%D0%B0&amp;spsite=fake-016-90704.ru&amp;img_url=cedarlounge.files.wordpress.com/2007/11/ser_27052007125123.jpg&amp;rpt=simage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ages.yandex.ru/search?p=11&amp;ed=1&amp;text=%D0%BC%D0%B5%D1%82%D0%B5%D0%BE%D1%80%D0%B8%D1%82&amp;spsite=fake-007-1512671.ru&amp;img_url=fotostar.ucoz.ru/_ph/41/463789884.jpg&amp;rpt=simage" TargetMode="Externa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ages.yandex.ru/search?p=10&amp;text=%D0%BE%D0%B7%D0%BE%D0%BD%D0%BE%D0%B2%D1%8B%D0%B9%20%D1%8D%D0%BA%D1%80%D0%B0%D0%BD&amp;spsite=science.compulenta.ru&amp;img_url=science.compulenta.ru/upload/iblock/bd885b481ef02f41594bd6b48bc4d4d5.gif&amp;rpt=simage" TargetMode="Externa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images.yandex.ru/search?p=2&amp;ed=1&amp;text=%D0%BF%D0%BE%D1%82%D0%B5%D0%BF%D0%BB%D0%B5%D0%BD%D0%B8%D0%B5%20%D0%BA%D0%BB%D0%B8%D0%BC%D0%B0%D1%82%D0%B0&amp;spsite=fake-002-880922.ru&amp;img_url=img-2003-09.photosight.ru/27/309686.jpg&amp;rpt=simage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search?text=%D0%B0%D1%82%D0%BC%D0%BE%D1%81%D1%84%D0%B5%D1%80%D0%B0%20%D0%B7%D0%B5%D0%BC%D0%BB%D0%B8&amp;stype=imag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yandex.ru/search?p=31&amp;ed=1&amp;text=%D0%B2%D0%BE%D0%B7%D0%B4%D1%83%D1%88%D0%BD%D0%B0%D1%8F%20%D1%81%D1%80%D0%B5%D0%B4%D0%B0&amp;spsite=www.volganet.ru&amp;img_url=www.volganet.ru/irj/go/km/docs/documents/Public%20Documents/Images/%D0%98%D0%B7%D0%BE%D0%B1%D1%80%D0%B0%D0%B6%D0%B5%D0%BD%D0%B8%D1%8F/%D0%90%D1%80%D1%85%D0%B8%D0%B2/img_14255.jpeg&amp;rpt=simag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yandex.ru/search?p=4&amp;ed=1&amp;text=%D0%B2%D0%BE%D0%B7%D0%B4%D1%83%D1%88%D0%BD%D0%B0%D1%8F%20%D1%81%D1%80%D0%B5%D0%B4%D0%B0&amp;spsite=www.comehome.perm.ru&amp;img_url=www.comehome.perm.ru/documents/_______________.jpg&amp;rpt=simage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yandex.ru/search?p=2&amp;ed=1&amp;text=%D0%B2%D1%8B%D0%B1%D1%80%D0%BE%D1%81%D1%8B%20%D0%B2%D1%80%D0%B5%D0%B4%D0%BD%D1%8B%D1%85%20%D0%B2%D0%B5%D1%89%D0%B5%D1%81%D1%82%D0%B2%20%D0%B2%20%D0%B0%D1%82%D0%BC%D0%BE%D1%81%D1%84%D0%B5%D1%80%D1%83&amp;spsite=fake-003-1324579.ru&amp;img_url=www.izvestia64.ru/images/uploads/a4mMGf60wS1.JPG&amp;rpt=simage&amp;nl=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hyperlink" Target="http://images.yandex.ru/search?p=11&amp;ed=1&amp;text=%D0%B2%D1%8B%D0%B1%D1%80%D0%BE%D1%81%D1%8B%20%D0%B2%D1%80%D0%B5%D0%B4%D0%BD%D1%8B%D1%85%20%D0%B2%D0%B5%D1%89%D0%B5%D1%81%D1%82%D0%B2%20%D0%B2%20%D0%B0%D1%82%D0%BC%D0%BE%D1%81%D1%84%D0%B5%D1%80%D1%83&amp;spsite=fake-018-461575.ru&amp;img_url=new.vostok-motors.ru/news/2008/07/25/x_trail_fcv_at_nurburgring.jpg&amp;rpt=simage&amp;nl=1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bigpics.gorbushka.ru/all-4u.ru8LD5sN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mages.yandex.ru/search?p=1&amp;text=%D0%B2%D1%8B%D1%80%D1%83%D0%B1%D0%BA%D0%B0%20%D0%BB%D0%B5%D1%81%D0%B0%20%D0%BA%D0%B0%D1%80%D1%82%D0%B8%D0%BD%D0%BA%D0%B8&amp;spsite=fake-019-1216843.ru&amp;img_url=img-fotki.yandex.ru/get/29/ya-morales.10/0_17819_92a1f4ef_XL&amp;rpt=simage&amp;nl=1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ages.yandex.ru/search?p=15&amp;ed=1&amp;text=%D0%B2%D0%B5%D1%82%D1%80%D1%8B%20%D0%BF%D1%83%D1%81%D1%82%D1%8B%D0%BD%D0%B8&amp;spsite=fake-017-21993.ru&amp;img_url=img-fotki.yandex.ru/get/5/vibpxhgglzd.567/0_14fc1_1ce6081f_XL&amp;rpt=simage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24145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Презентация по ОБЖ </a:t>
            </a:r>
            <a:br>
              <a:rPr lang="ru-RU" dirty="0" smtClean="0"/>
            </a:br>
            <a:r>
              <a:rPr lang="ru-RU" dirty="0" smtClean="0"/>
              <a:t>на тему: </a:t>
            </a:r>
            <a:br>
              <a:rPr lang="ru-RU" dirty="0" smtClean="0"/>
            </a:br>
            <a:r>
              <a:rPr lang="ru-RU" dirty="0" smtClean="0"/>
              <a:t>«Изменение состава атмосферы»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929066"/>
            <a:ext cx="7854696" cy="105207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Подготовила: </a:t>
            </a:r>
          </a:p>
          <a:p>
            <a:r>
              <a:rPr lang="ru-RU" dirty="0" smtClean="0"/>
              <a:t>ученица 8 «Б» класса </a:t>
            </a:r>
          </a:p>
          <a:p>
            <a:r>
              <a:rPr lang="ru-RU" dirty="0" smtClean="0"/>
              <a:t>Дубынина Алёна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643174" y="5857892"/>
            <a:ext cx="3829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МОУ СОШ № 13, 2010г.</a:t>
            </a:r>
            <a:endParaRPr lang="ru-RU" dirty="0"/>
          </a:p>
        </p:txBody>
      </p:sp>
      <p:pic>
        <p:nvPicPr>
          <p:cNvPr id="6" name="Рисунок 5" descr="http://im0-tub.yandex.net/i?id=132317877&amp;tov=0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786190"/>
            <a:ext cx="3071834" cy="2786082"/>
          </a:xfrm>
          <a:prstGeom prst="rect">
            <a:avLst/>
          </a:prstGeom>
          <a:noFill/>
          <a:ln w="9525">
            <a:solidFill>
              <a:schemeClr val="accent1">
                <a:alpha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09600" y="214291"/>
            <a:ext cx="2605078" cy="78581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Метеориты</a:t>
            </a:r>
            <a:endParaRPr lang="ru-RU" sz="24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285720" y="1000108"/>
            <a:ext cx="2714644" cy="5000660"/>
          </a:xfrm>
        </p:spPr>
        <p:txBody>
          <a:bodyPr>
            <a:noAutofit/>
          </a:bodyPr>
          <a:lstStyle/>
          <a:p>
            <a:r>
              <a:rPr lang="ru-RU" sz="2400" dirty="0" smtClean="0"/>
              <a:t>Так же  причиной  появления  огромного  количества  пыли  в  атмосфере</a:t>
            </a:r>
          </a:p>
          <a:p>
            <a:r>
              <a:rPr lang="ru-RU" sz="2400" dirty="0" smtClean="0"/>
              <a:t>являются падающие на Землю метеориты. При попадание на  земную  поверхность,</a:t>
            </a:r>
          </a:p>
          <a:p>
            <a:r>
              <a:rPr lang="ru-RU" sz="2400" dirty="0" smtClean="0"/>
              <a:t>они поднимают в воздух огромные массы пыли.</a:t>
            </a:r>
            <a:endParaRPr lang="ru-RU" sz="2400" dirty="0"/>
          </a:p>
        </p:txBody>
      </p:sp>
      <p:pic>
        <p:nvPicPr>
          <p:cNvPr id="8" name="Рисунок 7" descr="http://im4-tub.yandex.net/i?id=132525885&amp;tov=4">
            <a:hlinkClick r:id="rId2"/>
          </p:cNvPr>
          <p:cNvPicPr>
            <a:picLocks noGrp="1"/>
          </p:cNvPicPr>
          <p:nvPr>
            <p:ph type="pic" idx="1"/>
          </p:nvPr>
        </p:nvPicPr>
        <p:blipFill>
          <a:blip r:embed="rId3"/>
          <a:srcRect l="12592" r="12592"/>
          <a:stretch>
            <a:fillRect/>
          </a:stretch>
        </p:blipFill>
        <p:spPr bwMode="auto">
          <a:xfrm rot="454402">
            <a:off x="3333465" y="1268002"/>
            <a:ext cx="4815133" cy="3789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 rot="318406">
            <a:off x="3701349" y="5310856"/>
            <a:ext cx="2801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Метеоритный дождь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85800" y="514352"/>
            <a:ext cx="4100514" cy="842946"/>
          </a:xfrm>
        </p:spPr>
        <p:txBody>
          <a:bodyPr/>
          <a:lstStyle/>
          <a:p>
            <a:pPr algn="ctr"/>
            <a:r>
              <a:rPr lang="ru-RU" sz="3600" dirty="0" smtClean="0"/>
              <a:t>Озоновые дыры</a:t>
            </a:r>
            <a:endParaRPr lang="ru-RU" sz="3600" dirty="0"/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214282" y="1357298"/>
            <a:ext cx="4786346" cy="4891102"/>
          </a:xfrm>
        </p:spPr>
        <p:txBody>
          <a:bodyPr>
            <a:noAutofit/>
          </a:bodyPr>
          <a:lstStyle/>
          <a:p>
            <a:r>
              <a:rPr lang="ru-RU" sz="2400" dirty="0" smtClean="0"/>
              <a:t> </a:t>
            </a:r>
            <a:r>
              <a:rPr lang="ru-RU" sz="2800" dirty="0" smtClean="0"/>
              <a:t>Так же в атмосфере периодически то появляются,  то  исчезают  </a:t>
            </a:r>
            <a:r>
              <a:rPr lang="ru-RU" sz="2800" dirty="0" smtClean="0"/>
              <a:t>озоновые дыры  </a:t>
            </a:r>
            <a:r>
              <a:rPr lang="ru-RU" sz="2800" dirty="0" smtClean="0"/>
              <a:t>–  дыры  в  озоновом  экране.  Многие  ученые  считают   это   </a:t>
            </a:r>
            <a:r>
              <a:rPr lang="ru-RU" sz="2800" dirty="0" smtClean="0"/>
              <a:t>явление естественным   </a:t>
            </a:r>
            <a:r>
              <a:rPr lang="ru-RU" sz="2800" dirty="0" smtClean="0"/>
              <a:t>процессом    развития    географической    оболочки    Земли.</a:t>
            </a:r>
            <a:endParaRPr lang="ru-RU" sz="2800" dirty="0"/>
          </a:p>
        </p:txBody>
      </p:sp>
      <p:pic>
        <p:nvPicPr>
          <p:cNvPr id="10" name="Содержимое 9" descr="http://im2-tub.yandex.net/i?id=83613&amp;tov=2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143504" y="1214422"/>
            <a:ext cx="357190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143504" y="5929330"/>
            <a:ext cx="3571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Озоновый слой над Европой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/>
          <a:lstStyle/>
          <a:p>
            <a:pPr algn="ctr"/>
            <a:r>
              <a:rPr lang="ru-RU" dirty="0" smtClean="0"/>
              <a:t>Следствия изменений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Вследствие промышленной  деятельности  человека  и  природы  </a:t>
            </a:r>
            <a:r>
              <a:rPr lang="ru-RU" dirty="0" smtClean="0"/>
              <a:t>атмосфера Земли </a:t>
            </a:r>
            <a:r>
              <a:rPr lang="ru-RU" dirty="0" smtClean="0"/>
              <a:t>загрязняется  различными  веществами  начиная  от  пыли  и  </a:t>
            </a:r>
            <a:r>
              <a:rPr lang="ru-RU" dirty="0" smtClean="0"/>
              <a:t>заканчивая сложными  </a:t>
            </a:r>
            <a:r>
              <a:rPr lang="ru-RU" dirty="0" smtClean="0"/>
              <a:t>химическими  соединениями.  Итогом  этого  служит   прежде   </a:t>
            </a:r>
            <a:r>
              <a:rPr lang="ru-RU" dirty="0" smtClean="0"/>
              <a:t>всего глобальное </a:t>
            </a:r>
            <a:r>
              <a:rPr lang="ru-RU" dirty="0" smtClean="0"/>
              <a:t>потепление климата и разрушение озонового экрана планеты. </a:t>
            </a:r>
            <a:endParaRPr lang="ru-RU" dirty="0"/>
          </a:p>
        </p:txBody>
      </p:sp>
      <p:pic>
        <p:nvPicPr>
          <p:cNvPr id="7" name="Рисунок 6" descr="http://im3-tub.yandex.net/i?id=41816094&amp;tov=3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4786322"/>
            <a:ext cx="335758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714876" y="6357958"/>
            <a:ext cx="3454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Глобальное потепление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Мероприятия по улучшению экологической обстановке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Установка на предприятиях оборудования по очистке выбросов</a:t>
            </a:r>
          </a:p>
          <a:p>
            <a:r>
              <a:rPr lang="ru-RU" dirty="0" smtClean="0"/>
              <a:t>Обеспечить эффективными нейтрализаторами отработанных газов автотранспорт</a:t>
            </a:r>
          </a:p>
          <a:p>
            <a:r>
              <a:rPr lang="ru-RU" dirty="0" smtClean="0"/>
              <a:t>Расширять экологическое образование и просвещение населения</a:t>
            </a:r>
          </a:p>
          <a:p>
            <a:r>
              <a:rPr lang="ru-RU" dirty="0" smtClean="0"/>
              <a:t>Налаживание постоянного мониторинга атмосферы</a:t>
            </a:r>
          </a:p>
          <a:p>
            <a:r>
              <a:rPr lang="ru-RU" dirty="0" smtClean="0"/>
              <a:t>Соблюдение  гигиенических нормативов и техники безопасности труда, регламентация  деятельности человека.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81838"/>
          </a:xfrm>
        </p:spPr>
        <p:txBody>
          <a:bodyPr/>
          <a:lstStyle/>
          <a:p>
            <a:r>
              <a:rPr lang="ru-RU" dirty="0" smtClean="0"/>
              <a:t>Используемая литература: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53867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1. </a:t>
            </a:r>
            <a:r>
              <a:rPr lang="ru-RU" sz="2400" dirty="0" err="1" smtClean="0"/>
              <a:t>Неклюкова</a:t>
            </a:r>
            <a:r>
              <a:rPr lang="ru-RU" sz="2400" dirty="0" smtClean="0"/>
              <a:t> Н.П. Общее землеведение. – М.: </a:t>
            </a:r>
            <a:r>
              <a:rPr lang="ru-RU" sz="2400" dirty="0" smtClean="0"/>
              <a:t>Просвещение</a:t>
            </a:r>
            <a:r>
              <a:rPr lang="ru-RU" sz="2400" dirty="0" smtClean="0"/>
              <a:t>, 1976.</a:t>
            </a:r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2. </a:t>
            </a:r>
            <a:r>
              <a:rPr lang="ru-RU" sz="2400" dirty="0" err="1" smtClean="0"/>
              <a:t>Костицын</a:t>
            </a:r>
            <a:r>
              <a:rPr lang="ru-RU" sz="2400" dirty="0" smtClean="0"/>
              <a:t> В.А. Эволюция атмосферы биосферы и климата. – М.: Наука</a:t>
            </a:r>
            <a:r>
              <a:rPr lang="ru-RU" sz="2400" dirty="0" smtClean="0"/>
              <a:t>, </a:t>
            </a:r>
            <a:r>
              <a:rPr lang="ru-RU" sz="2400" dirty="0" smtClean="0"/>
              <a:t>1984.</a:t>
            </a:r>
          </a:p>
          <a:p>
            <a:pPr>
              <a:buNone/>
            </a:pPr>
            <a:r>
              <a:rPr lang="ru-RU" sz="2400" dirty="0" smtClean="0"/>
              <a:t>  3. </a:t>
            </a:r>
            <a:r>
              <a:rPr lang="ru-RU" sz="2400" dirty="0" err="1" smtClean="0"/>
              <a:t>Максаковский</a:t>
            </a:r>
            <a:r>
              <a:rPr lang="ru-RU" sz="2400" dirty="0" smtClean="0"/>
              <a:t> В.П. Географическая картина мира. – Ярославль: </a:t>
            </a:r>
            <a:r>
              <a:rPr lang="ru-RU" sz="2400" dirty="0" err="1" smtClean="0"/>
              <a:t>Вехне-Волжское</a:t>
            </a:r>
            <a:r>
              <a:rPr lang="ru-RU" sz="2400" dirty="0" smtClean="0"/>
              <a:t> </a:t>
            </a:r>
            <a:r>
              <a:rPr lang="ru-RU" sz="2400" dirty="0" smtClean="0"/>
              <a:t>книжное издательство, 1996.</a:t>
            </a:r>
          </a:p>
          <a:p>
            <a:pPr>
              <a:buNone/>
            </a:pPr>
            <a:r>
              <a:rPr lang="ru-RU" sz="2400" dirty="0" smtClean="0"/>
              <a:t>4. </a:t>
            </a:r>
            <a:r>
              <a:rPr lang="ru-RU" sz="2400" dirty="0" smtClean="0"/>
              <a:t>Мезенцев В.А. Энциклопедия чудес. – М.: Знание, 1983.</a:t>
            </a:r>
          </a:p>
          <a:p>
            <a:pPr>
              <a:buNone/>
            </a:pPr>
            <a:r>
              <a:rPr lang="ru-RU" sz="2400" dirty="0" smtClean="0"/>
              <a:t>5. Богатов </a:t>
            </a:r>
            <a:r>
              <a:rPr lang="ru-RU" sz="2400" dirty="0" smtClean="0"/>
              <a:t>В.И. История кислорода земной атмосферы. – М.: Недра, 1985.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Атмосфера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Атмосфера  </a:t>
            </a:r>
            <a:r>
              <a:rPr lang="ru-RU" dirty="0" smtClean="0"/>
              <a:t>–  газовая  оболочка  Земли,  именно  благодаря  атмосфере   </a:t>
            </a:r>
            <a:r>
              <a:rPr lang="ru-RU" dirty="0" smtClean="0"/>
              <a:t>стало возможным </a:t>
            </a:r>
            <a:r>
              <a:rPr lang="ru-RU" dirty="0" smtClean="0"/>
              <a:t>зарождение и дальнейшее развитие жизни на нашей планете. 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://im2-tub.yandex.net/i?id=58954572&amp;tov=2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3357562"/>
            <a:ext cx="421484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929322" y="6215082"/>
            <a:ext cx="2047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Атмосфера Земли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7858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Значение атмосферы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Значение атмосферы </a:t>
            </a:r>
            <a:r>
              <a:rPr lang="ru-RU" dirty="0" smtClean="0"/>
              <a:t>для Земли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колоссально </a:t>
            </a:r>
            <a:r>
              <a:rPr lang="ru-RU" dirty="0" smtClean="0"/>
              <a:t>– </a:t>
            </a:r>
            <a:r>
              <a:rPr lang="ru-RU" dirty="0" smtClean="0"/>
              <a:t>исчезнет  </a:t>
            </a:r>
            <a:r>
              <a:rPr lang="ru-RU" dirty="0" smtClean="0"/>
              <a:t>атмосфера,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исчезнет  </a:t>
            </a:r>
            <a:r>
              <a:rPr lang="ru-RU" dirty="0" smtClean="0"/>
              <a:t>планета. 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Но последнее </a:t>
            </a:r>
            <a:r>
              <a:rPr lang="ru-RU" dirty="0" smtClean="0"/>
              <a:t>время </a:t>
            </a:r>
            <a:r>
              <a:rPr lang="ru-RU" dirty="0" smtClean="0"/>
              <a:t>мы  все чаще </a:t>
            </a:r>
            <a:r>
              <a:rPr lang="ru-RU" dirty="0" smtClean="0"/>
              <a:t>и чаще слышим о </a:t>
            </a:r>
            <a:r>
              <a:rPr lang="ru-RU" dirty="0" smtClean="0"/>
              <a:t>проблемах загрязнения </a:t>
            </a:r>
            <a:r>
              <a:rPr lang="ru-RU" dirty="0" smtClean="0"/>
              <a:t>атмосферы, </a:t>
            </a:r>
            <a:r>
              <a:rPr lang="ru-RU" dirty="0" smtClean="0"/>
              <a:t>разрушения озонового </a:t>
            </a:r>
            <a:r>
              <a:rPr lang="ru-RU" dirty="0" smtClean="0"/>
              <a:t>экрана, о губительном  воздействии  солнечной  </a:t>
            </a:r>
            <a:r>
              <a:rPr lang="ru-RU" dirty="0" smtClean="0"/>
              <a:t>радиации. </a:t>
            </a:r>
            <a:r>
              <a:rPr lang="ru-RU" dirty="0" smtClean="0"/>
              <a:t>То </a:t>
            </a:r>
            <a:r>
              <a:rPr lang="ru-RU" dirty="0" smtClean="0"/>
              <a:t>тут,  </a:t>
            </a:r>
            <a:r>
              <a:rPr lang="ru-RU" dirty="0" smtClean="0"/>
              <a:t>то  там  происходят  </a:t>
            </a:r>
            <a:r>
              <a:rPr lang="ru-RU" dirty="0" smtClean="0"/>
              <a:t>экологические  катастрофы, оказывающие </a:t>
            </a:r>
            <a:r>
              <a:rPr lang="ru-RU" dirty="0" smtClean="0"/>
              <a:t>в различной степени негативное воздействие на  </a:t>
            </a:r>
            <a:r>
              <a:rPr lang="ru-RU" dirty="0" smtClean="0"/>
              <a:t>земную атмосферу,  </a:t>
            </a:r>
            <a:r>
              <a:rPr lang="ru-RU" dirty="0" smtClean="0"/>
              <a:t>непосредственно  влияя  на  её  газовый  состав.   К   </a:t>
            </a:r>
            <a:r>
              <a:rPr lang="ru-RU" dirty="0" smtClean="0"/>
              <a:t>сожалению, приходится  </a:t>
            </a:r>
            <a:r>
              <a:rPr lang="ru-RU" dirty="0" smtClean="0"/>
              <a:t>констатировать,  что  атмосфера  с  каждым  годом  </a:t>
            </a:r>
            <a:r>
              <a:rPr lang="ru-RU" dirty="0" smtClean="0"/>
              <a:t>промышленной деятельности  </a:t>
            </a:r>
            <a:r>
              <a:rPr lang="ru-RU" dirty="0" smtClean="0"/>
              <a:t>человека  становиться  всё  меньше  и  меньше  пригодной   </a:t>
            </a:r>
            <a:r>
              <a:rPr lang="ru-RU" dirty="0" smtClean="0"/>
              <a:t>для нормальной </a:t>
            </a:r>
            <a:r>
              <a:rPr lang="ru-RU" dirty="0" smtClean="0"/>
              <a:t>жизнедеятельности живых организмов.</a:t>
            </a:r>
          </a:p>
          <a:p>
            <a:endParaRPr lang="ru-RU" dirty="0"/>
          </a:p>
        </p:txBody>
      </p:sp>
      <p:pic>
        <p:nvPicPr>
          <p:cNvPr id="4" name="Рисунок 3" descr="http://im3-tub.yandex.net/i?id=97923687&amp;tov=3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642918"/>
            <a:ext cx="307183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Состав атмосферы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В сегодняшнем химическом составе атмосферы </a:t>
            </a:r>
            <a:r>
              <a:rPr lang="ru-RU" dirty="0" smtClean="0"/>
              <a:t> преобладает  азот и </a:t>
            </a:r>
            <a:r>
              <a:rPr lang="ru-RU" dirty="0" smtClean="0"/>
              <a:t>кислород. Представительство таких элементов как углекислый  газ,  аргон  и</a:t>
            </a:r>
          </a:p>
          <a:p>
            <a:pPr>
              <a:buNone/>
            </a:pPr>
            <a:r>
              <a:rPr lang="ru-RU" dirty="0" smtClean="0"/>
              <a:t>    других  </a:t>
            </a:r>
            <a:r>
              <a:rPr lang="ru-RU" dirty="0" smtClean="0"/>
              <a:t>инертных  газов  очень  мало,  в  общей  сложности  около   1%,   </a:t>
            </a:r>
            <a:r>
              <a:rPr lang="ru-RU" dirty="0" smtClean="0"/>
              <a:t>но минимальное </a:t>
            </a:r>
            <a:r>
              <a:rPr lang="ru-RU" dirty="0" smtClean="0"/>
              <a:t>изменение их  содержания  может  оказать  серьёзное  влияние  </a:t>
            </a:r>
            <a:r>
              <a:rPr lang="ru-RU" dirty="0" smtClean="0"/>
              <a:t>на жизнь </a:t>
            </a:r>
            <a:r>
              <a:rPr lang="ru-RU" dirty="0" smtClean="0"/>
              <a:t>нашей планеты.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Причины изменения газового состава атмосферы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Существует </a:t>
            </a:r>
            <a:r>
              <a:rPr lang="ru-RU" dirty="0" smtClean="0"/>
              <a:t>масса причин изменения </a:t>
            </a:r>
            <a:r>
              <a:rPr lang="ru-RU" dirty="0" smtClean="0"/>
              <a:t>газового состава </a:t>
            </a:r>
            <a:r>
              <a:rPr lang="ru-RU" dirty="0" smtClean="0"/>
              <a:t>атмосферы – </a:t>
            </a:r>
            <a:r>
              <a:rPr lang="ru-RU" dirty="0" smtClean="0"/>
              <a:t>первое, и </a:t>
            </a:r>
          </a:p>
          <a:p>
            <a:pPr>
              <a:buNone/>
            </a:pPr>
            <a:r>
              <a:rPr lang="ru-RU" dirty="0" smtClean="0"/>
              <a:t>самое </a:t>
            </a:r>
            <a:r>
              <a:rPr lang="ru-RU" dirty="0" smtClean="0"/>
              <a:t> </a:t>
            </a:r>
            <a:r>
              <a:rPr lang="ru-RU" dirty="0" smtClean="0"/>
              <a:t>главное  </a:t>
            </a:r>
            <a:r>
              <a:rPr lang="ru-RU" dirty="0" smtClean="0"/>
              <a:t>это  </a:t>
            </a:r>
            <a:r>
              <a:rPr lang="ru-RU" dirty="0" smtClean="0"/>
              <a:t> деятельность  </a:t>
            </a:r>
          </a:p>
          <a:p>
            <a:pPr>
              <a:buNone/>
            </a:pPr>
            <a:r>
              <a:rPr lang="ru-RU" dirty="0" smtClean="0"/>
              <a:t>человека</a:t>
            </a:r>
            <a:r>
              <a:rPr lang="ru-RU" dirty="0" smtClean="0"/>
              <a:t>. </a:t>
            </a:r>
            <a:r>
              <a:rPr lang="ru-RU" dirty="0" smtClean="0"/>
              <a:t>Второе</a:t>
            </a:r>
            <a:r>
              <a:rPr lang="ru-RU" dirty="0" smtClean="0"/>
              <a:t>,  как  ни  странно,  </a:t>
            </a:r>
          </a:p>
          <a:p>
            <a:pPr>
              <a:buNone/>
            </a:pPr>
            <a:r>
              <a:rPr lang="ru-RU" dirty="0" smtClean="0"/>
              <a:t> деятельность </a:t>
            </a:r>
            <a:r>
              <a:rPr lang="ru-RU" dirty="0" smtClean="0"/>
              <a:t>самой природы.</a:t>
            </a:r>
          </a:p>
          <a:p>
            <a:endParaRPr lang="ru-RU" dirty="0"/>
          </a:p>
        </p:txBody>
      </p:sp>
      <p:pic>
        <p:nvPicPr>
          <p:cNvPr id="4" name="Рисунок 3" descr="http://im7-tub.yandex.net/i?id=27245195&amp;tov=7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2857496"/>
            <a:ext cx="2786082" cy="3167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857884" y="6072206"/>
            <a:ext cx="3111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Воздушная среда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Антропогенное воздействие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673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Деятельность   </a:t>
            </a:r>
            <a:r>
              <a:rPr lang="ru-RU" dirty="0" smtClean="0"/>
              <a:t>человека   </a:t>
            </a:r>
            <a:r>
              <a:rPr lang="ru-RU" dirty="0" smtClean="0"/>
              <a:t>оказывает разрушающее </a:t>
            </a:r>
            <a:r>
              <a:rPr lang="ru-RU" dirty="0" smtClean="0"/>
              <a:t>действие на химический  состав  атмосферы.  При  производстве  </a:t>
            </a:r>
            <a:r>
              <a:rPr lang="ru-RU" dirty="0" smtClean="0"/>
              <a:t>в окружающую </a:t>
            </a:r>
            <a:r>
              <a:rPr lang="ru-RU" dirty="0" smtClean="0"/>
              <a:t>среду  выбрасывается  углекислый  газ  и  ряд  других  </a:t>
            </a:r>
            <a:r>
              <a:rPr lang="ru-RU" dirty="0" smtClean="0"/>
              <a:t>парниковых газов</a:t>
            </a:r>
            <a:r>
              <a:rPr lang="ru-RU" dirty="0" smtClean="0"/>
              <a:t>. </a:t>
            </a:r>
            <a:r>
              <a:rPr lang="ru-RU" dirty="0" smtClean="0"/>
              <a:t>Так  </a:t>
            </a:r>
            <a:r>
              <a:rPr lang="ru-RU" dirty="0" smtClean="0"/>
              <a:t>же  губительное  воздействие   </a:t>
            </a:r>
            <a:r>
              <a:rPr lang="ru-RU" dirty="0" smtClean="0"/>
              <a:t>оказывают выхлопные </a:t>
            </a:r>
            <a:r>
              <a:rPr lang="ru-RU" dirty="0" smtClean="0"/>
              <a:t>газы автомобилей, содержащие оксид азота, свинец, а также  </a:t>
            </a:r>
            <a:r>
              <a:rPr lang="ru-RU" dirty="0" smtClean="0"/>
              <a:t>большое количество </a:t>
            </a:r>
            <a:r>
              <a:rPr lang="ru-RU" dirty="0" smtClean="0"/>
              <a:t>диоксида углерода (углекислого газа).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://im3-tub.yandex.net/i?id=142151823&amp;tov=3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4572008"/>
            <a:ext cx="278608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3-tub.yandex.net/i?id=45313860&amp;tov=3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5000636"/>
            <a:ext cx="2928958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14282" y="6357959"/>
            <a:ext cx="3357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Выхлопные газы автомобилей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786446" y="6286520"/>
            <a:ext cx="2627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Выбросы производства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Разрушение озонового экрана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Одной из главных особенностей  </a:t>
            </a:r>
            <a:r>
              <a:rPr lang="ru-RU" dirty="0" smtClean="0"/>
              <a:t>атмосферы</a:t>
            </a:r>
          </a:p>
          <a:p>
            <a:pPr>
              <a:buNone/>
            </a:pPr>
            <a:r>
              <a:rPr lang="ru-RU" dirty="0" smtClean="0"/>
              <a:t>является  </a:t>
            </a:r>
            <a:r>
              <a:rPr lang="ru-RU" dirty="0" smtClean="0"/>
              <a:t>наличие  </a:t>
            </a:r>
            <a:r>
              <a:rPr lang="ru-RU" dirty="0" smtClean="0"/>
              <a:t>озонового экрана</a:t>
            </a:r>
            <a:r>
              <a:rPr lang="ru-RU" dirty="0" smtClean="0"/>
              <a:t>. Фреоны </a:t>
            </a:r>
            <a:r>
              <a:rPr lang="ru-RU" dirty="0" smtClean="0"/>
              <a:t>-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фторсодержащие </a:t>
            </a:r>
            <a:r>
              <a:rPr lang="ru-RU" dirty="0" smtClean="0"/>
              <a:t>химические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элементы</a:t>
            </a:r>
            <a:r>
              <a:rPr lang="ru-RU" dirty="0" smtClean="0"/>
              <a:t>, широко используются 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в производстве </a:t>
            </a:r>
            <a:r>
              <a:rPr lang="ru-RU" dirty="0" smtClean="0"/>
              <a:t>аэрозолей и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холодильников</a:t>
            </a:r>
            <a:r>
              <a:rPr lang="ru-RU" dirty="0" smtClean="0"/>
              <a:t>,  оказывают 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сильное  </a:t>
            </a:r>
            <a:r>
              <a:rPr lang="ru-RU" dirty="0" smtClean="0"/>
              <a:t>воздействие 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на озоновый </a:t>
            </a:r>
            <a:r>
              <a:rPr lang="ru-RU" dirty="0" smtClean="0"/>
              <a:t>экран, разрушая его.</a:t>
            </a:r>
          </a:p>
          <a:p>
            <a:endParaRPr lang="ru-RU" dirty="0"/>
          </a:p>
        </p:txBody>
      </p:sp>
      <p:pic>
        <p:nvPicPr>
          <p:cNvPr id="4" name="i-main-pic" descr="Картинка 4 из 318233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2857496"/>
            <a:ext cx="2857500" cy="352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38962"/>
          </a:xfrm>
        </p:spPr>
        <p:txBody>
          <a:bodyPr/>
          <a:lstStyle/>
          <a:p>
            <a:pPr algn="ctr"/>
            <a:r>
              <a:rPr lang="ru-RU" dirty="0" smtClean="0"/>
              <a:t> Парниковый эффект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6101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Парниковый эффект обусловлен увеличением прозрачности атмосферы для основной части солнечной энергии и усилением поглощения инфракрасной части теплового излучения.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Вырубка  лесов  способствует  и  </a:t>
            </a:r>
            <a:r>
              <a:rPr lang="ru-RU" dirty="0" smtClean="0"/>
              <a:t>усилению парникового эффекта</a:t>
            </a:r>
            <a:r>
              <a:rPr lang="ru-RU" dirty="0" smtClean="0"/>
              <a:t>, ведь растения поглощают углекислый </a:t>
            </a:r>
            <a:r>
              <a:rPr lang="ru-RU" dirty="0" smtClean="0"/>
              <a:t>газ.</a:t>
            </a:r>
            <a:endParaRPr lang="ru-RU" dirty="0" smtClean="0"/>
          </a:p>
        </p:txBody>
      </p:sp>
      <p:pic>
        <p:nvPicPr>
          <p:cNvPr id="4" name="Рисунок 3" descr="http://im4-tub.yandex.net/i?id=52711816&amp;tov=4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4214818"/>
            <a:ext cx="3214700" cy="1952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143504" y="6215082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Вырубка леса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Естественное воздействие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829180" cy="4434840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И </a:t>
            </a:r>
            <a:r>
              <a:rPr lang="ru-RU" dirty="0" smtClean="0"/>
              <a:t>природа вносит  </a:t>
            </a:r>
            <a:r>
              <a:rPr lang="ru-RU" dirty="0" smtClean="0"/>
              <a:t>изменения в состав атмосферы </a:t>
            </a:r>
            <a:r>
              <a:rPr lang="ru-RU" dirty="0" smtClean="0"/>
              <a:t>Земли, в основном, запыляя её. «Огромные массы  пыли  поднимают  </a:t>
            </a:r>
            <a:r>
              <a:rPr lang="ru-RU" dirty="0" smtClean="0"/>
              <a:t>в воздух </a:t>
            </a:r>
            <a:r>
              <a:rPr lang="ru-RU" dirty="0" smtClean="0"/>
              <a:t>ветры пустынь. Она заносится на большую  высоту  и  </a:t>
            </a:r>
            <a:r>
              <a:rPr lang="ru-RU" dirty="0" smtClean="0"/>
              <a:t>может разнестись очень </a:t>
            </a:r>
            <a:r>
              <a:rPr lang="ru-RU" dirty="0" smtClean="0"/>
              <a:t>далеко. </a:t>
            </a:r>
            <a:r>
              <a:rPr lang="ru-RU" dirty="0" smtClean="0"/>
              <a:t>Мельчайшие  </a:t>
            </a:r>
            <a:r>
              <a:rPr lang="ru-RU" dirty="0" smtClean="0"/>
              <a:t>частицы  каменистых  </a:t>
            </a:r>
            <a:r>
              <a:rPr lang="ru-RU" dirty="0" smtClean="0"/>
              <a:t>пород, поднятые  </a:t>
            </a:r>
            <a:r>
              <a:rPr lang="ru-RU" dirty="0" smtClean="0"/>
              <a:t>в  воздух,  закрывают  </a:t>
            </a:r>
            <a:r>
              <a:rPr lang="ru-RU" dirty="0" smtClean="0"/>
              <a:t>горизонт.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500694" y="1714488"/>
            <a:ext cx="3186106" cy="4434840"/>
          </a:xfrm>
        </p:spPr>
        <p:txBody>
          <a:bodyPr>
            <a:normAutofit lnSpcReduction="10000"/>
          </a:bodyPr>
          <a:lstStyle/>
          <a:p>
            <a:endParaRPr lang="ru-RU" dirty="0"/>
          </a:p>
        </p:txBody>
      </p:sp>
      <p:pic>
        <p:nvPicPr>
          <p:cNvPr id="4" name="Рисунок 3" descr="http://im8-tub.yandex.net/i?id=41280722&amp;tov=8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1785926"/>
            <a:ext cx="3214710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715008" y="6215082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Ветры в пустыне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132</TotalTime>
  <Words>634</Words>
  <Application>Microsoft Office PowerPoint</Application>
  <PresentationFormat>Экран (4:3)</PresentationFormat>
  <Paragraphs>66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     Презентация по ОБЖ  на тему:  «Изменение состава атмосферы»</vt:lpstr>
      <vt:lpstr>Атмосфера</vt:lpstr>
      <vt:lpstr>Значение атмосферы</vt:lpstr>
      <vt:lpstr>Состав атмосферы</vt:lpstr>
      <vt:lpstr>Причины изменения газового состава атмосферы</vt:lpstr>
      <vt:lpstr>Антропогенное воздействие</vt:lpstr>
      <vt:lpstr>Разрушение озонового экрана</vt:lpstr>
      <vt:lpstr> Парниковый эффект</vt:lpstr>
      <vt:lpstr>Естественное воздействие</vt:lpstr>
      <vt:lpstr>Метеориты</vt:lpstr>
      <vt:lpstr>Озоновые дыры</vt:lpstr>
      <vt:lpstr>Следствия изменений</vt:lpstr>
      <vt:lpstr>Мероприятия по улучшению экологической обстановке</vt:lpstr>
      <vt:lpstr>Используемая литература: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Презентация по ОБЖ  на тему:  «Изменение состава атмосферы»</dc:title>
  <dc:creator>Admin</dc:creator>
  <cp:lastModifiedBy>Admin</cp:lastModifiedBy>
  <cp:revision>12</cp:revision>
  <dcterms:created xsi:type="dcterms:W3CDTF">2010-01-17T16:05:09Z</dcterms:created>
  <dcterms:modified xsi:type="dcterms:W3CDTF">2010-01-17T18:17:26Z</dcterms:modified>
</cp:coreProperties>
</file>