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68" r:id="rId4"/>
    <p:sldId id="269" r:id="rId5"/>
    <p:sldId id="258" r:id="rId6"/>
    <p:sldId id="260" r:id="rId7"/>
    <p:sldId id="263" r:id="rId8"/>
    <p:sldId id="261" r:id="rId9"/>
    <p:sldId id="264" r:id="rId10"/>
    <p:sldId id="262" r:id="rId11"/>
    <p:sldId id="267" r:id="rId12"/>
    <p:sldId id="265" r:id="rId13"/>
    <p:sldId id="259" r:id="rId14"/>
    <p:sldId id="26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FBD3D60-87DC-421C-A2D8-90EA9A222118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DE5DB85-32A3-491D-BE7F-B1F03A214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9082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Презентация подготовлена к уроки биологии 5 класс УМК «Сферы»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7995C0DB-FD46-42B0-A887-CC4A2842014D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F6F32-3136-4BCC-80CF-13BC57A4507A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8B801-1F7B-4523-BC07-A8459ADAA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247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593C4-0629-4EC8-949B-0E308812D68D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C4A1B-F7E4-4507-AE80-B92B067A3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980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40E-91EA-40CE-8C49-7FA439E3AEF9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1C331-8F8F-4D1C-BD28-CC7252957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585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CB371-8F9F-437C-B21B-77481BE82B80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897D6-32BD-4C32-954F-5C374892C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837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6C71D-9A7E-4E9C-B2D3-BE3E7DD22748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668A5-A05F-4510-B886-F2E858145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357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A2B48-D684-4F2C-AFAB-91EB892E621D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37757-5DE7-4CBF-847D-06CC9DCFB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341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8ACD9-5889-4465-8273-59411590CE93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563A1-06B4-4FC2-8184-2D99FB3EB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99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AFF5C-F59C-45FD-96BF-8125C59C727D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72A88-AC31-4AD6-8477-BA46A4FC0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85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BBC40-D74B-49D6-8F45-9F8872FF8CE4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45C42-2C14-4FBE-AFA7-3D31BF7E5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772A7-DA58-4A4B-B368-E4E6EE5F17FA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F5C60-F42F-4184-A999-12380503C8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1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D1681-8EE6-4D1E-92E8-2BF1944FCB8A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028E-EF27-4925-AFEB-56175EA04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11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6D6694F4-5E9F-4C1F-A65B-57B7C0561F77}" type="datetimeFigureOut">
              <a:rPr lang="ru-RU"/>
              <a:pPr>
                <a:defRPr/>
              </a:pPr>
              <a:t>07.09.2016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AF577EE9-8862-41E4-913E-A4E10D389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7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14350" y="1700213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altLang="ru-RU" dirty="0" smtClean="0"/>
          </a:p>
        </p:txBody>
      </p:sp>
      <p:pic>
        <p:nvPicPr>
          <p:cNvPr id="3075" name="Picture 5" descr="http://paramitacenter.ru/sites/default/files/5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908050"/>
            <a:ext cx="7848600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207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Методы исследования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/>
            <a:r>
              <a:rPr lang="ru-RU" altLang="ru-RU" sz="2800" b="1" smtClean="0"/>
              <a:t>Наблюдение</a:t>
            </a:r>
            <a:r>
              <a:rPr lang="ru-RU" altLang="ru-RU" sz="2800" smtClean="0"/>
              <a:t> – позволяет описать биологические явления.</a:t>
            </a:r>
          </a:p>
          <a:p>
            <a:pPr eaLnBrk="1" hangingPunct="1"/>
            <a:r>
              <a:rPr lang="ru-RU" altLang="ru-RU" sz="2800" b="1" smtClean="0"/>
              <a:t>Эксперимент (опыт) </a:t>
            </a:r>
            <a:r>
              <a:rPr lang="ru-RU" altLang="ru-RU" sz="2800" smtClean="0"/>
              <a:t>– изучаются свойства биологических объектов в контролируемых условиях.</a:t>
            </a:r>
          </a:p>
          <a:p>
            <a:pPr eaLnBrk="1" hangingPunct="1"/>
            <a:r>
              <a:rPr lang="ru-RU" altLang="ru-RU" sz="2800" b="1" smtClean="0"/>
              <a:t>Моделирование</a:t>
            </a:r>
            <a:r>
              <a:rPr lang="ru-RU" altLang="ru-RU" sz="2800" smtClean="0"/>
              <a:t> – имитируются многие процессы, не доступные для непосредственного наблюдения.</a:t>
            </a:r>
          </a:p>
          <a:p>
            <a:pPr eaLnBrk="1" hangingPunct="1"/>
            <a:r>
              <a:rPr lang="ru-RU" altLang="ru-RU" sz="2800" b="1" smtClean="0"/>
              <a:t>Сравнение</a:t>
            </a:r>
            <a:r>
              <a:rPr lang="ru-RU" altLang="ru-RU" sz="2800" smtClean="0"/>
              <a:t> – дает возможность найти общие закономерности в строении и жизнедеятельности разных организмов.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3398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Работа с учебником</a:t>
            </a:r>
            <a:endParaRPr lang="ru-RU" dirty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Century Gothic" pitchFamily="34" charset="0"/>
              <a:buAutoNum type="arabicPeriod"/>
            </a:pPr>
            <a:r>
              <a:rPr lang="ru-RU" sz="2800" smtClean="0"/>
              <a:t>Почему биологию считают очень древней наукой?</a:t>
            </a:r>
          </a:p>
          <a:p>
            <a:pPr marL="514350" indent="-514350">
              <a:buFont typeface="Century Gothic" pitchFamily="34" charset="0"/>
              <a:buAutoNum type="arabicPeriod"/>
            </a:pPr>
            <a:r>
              <a:rPr lang="ru-RU" sz="2800" smtClean="0"/>
              <a:t>Как зарождалась биология?</a:t>
            </a:r>
          </a:p>
          <a:p>
            <a:pPr marL="514350" indent="-514350">
              <a:buFont typeface="Century Gothic" pitchFamily="34" charset="0"/>
              <a:buAutoNum type="arabicPeriod"/>
            </a:pPr>
            <a:r>
              <a:rPr lang="ru-RU" sz="2800" smtClean="0"/>
              <a:t>Почему человек с древнейших времен изучал биологию?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Вспомните </a:t>
            </a:r>
            <a:endParaRPr lang="ru-RU" dirty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341438"/>
            <a:ext cx="8208962" cy="5516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239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i="1" dirty="0" smtClean="0"/>
              <a:t>Домашнее задание </a:t>
            </a:r>
            <a:endParaRPr lang="ru-RU" sz="6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557338"/>
            <a:ext cx="8229600" cy="4497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 (с. 8-9).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краткое сообщение об Отечественных ученых-биологах</a:t>
            </a:r>
          </a:p>
          <a:p>
            <a:pPr marL="0" indent="0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b="1" i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за работу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на уроке!</a:t>
            </a:r>
            <a:endParaRPr lang="ru-RU" sz="3600" b="1" i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284538"/>
            <a:ext cx="47513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ъект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/>
            <a:r>
              <a:rPr lang="ru-RU" altLang="ru-RU" sz="3600" b="1" i="1" smtClean="0"/>
              <a:t>Биология </a:t>
            </a:r>
            <a:r>
              <a:rPr lang="ru-RU" altLang="ru-RU" sz="3600" i="1" smtClean="0"/>
              <a:t>(</a:t>
            </a:r>
            <a:r>
              <a:rPr lang="en-US" altLang="ru-RU" sz="3600" i="1" smtClean="0"/>
              <a:t>bios – </a:t>
            </a:r>
            <a:r>
              <a:rPr lang="ru-RU" altLang="ru-RU" sz="3600" i="1" smtClean="0"/>
              <a:t>учение </a:t>
            </a:r>
            <a:r>
              <a:rPr lang="ru-RU" altLang="ru-RU" sz="3600" smtClean="0"/>
              <a:t>и</a:t>
            </a:r>
            <a:r>
              <a:rPr lang="ru-RU" altLang="ru-RU" sz="3600" i="1" smtClean="0"/>
              <a:t> </a:t>
            </a:r>
            <a:r>
              <a:rPr lang="en-US" altLang="ru-RU" sz="3600" i="1" smtClean="0"/>
              <a:t> logos –</a:t>
            </a:r>
            <a:r>
              <a:rPr lang="ru-RU" altLang="ru-RU" sz="3600" i="1" smtClean="0"/>
              <a:t> жизнь, греч.)</a:t>
            </a:r>
            <a:r>
              <a:rPr lang="en-US" altLang="ru-RU" sz="3600" i="1" smtClean="0"/>
              <a:t> </a:t>
            </a:r>
            <a:r>
              <a:rPr lang="ru-RU" altLang="ru-RU" sz="3600" i="1" smtClean="0"/>
              <a:t> </a:t>
            </a:r>
            <a:r>
              <a:rPr lang="ru-RU" altLang="ru-RU" sz="3600" smtClean="0"/>
              <a:t>– это наука о живых организмах. 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405188"/>
            <a:ext cx="3590925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337502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Объект 5"/>
          <p:cNvSpPr>
            <a:spLocks noGrp="1"/>
          </p:cNvSpPr>
          <p:nvPr>
            <p:ph sz="quarter" idx="13"/>
          </p:nvPr>
        </p:nvSpPr>
        <p:spPr>
          <a:xfrm>
            <a:off x="365125" y="1196975"/>
            <a:ext cx="4041775" cy="4929188"/>
          </a:xfrm>
        </p:spPr>
        <p:txBody>
          <a:bodyPr/>
          <a:lstStyle/>
          <a:p>
            <a:r>
              <a:rPr lang="ru-RU" sz="3200" smtClean="0">
                <a:solidFill>
                  <a:schemeClr val="tx1"/>
                </a:solidFill>
              </a:rPr>
              <a:t>Термин </a:t>
            </a:r>
            <a:r>
              <a:rPr lang="ru-RU" sz="3200" b="1" smtClean="0">
                <a:solidFill>
                  <a:schemeClr val="tx1"/>
                </a:solidFill>
              </a:rPr>
              <a:t>«биология» </a:t>
            </a:r>
            <a:r>
              <a:rPr lang="ru-RU" sz="3200" smtClean="0">
                <a:solidFill>
                  <a:schemeClr val="tx1"/>
                </a:solidFill>
              </a:rPr>
              <a:t>введен Ж.Б.Ламарком в 1802 году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692150"/>
            <a:ext cx="4384675" cy="553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/>
              <a:t>В биологии выделяют следующие уровни организации:</a:t>
            </a:r>
            <a:endParaRPr lang="ru-RU" sz="3600" dirty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Century Gothic" pitchFamily="34" charset="0"/>
              <a:buAutoNum type="arabicPeriod"/>
            </a:pPr>
            <a:endParaRPr lang="ru-RU" smtClean="0"/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Молекулярный (молекула ДНК)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Клеточный (нейрон)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Тканевый (кровь)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Органный (сердце)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Организменный (человек)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Популяционно-видовой (стая рыб)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Биогеоценотический (лес)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ru-RU" smtClean="0"/>
              <a:t>Биосферный (биосфера Земли)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Предмет изучения биологии</a:t>
            </a: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85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Биология изучает – живые организмы: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Строение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Происхождение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Процессы жизнедеятельности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Связь друг с другом и с окружающей средой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239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Разделы биологии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341438"/>
            <a:ext cx="8893175" cy="50403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Ботаника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– наука о растениях.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Зоология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– наука о животных.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Микробиология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– наука о </a:t>
            </a:r>
            <a:r>
              <a:rPr lang="ru-RU" sz="3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микроораганизмах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1800225"/>
            <a:ext cx="23812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011488"/>
            <a:ext cx="386556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581525"/>
            <a:ext cx="3246437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507413" cy="59769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Микология</a:t>
            </a:r>
            <a:r>
              <a:rPr lang="ru-RU" sz="3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 – наука о грибах.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Лихенология</a:t>
            </a:r>
            <a:r>
              <a:rPr lang="ru-RU" sz="3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ru-RU" sz="3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– наука о лишайниках.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Вирусология</a:t>
            </a:r>
            <a:r>
              <a:rPr lang="ru-RU" sz="3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ru-RU" sz="3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– наука о вирусах.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188913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08275"/>
            <a:ext cx="2809875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429000"/>
            <a:ext cx="304165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1928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Анатомия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наука о внутреннем строение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организма.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Морфология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наука о внешнем строение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организма.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796925"/>
            <a:ext cx="202406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55738"/>
            <a:ext cx="2957513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4737100"/>
            <a:ext cx="3711575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92600"/>
            <a:ext cx="312896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333375"/>
            <a:ext cx="8435975" cy="63357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Цитология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наука о клетке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Гистология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наука, изучающая ткани организмов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Физиология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наука, изучающая функции живых организмов.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3338"/>
            <a:ext cx="3705225" cy="27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836613"/>
            <a:ext cx="23034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429000"/>
            <a:ext cx="25923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419475"/>
            <a:ext cx="4122737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129</TotalTime>
  <Words>274</Words>
  <Application>Microsoft Office PowerPoint</Application>
  <PresentationFormat>Экран (4:3)</PresentationFormat>
  <Paragraphs>75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Calibri</vt:lpstr>
      <vt:lpstr>Arial</vt:lpstr>
      <vt:lpstr>Palatino Linotype</vt:lpstr>
      <vt:lpstr>Century Gothic</vt:lpstr>
      <vt:lpstr>Courier New</vt:lpstr>
      <vt:lpstr>Times New Roman</vt:lpstr>
      <vt:lpstr>Исполнительная</vt:lpstr>
      <vt:lpstr>Презентация PowerPoint</vt:lpstr>
      <vt:lpstr>Презентация PowerPoint</vt:lpstr>
      <vt:lpstr>Презентация PowerPoint</vt:lpstr>
      <vt:lpstr>В биологии выделяют следующие уровни организации:</vt:lpstr>
      <vt:lpstr>Предмет изучения биологии</vt:lpstr>
      <vt:lpstr>Разделы биологии</vt:lpstr>
      <vt:lpstr>Презентация PowerPoint</vt:lpstr>
      <vt:lpstr>Презентация PowerPoint</vt:lpstr>
      <vt:lpstr>Презентация PowerPoint</vt:lpstr>
      <vt:lpstr>Методы исследования </vt:lpstr>
      <vt:lpstr>Работа с учебником</vt:lpstr>
      <vt:lpstr>Презентация PowerPoint</vt:lpstr>
      <vt:lpstr>Вспомните </vt:lpstr>
      <vt:lpstr>Домашнее задание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Краузе</dc:creator>
  <cp:lastModifiedBy>Admin</cp:lastModifiedBy>
  <cp:revision>13</cp:revision>
  <dcterms:created xsi:type="dcterms:W3CDTF">2015-09-01T19:40:06Z</dcterms:created>
  <dcterms:modified xsi:type="dcterms:W3CDTF">2016-09-07T10:24:21Z</dcterms:modified>
</cp:coreProperties>
</file>