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sldIdLst>
    <p:sldId id="256" r:id="rId2"/>
    <p:sldId id="289" r:id="rId3"/>
    <p:sldId id="273" r:id="rId4"/>
    <p:sldId id="274" r:id="rId5"/>
    <p:sldId id="278" r:id="rId6"/>
    <p:sldId id="277" r:id="rId7"/>
    <p:sldId id="279" r:id="rId8"/>
    <p:sldId id="283" r:id="rId9"/>
    <p:sldId id="286" r:id="rId10"/>
    <p:sldId id="280" r:id="rId11"/>
    <p:sldId id="282" r:id="rId12"/>
    <p:sldId id="290" r:id="rId13"/>
    <p:sldId id="266" r:id="rId14"/>
    <p:sldId id="267" r:id="rId15"/>
    <p:sldId id="269" r:id="rId16"/>
    <p:sldId id="284" r:id="rId17"/>
    <p:sldId id="285" r:id="rId18"/>
    <p:sldId id="288" r:id="rId19"/>
    <p:sldId id="287" r:id="rId20"/>
    <p:sldId id="270" r:id="rId21"/>
    <p:sldId id="262" r:id="rId22"/>
    <p:sldId id="263" r:id="rId23"/>
    <p:sldId id="291" r:id="rId24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Narrow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Narrow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Narrow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Narrow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0"/>
    <p:restoredTop sz="9460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0A77DE56-DD2E-435F-84A2-E886AB5150A8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A93D03BE-A7D2-4825-A7CE-FE9391878D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52400" y="76200"/>
            <a:ext cx="8801100" cy="6781800"/>
            <a:chOff x="96" y="48"/>
            <a:chExt cx="5544" cy="4272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864" y="144"/>
              <a:ext cx="2664" cy="1440"/>
              <a:chOff x="864" y="144"/>
              <a:chExt cx="2664" cy="1440"/>
            </a:xfrm>
          </p:grpSpPr>
          <p:grpSp>
            <p:nvGrpSpPr>
              <p:cNvPr id="214" name="Group 5"/>
              <p:cNvGrpSpPr>
                <a:grpSpLocks/>
              </p:cNvGrpSpPr>
              <p:nvPr/>
            </p:nvGrpSpPr>
            <p:grpSpPr bwMode="auto">
              <a:xfrm>
                <a:off x="864" y="720"/>
                <a:ext cx="168" cy="192"/>
                <a:chOff x="1008" y="1584"/>
                <a:chExt cx="336" cy="384"/>
              </a:xfrm>
            </p:grpSpPr>
            <p:sp>
              <p:nvSpPr>
                <p:cNvPr id="269" name="Rectangle 6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70" name="Rectangle 7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71" name="Rectangle 8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72" name="Rectangle 9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73" name="Rectangle 10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74" name="Rectangle 11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75" name="Rectangle 12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76" name="Rectangle 13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215" name="Group 14"/>
              <p:cNvGrpSpPr>
                <a:grpSpLocks/>
              </p:cNvGrpSpPr>
              <p:nvPr/>
            </p:nvGrpSpPr>
            <p:grpSpPr bwMode="auto">
              <a:xfrm>
                <a:off x="1200" y="1392"/>
                <a:ext cx="168" cy="192"/>
                <a:chOff x="1008" y="1584"/>
                <a:chExt cx="336" cy="384"/>
              </a:xfrm>
            </p:grpSpPr>
            <p:sp>
              <p:nvSpPr>
                <p:cNvPr id="261" name="Rectangle 15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62" name="Rectangle 16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63" name="Rectangle 17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64" name="Rectangle 18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65" name="Rectangle 19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66" name="Rectangle 20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67" name="Rectangle 21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68" name="Rectangle 22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216" name="Group 23"/>
              <p:cNvGrpSpPr>
                <a:grpSpLocks/>
              </p:cNvGrpSpPr>
              <p:nvPr/>
            </p:nvGrpSpPr>
            <p:grpSpPr bwMode="auto">
              <a:xfrm>
                <a:off x="1824" y="144"/>
                <a:ext cx="168" cy="192"/>
                <a:chOff x="1008" y="1584"/>
                <a:chExt cx="336" cy="384"/>
              </a:xfrm>
            </p:grpSpPr>
            <p:sp>
              <p:nvSpPr>
                <p:cNvPr id="253" name="Rectangle 24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54" name="Rectangle 25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55" name="Rectangle 26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56" name="Rectangle 27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57" name="Rectangle 28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58" name="Rectangle 29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59" name="Rectangle 30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60" name="Rectangle 31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217" name="Group 32"/>
              <p:cNvGrpSpPr>
                <a:grpSpLocks/>
              </p:cNvGrpSpPr>
              <p:nvPr/>
            </p:nvGrpSpPr>
            <p:grpSpPr bwMode="auto">
              <a:xfrm>
                <a:off x="2496" y="528"/>
                <a:ext cx="168" cy="192"/>
                <a:chOff x="1008" y="1584"/>
                <a:chExt cx="336" cy="384"/>
              </a:xfrm>
            </p:grpSpPr>
            <p:sp>
              <p:nvSpPr>
                <p:cNvPr id="245" name="Rectangle 33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46" name="Rectangle 34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47" name="Rectangle 35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48" name="Rectangle 36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49" name="Rectangle 37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50" name="Rectangle 38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51" name="Rectangle 39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52" name="Rectangle 40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218" name="Group 41"/>
              <p:cNvGrpSpPr>
                <a:grpSpLocks/>
              </p:cNvGrpSpPr>
              <p:nvPr/>
            </p:nvGrpSpPr>
            <p:grpSpPr bwMode="auto">
              <a:xfrm>
                <a:off x="2016" y="1056"/>
                <a:ext cx="168" cy="192"/>
                <a:chOff x="1008" y="1584"/>
                <a:chExt cx="336" cy="384"/>
              </a:xfrm>
            </p:grpSpPr>
            <p:sp>
              <p:nvSpPr>
                <p:cNvPr id="237" name="Rectangle 42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38" name="Rectangle 43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39" name="Rectangle 44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40" name="Rectangle 45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41" name="Rectangle 46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42" name="Rectangle 47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43" name="Rectangle 48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44" name="Rectangle 49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219" name="Group 50"/>
              <p:cNvGrpSpPr>
                <a:grpSpLocks/>
              </p:cNvGrpSpPr>
              <p:nvPr/>
            </p:nvGrpSpPr>
            <p:grpSpPr bwMode="auto">
              <a:xfrm>
                <a:off x="3360" y="960"/>
                <a:ext cx="168" cy="192"/>
                <a:chOff x="1008" y="1584"/>
                <a:chExt cx="336" cy="384"/>
              </a:xfrm>
            </p:grpSpPr>
            <p:sp>
              <p:nvSpPr>
                <p:cNvPr id="229" name="Rectangle 51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30" name="Rectangle 52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31" name="Rectangle 53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32" name="Rectangle 54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33" name="Rectangle 55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34" name="Rectangle 56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35" name="Rectangle 57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36" name="Rectangle 58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220" name="Group 59"/>
              <p:cNvGrpSpPr>
                <a:grpSpLocks/>
              </p:cNvGrpSpPr>
              <p:nvPr/>
            </p:nvGrpSpPr>
            <p:grpSpPr bwMode="auto">
              <a:xfrm>
                <a:off x="2784" y="1344"/>
                <a:ext cx="168" cy="192"/>
                <a:chOff x="1008" y="1584"/>
                <a:chExt cx="336" cy="384"/>
              </a:xfrm>
            </p:grpSpPr>
            <p:sp>
              <p:nvSpPr>
                <p:cNvPr id="221" name="Rectangle 60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2" name="Rectangle 61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3" name="Rectangle 62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4" name="Rectangle 63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" name="Rectangle 64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" name="Rectangle 65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7" name="Rectangle 66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8" name="Rectangle 67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</p:grpSp>
        <p:grpSp>
          <p:nvGrpSpPr>
            <p:cNvPr id="6" name="Group 68"/>
            <p:cNvGrpSpPr>
              <a:grpSpLocks/>
            </p:cNvGrpSpPr>
            <p:nvPr/>
          </p:nvGrpSpPr>
          <p:grpSpPr bwMode="auto">
            <a:xfrm>
              <a:off x="240" y="1968"/>
              <a:ext cx="3288" cy="1440"/>
              <a:chOff x="240" y="144"/>
              <a:chExt cx="3288" cy="1440"/>
            </a:xfrm>
          </p:grpSpPr>
          <p:grpSp>
            <p:nvGrpSpPr>
              <p:cNvPr id="142" name="Group 69"/>
              <p:cNvGrpSpPr>
                <a:grpSpLocks/>
              </p:cNvGrpSpPr>
              <p:nvPr/>
            </p:nvGrpSpPr>
            <p:grpSpPr bwMode="auto">
              <a:xfrm>
                <a:off x="864" y="720"/>
                <a:ext cx="168" cy="192"/>
                <a:chOff x="1008" y="1584"/>
                <a:chExt cx="336" cy="384"/>
              </a:xfrm>
            </p:grpSpPr>
            <p:sp>
              <p:nvSpPr>
                <p:cNvPr id="206" name="Rectangle 70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07" name="Rectangle 71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08" name="Rectangle 72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09" name="Rectangle 73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10" name="Rectangle 74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11" name="Rectangle 75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12" name="Rectangle 76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13" name="Rectangle 77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43" name="Group 78"/>
              <p:cNvGrpSpPr>
                <a:grpSpLocks/>
              </p:cNvGrpSpPr>
              <p:nvPr/>
            </p:nvGrpSpPr>
            <p:grpSpPr bwMode="auto">
              <a:xfrm>
                <a:off x="1200" y="1392"/>
                <a:ext cx="168" cy="192"/>
                <a:chOff x="1008" y="1584"/>
                <a:chExt cx="336" cy="384"/>
              </a:xfrm>
            </p:grpSpPr>
            <p:sp>
              <p:nvSpPr>
                <p:cNvPr id="198" name="Rectangle 79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99" name="Rectangle 80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00" name="Rectangle 81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01" name="Rectangle 82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02" name="Rectangle 83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03" name="Rectangle 84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04" name="Rectangle 85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05" name="Rectangle 86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44" name="Group 87"/>
              <p:cNvGrpSpPr>
                <a:grpSpLocks/>
              </p:cNvGrpSpPr>
              <p:nvPr/>
            </p:nvGrpSpPr>
            <p:grpSpPr bwMode="auto">
              <a:xfrm>
                <a:off x="240" y="144"/>
                <a:ext cx="168" cy="192"/>
                <a:chOff x="1008" y="1584"/>
                <a:chExt cx="336" cy="384"/>
              </a:xfrm>
            </p:grpSpPr>
            <p:sp>
              <p:nvSpPr>
                <p:cNvPr id="190" name="Rectangle 88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91" name="Rectangle 89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92" name="Rectangle 90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93" name="Rectangle 91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94" name="Rectangle 92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95" name="Rectangle 93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96" name="Rectangle 94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97" name="Rectangle 95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45" name="Group 96"/>
              <p:cNvGrpSpPr>
                <a:grpSpLocks/>
              </p:cNvGrpSpPr>
              <p:nvPr/>
            </p:nvGrpSpPr>
            <p:grpSpPr bwMode="auto">
              <a:xfrm>
                <a:off x="1824" y="144"/>
                <a:ext cx="168" cy="192"/>
                <a:chOff x="1008" y="1584"/>
                <a:chExt cx="336" cy="384"/>
              </a:xfrm>
            </p:grpSpPr>
            <p:sp>
              <p:nvSpPr>
                <p:cNvPr id="182" name="Rectangle 97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3" name="Rectangle 98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4" name="Rectangle 99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5" name="Rectangle 100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6" name="Rectangle 101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7" name="Rectangle 102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8" name="Rectangle 103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9" name="Rectangle 104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46" name="Group 105"/>
              <p:cNvGrpSpPr>
                <a:grpSpLocks/>
              </p:cNvGrpSpPr>
              <p:nvPr/>
            </p:nvGrpSpPr>
            <p:grpSpPr bwMode="auto">
              <a:xfrm>
                <a:off x="2496" y="528"/>
                <a:ext cx="168" cy="192"/>
                <a:chOff x="1008" y="1584"/>
                <a:chExt cx="336" cy="384"/>
              </a:xfrm>
            </p:grpSpPr>
            <p:sp>
              <p:nvSpPr>
                <p:cNvPr id="174" name="Rectangle 106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5" name="Rectangle 107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6" name="Rectangle 108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7" name="Rectangle 109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8" name="Rectangle 110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9" name="Rectangle 111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0" name="Rectangle 112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1" name="Rectangle 113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47" name="Group 114"/>
              <p:cNvGrpSpPr>
                <a:grpSpLocks/>
              </p:cNvGrpSpPr>
              <p:nvPr/>
            </p:nvGrpSpPr>
            <p:grpSpPr bwMode="auto">
              <a:xfrm>
                <a:off x="2016" y="1056"/>
                <a:ext cx="168" cy="192"/>
                <a:chOff x="1008" y="1584"/>
                <a:chExt cx="336" cy="384"/>
              </a:xfrm>
            </p:grpSpPr>
            <p:sp>
              <p:nvSpPr>
                <p:cNvPr id="166" name="Rectangle 115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7" name="Rectangle 116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8" name="Rectangle 117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9" name="Rectangle 118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0" name="Rectangle 119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1" name="Rectangle 120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2" name="Rectangle 121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3" name="Rectangle 122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48" name="Group 123"/>
              <p:cNvGrpSpPr>
                <a:grpSpLocks/>
              </p:cNvGrpSpPr>
              <p:nvPr/>
            </p:nvGrpSpPr>
            <p:grpSpPr bwMode="auto">
              <a:xfrm>
                <a:off x="3360" y="960"/>
                <a:ext cx="168" cy="192"/>
                <a:chOff x="1008" y="1584"/>
                <a:chExt cx="336" cy="384"/>
              </a:xfrm>
            </p:grpSpPr>
            <p:sp>
              <p:nvSpPr>
                <p:cNvPr id="158" name="Rectangle 124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9" name="Rectangle 125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0" name="Rectangle 126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1" name="Rectangle 127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2" name="Rectangle 128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3" name="Rectangle 129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4" name="Rectangle 130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5" name="Rectangle 131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49" name="Group 132"/>
              <p:cNvGrpSpPr>
                <a:grpSpLocks/>
              </p:cNvGrpSpPr>
              <p:nvPr/>
            </p:nvGrpSpPr>
            <p:grpSpPr bwMode="auto">
              <a:xfrm>
                <a:off x="2784" y="1344"/>
                <a:ext cx="168" cy="192"/>
                <a:chOff x="1008" y="1584"/>
                <a:chExt cx="336" cy="384"/>
              </a:xfrm>
            </p:grpSpPr>
            <p:sp>
              <p:nvSpPr>
                <p:cNvPr id="150" name="Rectangle 133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1" name="Rectangle 134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2" name="Rectangle 135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3" name="Rectangle 136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4" name="Rectangle 137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5" name="Rectangle 138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6" name="Rectangle 139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7" name="Rectangle 140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</p:grpSp>
        <p:grpSp>
          <p:nvGrpSpPr>
            <p:cNvPr id="7" name="Group 141"/>
            <p:cNvGrpSpPr>
              <a:grpSpLocks/>
            </p:cNvGrpSpPr>
            <p:nvPr/>
          </p:nvGrpSpPr>
          <p:grpSpPr bwMode="auto">
            <a:xfrm>
              <a:off x="4320" y="624"/>
              <a:ext cx="168" cy="192"/>
              <a:chOff x="1008" y="1584"/>
              <a:chExt cx="336" cy="384"/>
            </a:xfrm>
          </p:grpSpPr>
          <p:sp>
            <p:nvSpPr>
              <p:cNvPr id="134" name="Rectangle 142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5" name="Rectangle 143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6" name="Rectangle 144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7" name="Rectangle 145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8" name="Rectangle 146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9" name="Rectangle 147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40" name="Rectangle 148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41" name="Rectangle 149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8" name="Group 150"/>
            <p:cNvGrpSpPr>
              <a:grpSpLocks/>
            </p:cNvGrpSpPr>
            <p:nvPr/>
          </p:nvGrpSpPr>
          <p:grpSpPr bwMode="auto">
            <a:xfrm>
              <a:off x="4656" y="1296"/>
              <a:ext cx="168" cy="192"/>
              <a:chOff x="1008" y="1584"/>
              <a:chExt cx="336" cy="384"/>
            </a:xfrm>
          </p:grpSpPr>
          <p:sp>
            <p:nvSpPr>
              <p:cNvPr id="126" name="Rectangle 151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7" name="Rectangle 152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8" name="Rectangle 153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9" name="Rectangle 154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0" name="Rectangle 155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1" name="Rectangle 156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2" name="Rectangle 157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3" name="Rectangle 158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9" name="Group 159"/>
            <p:cNvGrpSpPr>
              <a:grpSpLocks/>
            </p:cNvGrpSpPr>
            <p:nvPr/>
          </p:nvGrpSpPr>
          <p:grpSpPr bwMode="auto">
            <a:xfrm>
              <a:off x="3696" y="48"/>
              <a:ext cx="168" cy="192"/>
              <a:chOff x="1008" y="1584"/>
              <a:chExt cx="336" cy="384"/>
            </a:xfrm>
          </p:grpSpPr>
          <p:sp>
            <p:nvSpPr>
              <p:cNvPr id="118" name="Rectangle 160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9" name="Rectangle 161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0" name="Rectangle 162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1" name="Rectangle 163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2" name="Rectangle 164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3" name="Rectangle 165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4" name="Rectangle 166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5" name="Rectangle 167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0" name="Group 168"/>
            <p:cNvGrpSpPr>
              <a:grpSpLocks/>
            </p:cNvGrpSpPr>
            <p:nvPr/>
          </p:nvGrpSpPr>
          <p:grpSpPr bwMode="auto">
            <a:xfrm>
              <a:off x="5280" y="48"/>
              <a:ext cx="168" cy="192"/>
              <a:chOff x="1008" y="1584"/>
              <a:chExt cx="336" cy="384"/>
            </a:xfrm>
          </p:grpSpPr>
          <p:sp>
            <p:nvSpPr>
              <p:cNvPr id="110" name="Rectangle 169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1" name="Rectangle 170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2" name="Rectangle 171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3" name="Rectangle 172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4" name="Rectangle 173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5" name="Rectangle 174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6" name="Rectangle 175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7" name="Rectangle 176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1" name="Group 177"/>
            <p:cNvGrpSpPr>
              <a:grpSpLocks/>
            </p:cNvGrpSpPr>
            <p:nvPr/>
          </p:nvGrpSpPr>
          <p:grpSpPr bwMode="auto">
            <a:xfrm>
              <a:off x="5472" y="960"/>
              <a:ext cx="168" cy="192"/>
              <a:chOff x="1008" y="1584"/>
              <a:chExt cx="336" cy="384"/>
            </a:xfrm>
          </p:grpSpPr>
          <p:sp>
            <p:nvSpPr>
              <p:cNvPr id="102" name="Rectangle 178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3" name="Rectangle 179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4" name="Rectangle 180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5" name="Rectangle 181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6" name="Rectangle 182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7" name="Rectangle 183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8" name="Rectangle 184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9" name="Rectangle 185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2" name="Group 186"/>
            <p:cNvGrpSpPr>
              <a:grpSpLocks/>
            </p:cNvGrpSpPr>
            <p:nvPr/>
          </p:nvGrpSpPr>
          <p:grpSpPr bwMode="auto">
            <a:xfrm>
              <a:off x="4224" y="2400"/>
              <a:ext cx="168" cy="192"/>
              <a:chOff x="1008" y="1584"/>
              <a:chExt cx="336" cy="384"/>
            </a:xfrm>
          </p:grpSpPr>
          <p:sp>
            <p:nvSpPr>
              <p:cNvPr id="94" name="Rectangle 187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5" name="Rectangle 188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6" name="Rectangle 189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7" name="Rectangle 190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8" name="Rectangle 191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9" name="Rectangle 192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0" name="Rectangle 193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1" name="Rectangle 194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3" name="Group 195"/>
            <p:cNvGrpSpPr>
              <a:grpSpLocks/>
            </p:cNvGrpSpPr>
            <p:nvPr/>
          </p:nvGrpSpPr>
          <p:grpSpPr bwMode="auto">
            <a:xfrm>
              <a:off x="4560" y="3072"/>
              <a:ext cx="168" cy="192"/>
              <a:chOff x="1008" y="1584"/>
              <a:chExt cx="336" cy="384"/>
            </a:xfrm>
          </p:grpSpPr>
          <p:sp>
            <p:nvSpPr>
              <p:cNvPr id="86" name="Rectangle 196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7" name="Rectangle 197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8" name="Rectangle 198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9" name="Rectangle 199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0" name="Rectangle 200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1" name="Rectangle 201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2" name="Rectangle 202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3" name="Rectangle 203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4" name="Group 204"/>
            <p:cNvGrpSpPr>
              <a:grpSpLocks/>
            </p:cNvGrpSpPr>
            <p:nvPr/>
          </p:nvGrpSpPr>
          <p:grpSpPr bwMode="auto">
            <a:xfrm>
              <a:off x="3600" y="1824"/>
              <a:ext cx="168" cy="192"/>
              <a:chOff x="1008" y="1584"/>
              <a:chExt cx="336" cy="384"/>
            </a:xfrm>
          </p:grpSpPr>
          <p:sp>
            <p:nvSpPr>
              <p:cNvPr id="78" name="Rectangle 205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9" name="Rectangle 206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0" name="Rectangle 207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1" name="Rectangle 208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2" name="Rectangle 209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3" name="Rectangle 210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4" name="Rectangle 211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5" name="Rectangle 212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5" name="Group 213"/>
            <p:cNvGrpSpPr>
              <a:grpSpLocks/>
            </p:cNvGrpSpPr>
            <p:nvPr/>
          </p:nvGrpSpPr>
          <p:grpSpPr bwMode="auto">
            <a:xfrm>
              <a:off x="5184" y="1824"/>
              <a:ext cx="168" cy="192"/>
              <a:chOff x="1008" y="1584"/>
              <a:chExt cx="336" cy="384"/>
            </a:xfrm>
          </p:grpSpPr>
          <p:sp>
            <p:nvSpPr>
              <p:cNvPr id="70" name="Rectangle 214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" name="Rectangle 215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2" name="Rectangle 216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3" name="Rectangle 217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4" name="Rectangle 218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5" name="Rectangle 219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6" name="Rectangle 220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7" name="Rectangle 221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6" name="Group 222"/>
            <p:cNvGrpSpPr>
              <a:grpSpLocks/>
            </p:cNvGrpSpPr>
            <p:nvPr/>
          </p:nvGrpSpPr>
          <p:grpSpPr bwMode="auto">
            <a:xfrm>
              <a:off x="5376" y="2736"/>
              <a:ext cx="168" cy="192"/>
              <a:chOff x="1008" y="1584"/>
              <a:chExt cx="336" cy="384"/>
            </a:xfrm>
          </p:grpSpPr>
          <p:sp>
            <p:nvSpPr>
              <p:cNvPr id="62" name="Rectangle 223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3" name="Rectangle 224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4" name="Rectangle 225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5" name="Rectangle 226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6" name="Rectangle 227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7" name="Rectangle 228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8" name="Rectangle 229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9" name="Rectangle 230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7" name="Group 231"/>
            <p:cNvGrpSpPr>
              <a:grpSpLocks/>
            </p:cNvGrpSpPr>
            <p:nvPr/>
          </p:nvGrpSpPr>
          <p:grpSpPr bwMode="auto">
            <a:xfrm>
              <a:off x="3816" y="3840"/>
              <a:ext cx="168" cy="192"/>
              <a:chOff x="1008" y="1584"/>
              <a:chExt cx="336" cy="384"/>
            </a:xfrm>
          </p:grpSpPr>
          <p:sp>
            <p:nvSpPr>
              <p:cNvPr id="54" name="Rectangle 232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5" name="Rectangle 233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6" name="Rectangle 234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7" name="Rectangle 235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8" name="Rectangle 236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9" name="Rectangle 237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0" name="Rectangle 238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1" name="Rectangle 239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8" name="Group 240"/>
            <p:cNvGrpSpPr>
              <a:grpSpLocks/>
            </p:cNvGrpSpPr>
            <p:nvPr/>
          </p:nvGrpSpPr>
          <p:grpSpPr bwMode="auto">
            <a:xfrm>
              <a:off x="5400" y="3840"/>
              <a:ext cx="168" cy="192"/>
              <a:chOff x="1008" y="1584"/>
              <a:chExt cx="336" cy="384"/>
            </a:xfrm>
          </p:grpSpPr>
          <p:sp>
            <p:nvSpPr>
              <p:cNvPr id="46" name="Rectangle 241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7" name="Rectangle 242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8" name="Rectangle 243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9" name="Rectangle 244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0" name="Rectangle 245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1" name="Rectangle 246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2" name="Rectangle 247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3" name="Rectangle 248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9" name="Group 249"/>
            <p:cNvGrpSpPr>
              <a:grpSpLocks/>
            </p:cNvGrpSpPr>
            <p:nvPr/>
          </p:nvGrpSpPr>
          <p:grpSpPr bwMode="auto">
            <a:xfrm>
              <a:off x="96" y="3744"/>
              <a:ext cx="168" cy="192"/>
              <a:chOff x="1008" y="1584"/>
              <a:chExt cx="336" cy="384"/>
            </a:xfrm>
          </p:grpSpPr>
          <p:sp>
            <p:nvSpPr>
              <p:cNvPr id="38" name="Rectangle 250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9" name="Rectangle 251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0" name="Rectangle 252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1" name="Rectangle 253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2" name="Rectangle 254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3" name="Rectangle 255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4" name="Rectangle 256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5" name="Rectangle 257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20" name="Group 258"/>
            <p:cNvGrpSpPr>
              <a:grpSpLocks/>
            </p:cNvGrpSpPr>
            <p:nvPr/>
          </p:nvGrpSpPr>
          <p:grpSpPr bwMode="auto">
            <a:xfrm>
              <a:off x="1680" y="3744"/>
              <a:ext cx="168" cy="192"/>
              <a:chOff x="1008" y="1584"/>
              <a:chExt cx="336" cy="384"/>
            </a:xfrm>
          </p:grpSpPr>
          <p:sp>
            <p:nvSpPr>
              <p:cNvPr id="30" name="Rectangle 259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1" name="Rectangle 260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2" name="Rectangle 261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3" name="Rectangle 262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4" name="Rectangle 263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5" name="Rectangle 264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" name="Rectangle 265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7" name="Rectangle 266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21" name="Group 267"/>
            <p:cNvGrpSpPr>
              <a:grpSpLocks/>
            </p:cNvGrpSpPr>
            <p:nvPr/>
          </p:nvGrpSpPr>
          <p:grpSpPr bwMode="auto">
            <a:xfrm>
              <a:off x="2352" y="4128"/>
              <a:ext cx="168" cy="192"/>
              <a:chOff x="1008" y="1584"/>
              <a:chExt cx="336" cy="384"/>
            </a:xfrm>
          </p:grpSpPr>
          <p:sp>
            <p:nvSpPr>
              <p:cNvPr id="22" name="Rectangle 268"/>
              <p:cNvSpPr>
                <a:spLocks noChangeArrowheads="1"/>
              </p:cNvSpPr>
              <p:nvPr/>
            </p:nvSpPr>
            <p:spPr bwMode="hidden">
              <a:xfrm>
                <a:off x="1104" y="1824"/>
                <a:ext cx="96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3" name="Rectangle 269"/>
              <p:cNvSpPr>
                <a:spLocks noChangeArrowheads="1"/>
              </p:cNvSpPr>
              <p:nvPr/>
            </p:nvSpPr>
            <p:spPr bwMode="hidden">
              <a:xfrm>
                <a:off x="1200" y="1776"/>
                <a:ext cx="48" cy="9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4" name="Rectangle 270"/>
              <p:cNvSpPr>
                <a:spLocks noChangeArrowheads="1"/>
              </p:cNvSpPr>
              <p:nvPr/>
            </p:nvSpPr>
            <p:spPr bwMode="hidden">
              <a:xfrm>
                <a:off x="1104" y="1680"/>
                <a:ext cx="48" cy="144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5" name="Rectangle 271"/>
              <p:cNvSpPr>
                <a:spLocks noChangeArrowheads="1"/>
              </p:cNvSpPr>
              <p:nvPr/>
            </p:nvSpPr>
            <p:spPr bwMode="hidden">
              <a:xfrm>
                <a:off x="1152" y="1680"/>
                <a:ext cx="192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6" name="Rectangle 272"/>
              <p:cNvSpPr>
                <a:spLocks noChangeArrowheads="1"/>
              </p:cNvSpPr>
              <p:nvPr/>
            </p:nvSpPr>
            <p:spPr bwMode="hidden">
              <a:xfrm>
                <a:off x="1296" y="1728"/>
                <a:ext cx="48" cy="240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7" name="Rectangle 273"/>
              <p:cNvSpPr>
                <a:spLocks noChangeArrowheads="1"/>
              </p:cNvSpPr>
              <p:nvPr/>
            </p:nvSpPr>
            <p:spPr bwMode="hidden">
              <a:xfrm>
                <a:off x="1008" y="1920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8" name="Rectangle 274"/>
              <p:cNvSpPr>
                <a:spLocks noChangeArrowheads="1"/>
              </p:cNvSpPr>
              <p:nvPr/>
            </p:nvSpPr>
            <p:spPr bwMode="hidden">
              <a:xfrm>
                <a:off x="1008" y="1584"/>
                <a:ext cx="48" cy="336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9" name="Rectangle 275"/>
              <p:cNvSpPr>
                <a:spLocks noChangeArrowheads="1"/>
              </p:cNvSpPr>
              <p:nvPr/>
            </p:nvSpPr>
            <p:spPr bwMode="hidden">
              <a:xfrm>
                <a:off x="1056" y="1584"/>
                <a:ext cx="288" cy="4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277" name="Rectangle 280"/>
          <p:cNvSpPr>
            <a:spLocks noChangeArrowheads="1"/>
          </p:cNvSpPr>
          <p:nvPr/>
        </p:nvSpPr>
        <p:spPr bwMode="invGray">
          <a:xfrm rot="5400000">
            <a:off x="265113" y="2779713"/>
            <a:ext cx="152400" cy="76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78" name="Rectangle 282"/>
          <p:cNvSpPr>
            <a:spLocks noChangeArrowheads="1"/>
          </p:cNvSpPr>
          <p:nvPr/>
        </p:nvSpPr>
        <p:spPr bwMode="invGray">
          <a:xfrm rot="5400000">
            <a:off x="455613" y="2665413"/>
            <a:ext cx="76200" cy="228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79" name="Rectangle 283"/>
          <p:cNvSpPr>
            <a:spLocks noChangeArrowheads="1"/>
          </p:cNvSpPr>
          <p:nvPr/>
        </p:nvSpPr>
        <p:spPr bwMode="invGray">
          <a:xfrm rot="5400000">
            <a:off x="303213" y="2894013"/>
            <a:ext cx="76200" cy="381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80" name="Rectangle 284"/>
          <p:cNvSpPr>
            <a:spLocks noChangeArrowheads="1"/>
          </p:cNvSpPr>
          <p:nvPr/>
        </p:nvSpPr>
        <p:spPr bwMode="invGray">
          <a:xfrm rot="5400000">
            <a:off x="-39687" y="2779713"/>
            <a:ext cx="457200" cy="76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81" name="Rectangle 285"/>
          <p:cNvSpPr>
            <a:spLocks noChangeArrowheads="1"/>
          </p:cNvSpPr>
          <p:nvPr/>
        </p:nvSpPr>
        <p:spPr bwMode="invGray">
          <a:xfrm rot="5400000">
            <a:off x="455613" y="2360613"/>
            <a:ext cx="76200" cy="533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82" name="Rectangle 286"/>
          <p:cNvSpPr>
            <a:spLocks noChangeArrowheads="1"/>
          </p:cNvSpPr>
          <p:nvPr/>
        </p:nvSpPr>
        <p:spPr bwMode="invGray">
          <a:xfrm rot="5400000">
            <a:off x="-1296987" y="4646613"/>
            <a:ext cx="4040187" cy="777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grpSp>
        <p:nvGrpSpPr>
          <p:cNvPr id="283" name="Group 302"/>
          <p:cNvGrpSpPr>
            <a:grpSpLocks/>
          </p:cNvGrpSpPr>
          <p:nvPr/>
        </p:nvGrpSpPr>
        <p:grpSpPr bwMode="auto">
          <a:xfrm>
            <a:off x="303213" y="2894013"/>
            <a:ext cx="8688387" cy="77787"/>
            <a:chOff x="191" y="1823"/>
            <a:chExt cx="5473" cy="49"/>
          </a:xfrm>
        </p:grpSpPr>
        <p:sp>
          <p:nvSpPr>
            <p:cNvPr id="284" name="Rectangle 281"/>
            <p:cNvSpPr>
              <a:spLocks noChangeArrowheads="1"/>
            </p:cNvSpPr>
            <p:nvPr userDrawn="1"/>
          </p:nvSpPr>
          <p:spPr bwMode="invGray">
            <a:xfrm rot="5400000">
              <a:off x="215" y="1799"/>
              <a:ext cx="48" cy="9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85" name="Rectangle 287"/>
            <p:cNvSpPr>
              <a:spLocks noChangeArrowheads="1"/>
            </p:cNvSpPr>
            <p:nvPr userDrawn="1"/>
          </p:nvSpPr>
          <p:spPr bwMode="invGray">
            <a:xfrm>
              <a:off x="288" y="1824"/>
              <a:ext cx="240" cy="4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86" name="Rectangle 288"/>
            <p:cNvSpPr>
              <a:spLocks noChangeArrowheads="1"/>
            </p:cNvSpPr>
            <p:nvPr userDrawn="1"/>
          </p:nvSpPr>
          <p:spPr bwMode="invGray">
            <a:xfrm>
              <a:off x="528" y="1824"/>
              <a:ext cx="5136" cy="4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287" name="Rectangle 289"/>
          <p:cNvSpPr>
            <a:spLocks noChangeArrowheads="1"/>
          </p:cNvSpPr>
          <p:nvPr/>
        </p:nvSpPr>
        <p:spPr bwMode="invGray">
          <a:xfrm rot="5400000">
            <a:off x="417513" y="2932113"/>
            <a:ext cx="304800" cy="76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grpSp>
        <p:nvGrpSpPr>
          <p:cNvPr id="288" name="Group 301"/>
          <p:cNvGrpSpPr>
            <a:grpSpLocks/>
          </p:cNvGrpSpPr>
          <p:nvPr/>
        </p:nvGrpSpPr>
        <p:grpSpPr bwMode="auto">
          <a:xfrm>
            <a:off x="152400" y="0"/>
            <a:ext cx="457200" cy="6705600"/>
            <a:chOff x="96" y="0"/>
            <a:chExt cx="288" cy="4224"/>
          </a:xfrm>
        </p:grpSpPr>
        <p:grpSp>
          <p:nvGrpSpPr>
            <p:cNvPr id="289" name="Group 300"/>
            <p:cNvGrpSpPr>
              <a:grpSpLocks/>
            </p:cNvGrpSpPr>
            <p:nvPr userDrawn="1"/>
          </p:nvGrpSpPr>
          <p:grpSpPr bwMode="auto">
            <a:xfrm>
              <a:off x="96" y="0"/>
              <a:ext cx="288" cy="1584"/>
              <a:chOff x="96" y="0"/>
              <a:chExt cx="288" cy="1584"/>
            </a:xfrm>
          </p:grpSpPr>
          <p:sp>
            <p:nvSpPr>
              <p:cNvPr id="293" name="Rectangle 277"/>
              <p:cNvSpPr>
                <a:spLocks noChangeArrowheads="1"/>
              </p:cNvSpPr>
              <p:nvPr userDrawn="1"/>
            </p:nvSpPr>
            <p:spPr bwMode="ltGray">
              <a:xfrm>
                <a:off x="96" y="1488"/>
                <a:ext cx="288" cy="9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94" name="Rectangle 278"/>
              <p:cNvSpPr>
                <a:spLocks noChangeArrowheads="1"/>
              </p:cNvSpPr>
              <p:nvPr userDrawn="1"/>
            </p:nvSpPr>
            <p:spPr bwMode="ltGray">
              <a:xfrm>
                <a:off x="96" y="0"/>
                <a:ext cx="288" cy="1488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290" name="Group 299"/>
            <p:cNvGrpSpPr>
              <a:grpSpLocks/>
            </p:cNvGrpSpPr>
            <p:nvPr userDrawn="1"/>
          </p:nvGrpSpPr>
          <p:grpSpPr bwMode="auto">
            <a:xfrm>
              <a:off x="96" y="2016"/>
              <a:ext cx="288" cy="2208"/>
              <a:chOff x="96" y="2016"/>
              <a:chExt cx="288" cy="2208"/>
            </a:xfrm>
          </p:grpSpPr>
          <p:sp>
            <p:nvSpPr>
              <p:cNvPr id="291" name="Rectangle 291"/>
              <p:cNvSpPr>
                <a:spLocks noChangeArrowheads="1"/>
              </p:cNvSpPr>
              <p:nvPr userDrawn="1"/>
            </p:nvSpPr>
            <p:spPr bwMode="ltGray">
              <a:xfrm>
                <a:off x="96" y="2016"/>
                <a:ext cx="288" cy="9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92" name="Rectangle 292"/>
              <p:cNvSpPr>
                <a:spLocks noChangeArrowheads="1"/>
              </p:cNvSpPr>
              <p:nvPr userDrawn="1"/>
            </p:nvSpPr>
            <p:spPr bwMode="ltGray">
              <a:xfrm>
                <a:off x="96" y="2112"/>
                <a:ext cx="288" cy="211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9509" name="Rectangle 293"/>
          <p:cNvSpPr>
            <a:spLocks noGrp="1" noChangeArrowheads="1"/>
          </p:cNvSpPr>
          <p:nvPr>
            <p:ph type="ctrTitle"/>
          </p:nvPr>
        </p:nvSpPr>
        <p:spPr>
          <a:xfrm>
            <a:off x="1143000" y="1676400"/>
            <a:ext cx="77724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510" name="Rectangle 29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95" name="Rectangle 29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6" name="Rectangle 29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" name="Rectangle 29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B041C-B254-4350-9690-5E6BB7337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46EF0-5735-4BFE-882D-82BACB20BF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6100" y="304800"/>
            <a:ext cx="194310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676900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34F0F-9B5C-4676-B5D6-AE01DBC27B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61E4D-FA98-45F8-8541-F0C0B6E207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C9212-2B80-4F0C-A122-22B560891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E0CD3-A335-4E9D-B24E-CAF091780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5BE62-2BDD-43DA-A8BF-134977567F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61E21-D615-4509-892D-AC6273AF4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7A2C9-6BEB-4F83-9BD8-258EB0367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B5992-11E3-48A7-887E-8E7DC1215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32126-1F7E-4E7E-BEDD-4035698BF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329"/>
          <p:cNvGrpSpPr>
            <a:grpSpLocks/>
          </p:cNvGrpSpPr>
          <p:nvPr/>
        </p:nvGrpSpPr>
        <p:grpSpPr bwMode="auto">
          <a:xfrm>
            <a:off x="150813" y="0"/>
            <a:ext cx="8840787" cy="6858000"/>
            <a:chOff x="95" y="0"/>
            <a:chExt cx="5569" cy="4320"/>
          </a:xfrm>
        </p:grpSpPr>
        <p:grpSp>
          <p:nvGrpSpPr>
            <p:cNvPr id="1032" name="Group 8"/>
            <p:cNvGrpSpPr>
              <a:grpSpLocks/>
            </p:cNvGrpSpPr>
            <p:nvPr/>
          </p:nvGrpSpPr>
          <p:grpSpPr bwMode="auto">
            <a:xfrm>
              <a:off x="96" y="48"/>
              <a:ext cx="5544" cy="4272"/>
              <a:chOff x="96" y="48"/>
              <a:chExt cx="5544" cy="4272"/>
            </a:xfrm>
          </p:grpSpPr>
          <p:grpSp>
            <p:nvGrpSpPr>
              <p:cNvPr id="1050" name="Group 9"/>
              <p:cNvGrpSpPr>
                <a:grpSpLocks/>
              </p:cNvGrpSpPr>
              <p:nvPr/>
            </p:nvGrpSpPr>
            <p:grpSpPr bwMode="auto">
              <a:xfrm>
                <a:off x="864" y="144"/>
                <a:ext cx="2664" cy="1440"/>
                <a:chOff x="864" y="144"/>
                <a:chExt cx="2664" cy="1440"/>
              </a:xfrm>
            </p:grpSpPr>
            <p:grpSp>
              <p:nvGrpSpPr>
                <p:cNvPr id="2" name="Group 10"/>
                <p:cNvGrpSpPr>
                  <a:grpSpLocks/>
                </p:cNvGrpSpPr>
                <p:nvPr/>
              </p:nvGrpSpPr>
              <p:grpSpPr bwMode="auto">
                <a:xfrm>
                  <a:off x="864" y="720"/>
                  <a:ext cx="168" cy="192"/>
                  <a:chOff x="1008" y="1584"/>
                  <a:chExt cx="336" cy="384"/>
                </a:xfrm>
              </p:grpSpPr>
              <p:sp>
                <p:nvSpPr>
                  <p:cNvPr id="3" name="Rectangle 11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36" name="Rectangle 12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37" name="Rectangle 13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38" name="Rectangle 14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39" name="Rectangle 15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40" name="Rectangle 16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41" name="Rectangle 17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42" name="Rectangle 18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1260" name="Group 19"/>
                <p:cNvGrpSpPr>
                  <a:grpSpLocks/>
                </p:cNvGrpSpPr>
                <p:nvPr/>
              </p:nvGrpSpPr>
              <p:grpSpPr bwMode="auto">
                <a:xfrm>
                  <a:off x="1200" y="1392"/>
                  <a:ext cx="168" cy="192"/>
                  <a:chOff x="1008" y="1584"/>
                  <a:chExt cx="336" cy="384"/>
                </a:xfrm>
              </p:grpSpPr>
              <p:sp>
                <p:nvSpPr>
                  <p:cNvPr id="1044" name="Rectangle 20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45" name="Rectangle 21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46" name="Rectangle 22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47" name="Rectangle 23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48" name="Rectangle 24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49" name="Rectangle 25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4" name="Rectangle 26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5" name="Rectangle 27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6" name="Group 28"/>
                <p:cNvGrpSpPr>
                  <a:grpSpLocks/>
                </p:cNvGrpSpPr>
                <p:nvPr/>
              </p:nvGrpSpPr>
              <p:grpSpPr bwMode="auto">
                <a:xfrm>
                  <a:off x="1824" y="144"/>
                  <a:ext cx="168" cy="192"/>
                  <a:chOff x="1008" y="1584"/>
                  <a:chExt cx="336" cy="384"/>
                </a:xfrm>
              </p:grpSpPr>
              <p:sp>
                <p:nvSpPr>
                  <p:cNvPr id="7" name="Rectangle 29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8" name="Rectangle 30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9" name="Rectangle 31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" name="Rectangle 32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" name="Rectangle 33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2" name="Rectangle 34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3" name="Rectangle 35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4" name="Rectangle 36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15" name="Group 37"/>
                <p:cNvGrpSpPr>
                  <a:grpSpLocks/>
                </p:cNvGrpSpPr>
                <p:nvPr/>
              </p:nvGrpSpPr>
              <p:grpSpPr bwMode="auto">
                <a:xfrm>
                  <a:off x="2496" y="528"/>
                  <a:ext cx="168" cy="192"/>
                  <a:chOff x="1008" y="1584"/>
                  <a:chExt cx="336" cy="384"/>
                </a:xfrm>
              </p:grpSpPr>
              <p:sp>
                <p:nvSpPr>
                  <p:cNvPr id="16" name="Rectangle 38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7" name="Rectangle 39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8" name="Rectangle 40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9" name="Rectangle 41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20" name="Rectangle 42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67" name="Rectangle 43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68" name="Rectangle 44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69" name="Rectangle 45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21" name="Group 46"/>
                <p:cNvGrpSpPr>
                  <a:grpSpLocks/>
                </p:cNvGrpSpPr>
                <p:nvPr/>
              </p:nvGrpSpPr>
              <p:grpSpPr bwMode="auto">
                <a:xfrm>
                  <a:off x="2016" y="1056"/>
                  <a:ext cx="168" cy="192"/>
                  <a:chOff x="1008" y="1584"/>
                  <a:chExt cx="336" cy="384"/>
                </a:xfrm>
              </p:grpSpPr>
              <p:sp>
                <p:nvSpPr>
                  <p:cNvPr id="1071" name="Rectangle 47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72" name="Rectangle 48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73" name="Rectangle 49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74" name="Rectangle 50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75" name="Rectangle 51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76" name="Rectangle 52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77" name="Rectangle 53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78" name="Rectangle 54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22" name="Group 55"/>
                <p:cNvGrpSpPr>
                  <a:grpSpLocks/>
                </p:cNvGrpSpPr>
                <p:nvPr/>
              </p:nvGrpSpPr>
              <p:grpSpPr bwMode="auto">
                <a:xfrm>
                  <a:off x="3360" y="960"/>
                  <a:ext cx="168" cy="192"/>
                  <a:chOff x="1008" y="1584"/>
                  <a:chExt cx="336" cy="384"/>
                </a:xfrm>
              </p:grpSpPr>
              <p:sp>
                <p:nvSpPr>
                  <p:cNvPr id="1080" name="Rectangle 56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81" name="Rectangle 57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82" name="Rectangle 58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83" name="Rectangle 59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84" name="Rectangle 60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85" name="Rectangle 61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86" name="Rectangle 62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87" name="Rectangle 63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23" name="Group 64"/>
                <p:cNvGrpSpPr>
                  <a:grpSpLocks/>
                </p:cNvGrpSpPr>
                <p:nvPr/>
              </p:nvGrpSpPr>
              <p:grpSpPr bwMode="auto">
                <a:xfrm>
                  <a:off x="2784" y="1344"/>
                  <a:ext cx="168" cy="192"/>
                  <a:chOff x="1008" y="1584"/>
                  <a:chExt cx="336" cy="384"/>
                </a:xfrm>
              </p:grpSpPr>
              <p:sp>
                <p:nvSpPr>
                  <p:cNvPr id="1089" name="Rectangle 65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90" name="Rectangle 66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91" name="Rectangle 67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92" name="Rectangle 68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93" name="Rectangle 69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94" name="Rectangle 70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95" name="Rectangle 71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096" name="Rectangle 72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</p:grpSp>
          <p:grpSp>
            <p:nvGrpSpPr>
              <p:cNvPr id="1051" name="Group 73"/>
              <p:cNvGrpSpPr>
                <a:grpSpLocks/>
              </p:cNvGrpSpPr>
              <p:nvPr/>
            </p:nvGrpSpPr>
            <p:grpSpPr bwMode="auto">
              <a:xfrm>
                <a:off x="240" y="1968"/>
                <a:ext cx="3288" cy="1440"/>
                <a:chOff x="240" y="144"/>
                <a:chExt cx="3288" cy="1440"/>
              </a:xfrm>
            </p:grpSpPr>
            <p:grpSp>
              <p:nvGrpSpPr>
                <p:cNvPr id="24" name="Group 74"/>
                <p:cNvGrpSpPr>
                  <a:grpSpLocks/>
                </p:cNvGrpSpPr>
                <p:nvPr/>
              </p:nvGrpSpPr>
              <p:grpSpPr bwMode="auto">
                <a:xfrm>
                  <a:off x="864" y="720"/>
                  <a:ext cx="168" cy="192"/>
                  <a:chOff x="1008" y="1584"/>
                  <a:chExt cx="336" cy="384"/>
                </a:xfrm>
              </p:grpSpPr>
              <p:sp>
                <p:nvSpPr>
                  <p:cNvPr id="1099" name="Rectangle 75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00" name="Rectangle 76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01" name="Rectangle 77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02" name="Rectangle 78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03" name="Rectangle 79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04" name="Rectangle 80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05" name="Rectangle 81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06" name="Rectangle 82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1188" name="Group 83"/>
                <p:cNvGrpSpPr>
                  <a:grpSpLocks/>
                </p:cNvGrpSpPr>
                <p:nvPr/>
              </p:nvGrpSpPr>
              <p:grpSpPr bwMode="auto">
                <a:xfrm>
                  <a:off x="1200" y="1392"/>
                  <a:ext cx="168" cy="192"/>
                  <a:chOff x="1008" y="1584"/>
                  <a:chExt cx="336" cy="384"/>
                </a:xfrm>
              </p:grpSpPr>
              <p:sp>
                <p:nvSpPr>
                  <p:cNvPr id="1108" name="Rectangle 84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09" name="Rectangle 85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10" name="Rectangle 86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11" name="Rectangle 87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12" name="Rectangle 88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13" name="Rectangle 89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14" name="Rectangle 90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15" name="Rectangle 91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25" name="Group 92"/>
                <p:cNvGrpSpPr>
                  <a:grpSpLocks/>
                </p:cNvGrpSpPr>
                <p:nvPr/>
              </p:nvGrpSpPr>
              <p:grpSpPr bwMode="auto">
                <a:xfrm>
                  <a:off x="240" y="144"/>
                  <a:ext cx="168" cy="192"/>
                  <a:chOff x="1008" y="1584"/>
                  <a:chExt cx="336" cy="384"/>
                </a:xfrm>
              </p:grpSpPr>
              <p:sp>
                <p:nvSpPr>
                  <p:cNvPr id="1117" name="Rectangle 93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18" name="Rectangle 94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19" name="Rectangle 95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20" name="Rectangle 96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21" name="Rectangle 97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22" name="Rectangle 98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23" name="Rectangle 99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24" name="Rectangle 100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26" name="Group 101"/>
                <p:cNvGrpSpPr>
                  <a:grpSpLocks/>
                </p:cNvGrpSpPr>
                <p:nvPr/>
              </p:nvGrpSpPr>
              <p:grpSpPr bwMode="auto">
                <a:xfrm>
                  <a:off x="1824" y="144"/>
                  <a:ext cx="168" cy="192"/>
                  <a:chOff x="1008" y="1584"/>
                  <a:chExt cx="336" cy="384"/>
                </a:xfrm>
              </p:grpSpPr>
              <p:sp>
                <p:nvSpPr>
                  <p:cNvPr id="1126" name="Rectangle 102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27" name="Rectangle 103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28" name="Rectangle 104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29" name="Rectangle 105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30" name="Rectangle 106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31" name="Rectangle 107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32" name="Rectangle 108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33" name="Rectangle 109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27" name="Group 110"/>
                <p:cNvGrpSpPr>
                  <a:grpSpLocks/>
                </p:cNvGrpSpPr>
                <p:nvPr/>
              </p:nvGrpSpPr>
              <p:grpSpPr bwMode="auto">
                <a:xfrm>
                  <a:off x="2496" y="528"/>
                  <a:ext cx="168" cy="192"/>
                  <a:chOff x="1008" y="1584"/>
                  <a:chExt cx="336" cy="384"/>
                </a:xfrm>
              </p:grpSpPr>
              <p:sp>
                <p:nvSpPr>
                  <p:cNvPr id="1135" name="Rectangle 111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36" name="Rectangle 112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37" name="Rectangle 113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38" name="Rectangle 114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39" name="Rectangle 115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40" name="Rectangle 116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41" name="Rectangle 117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42" name="Rectangle 118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28" name="Group 119"/>
                <p:cNvGrpSpPr>
                  <a:grpSpLocks/>
                </p:cNvGrpSpPr>
                <p:nvPr/>
              </p:nvGrpSpPr>
              <p:grpSpPr bwMode="auto">
                <a:xfrm>
                  <a:off x="2016" y="1056"/>
                  <a:ext cx="168" cy="192"/>
                  <a:chOff x="1008" y="1584"/>
                  <a:chExt cx="336" cy="384"/>
                </a:xfrm>
              </p:grpSpPr>
              <p:sp>
                <p:nvSpPr>
                  <p:cNvPr id="1144" name="Rectangle 120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45" name="Rectangle 121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46" name="Rectangle 122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47" name="Rectangle 123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48" name="Rectangle 124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49" name="Rectangle 125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50" name="Rectangle 126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51" name="Rectangle 127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29" name="Group 128"/>
                <p:cNvGrpSpPr>
                  <a:grpSpLocks/>
                </p:cNvGrpSpPr>
                <p:nvPr/>
              </p:nvGrpSpPr>
              <p:grpSpPr bwMode="auto">
                <a:xfrm>
                  <a:off x="3360" y="960"/>
                  <a:ext cx="168" cy="192"/>
                  <a:chOff x="1008" y="1584"/>
                  <a:chExt cx="336" cy="384"/>
                </a:xfrm>
              </p:grpSpPr>
              <p:sp>
                <p:nvSpPr>
                  <p:cNvPr id="1153" name="Rectangle 129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54" name="Rectangle 130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55" name="Rectangle 131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56" name="Rectangle 132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57" name="Rectangle 133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58" name="Rectangle 134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59" name="Rectangle 135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60" name="Rectangle 136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  <p:grpSp>
              <p:nvGrpSpPr>
                <p:cNvPr id="30" name="Group 137"/>
                <p:cNvGrpSpPr>
                  <a:grpSpLocks/>
                </p:cNvGrpSpPr>
                <p:nvPr/>
              </p:nvGrpSpPr>
              <p:grpSpPr bwMode="auto">
                <a:xfrm>
                  <a:off x="2784" y="1344"/>
                  <a:ext cx="168" cy="192"/>
                  <a:chOff x="1008" y="1584"/>
                  <a:chExt cx="336" cy="384"/>
                </a:xfrm>
              </p:grpSpPr>
              <p:sp>
                <p:nvSpPr>
                  <p:cNvPr id="1162" name="Rectangle 138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824"/>
                    <a:ext cx="96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63" name="Rectangle 139"/>
                  <p:cNvSpPr>
                    <a:spLocks noChangeArrowheads="1"/>
                  </p:cNvSpPr>
                  <p:nvPr/>
                </p:nvSpPr>
                <p:spPr bwMode="hidden">
                  <a:xfrm>
                    <a:off x="1200" y="1776"/>
                    <a:ext cx="48" cy="9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64" name="Rectangle 140"/>
                  <p:cNvSpPr>
                    <a:spLocks noChangeArrowheads="1"/>
                  </p:cNvSpPr>
                  <p:nvPr/>
                </p:nvSpPr>
                <p:spPr bwMode="hidden">
                  <a:xfrm>
                    <a:off x="1104" y="1680"/>
                    <a:ext cx="48" cy="144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65" name="Rectangle 141"/>
                  <p:cNvSpPr>
                    <a:spLocks noChangeArrowheads="1"/>
                  </p:cNvSpPr>
                  <p:nvPr/>
                </p:nvSpPr>
                <p:spPr bwMode="hidden">
                  <a:xfrm>
                    <a:off x="1152" y="1680"/>
                    <a:ext cx="192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66" name="Rectangle 142"/>
                  <p:cNvSpPr>
                    <a:spLocks noChangeArrowheads="1"/>
                  </p:cNvSpPr>
                  <p:nvPr/>
                </p:nvSpPr>
                <p:spPr bwMode="hidden">
                  <a:xfrm>
                    <a:off x="1296" y="1728"/>
                    <a:ext cx="48" cy="240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67" name="Rectangle 143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920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68" name="Rectangle 144"/>
                  <p:cNvSpPr>
                    <a:spLocks noChangeArrowheads="1"/>
                  </p:cNvSpPr>
                  <p:nvPr/>
                </p:nvSpPr>
                <p:spPr bwMode="hidden">
                  <a:xfrm>
                    <a:off x="1008" y="1584"/>
                    <a:ext cx="48" cy="336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169" name="Rectangle 145"/>
                  <p:cNvSpPr>
                    <a:spLocks noChangeArrowheads="1"/>
                  </p:cNvSpPr>
                  <p:nvPr/>
                </p:nvSpPr>
                <p:spPr bwMode="hidden">
                  <a:xfrm>
                    <a:off x="1056" y="1584"/>
                    <a:ext cx="288" cy="48"/>
                  </a:xfrm>
                  <a:prstGeom prst="rect">
                    <a:avLst/>
                  </a:prstGeom>
                  <a:solidFill>
                    <a:schemeClr val="folHlink">
                      <a:alpha val="50000"/>
                    </a:scheme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</p:grpSp>
          </p:grpSp>
          <p:grpSp>
            <p:nvGrpSpPr>
              <p:cNvPr id="1052" name="Group 146"/>
              <p:cNvGrpSpPr>
                <a:grpSpLocks/>
              </p:cNvGrpSpPr>
              <p:nvPr/>
            </p:nvGrpSpPr>
            <p:grpSpPr bwMode="auto">
              <a:xfrm>
                <a:off x="4320" y="624"/>
                <a:ext cx="168" cy="192"/>
                <a:chOff x="1008" y="1584"/>
                <a:chExt cx="336" cy="384"/>
              </a:xfrm>
            </p:grpSpPr>
            <p:sp>
              <p:nvSpPr>
                <p:cNvPr id="1171" name="Rectangle 147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72" name="Rectangle 148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73" name="Rectangle 149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74" name="Rectangle 150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75" name="Rectangle 151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76" name="Rectangle 152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77" name="Rectangle 153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78" name="Rectangle 154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53" name="Group 155"/>
              <p:cNvGrpSpPr>
                <a:grpSpLocks/>
              </p:cNvGrpSpPr>
              <p:nvPr/>
            </p:nvGrpSpPr>
            <p:grpSpPr bwMode="auto">
              <a:xfrm>
                <a:off x="4656" y="1296"/>
                <a:ext cx="168" cy="192"/>
                <a:chOff x="1008" y="1584"/>
                <a:chExt cx="336" cy="384"/>
              </a:xfrm>
            </p:grpSpPr>
            <p:sp>
              <p:nvSpPr>
                <p:cNvPr id="1180" name="Rectangle 156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81" name="Rectangle 157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82" name="Rectangle 158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83" name="Rectangle 159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84" name="Rectangle 160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85" name="Rectangle 161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86" name="Rectangle 162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87" name="Rectangle 163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54" name="Group 164"/>
              <p:cNvGrpSpPr>
                <a:grpSpLocks/>
              </p:cNvGrpSpPr>
              <p:nvPr/>
            </p:nvGrpSpPr>
            <p:grpSpPr bwMode="auto">
              <a:xfrm>
                <a:off x="3696" y="48"/>
                <a:ext cx="168" cy="192"/>
                <a:chOff x="1008" y="1584"/>
                <a:chExt cx="336" cy="384"/>
              </a:xfrm>
            </p:grpSpPr>
            <p:sp>
              <p:nvSpPr>
                <p:cNvPr id="1189" name="Rectangle 165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90" name="Rectangle 166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91" name="Rectangle 167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92" name="Rectangle 168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93" name="Rectangle 169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94" name="Rectangle 170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95" name="Rectangle 171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96" name="Rectangle 172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55" name="Group 173"/>
              <p:cNvGrpSpPr>
                <a:grpSpLocks/>
              </p:cNvGrpSpPr>
              <p:nvPr/>
            </p:nvGrpSpPr>
            <p:grpSpPr bwMode="auto">
              <a:xfrm>
                <a:off x="5280" y="48"/>
                <a:ext cx="168" cy="192"/>
                <a:chOff x="1008" y="1584"/>
                <a:chExt cx="336" cy="384"/>
              </a:xfrm>
            </p:grpSpPr>
            <p:sp>
              <p:nvSpPr>
                <p:cNvPr id="1198" name="Rectangle 174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99" name="Rectangle 175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00" name="Rectangle 176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01" name="Rectangle 177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02" name="Rectangle 178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03" name="Rectangle 179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04" name="Rectangle 180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05" name="Rectangle 181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56" name="Group 182"/>
              <p:cNvGrpSpPr>
                <a:grpSpLocks/>
              </p:cNvGrpSpPr>
              <p:nvPr/>
            </p:nvGrpSpPr>
            <p:grpSpPr bwMode="auto">
              <a:xfrm>
                <a:off x="5472" y="960"/>
                <a:ext cx="168" cy="192"/>
                <a:chOff x="1008" y="1584"/>
                <a:chExt cx="336" cy="384"/>
              </a:xfrm>
            </p:grpSpPr>
            <p:sp>
              <p:nvSpPr>
                <p:cNvPr id="1207" name="Rectangle 183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08" name="Rectangle 184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09" name="Rectangle 185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10" name="Rectangle 186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11" name="Rectangle 187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12" name="Rectangle 188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13" name="Rectangle 189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14" name="Rectangle 190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57" name="Group 191"/>
              <p:cNvGrpSpPr>
                <a:grpSpLocks/>
              </p:cNvGrpSpPr>
              <p:nvPr/>
            </p:nvGrpSpPr>
            <p:grpSpPr bwMode="auto">
              <a:xfrm>
                <a:off x="4224" y="2400"/>
                <a:ext cx="168" cy="192"/>
                <a:chOff x="1008" y="1584"/>
                <a:chExt cx="336" cy="384"/>
              </a:xfrm>
            </p:grpSpPr>
            <p:sp>
              <p:nvSpPr>
                <p:cNvPr id="1216" name="Rectangle 192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17" name="Rectangle 193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18" name="Rectangle 194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19" name="Rectangle 195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20" name="Rectangle 196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21" name="Rectangle 197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22" name="Rectangle 198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23" name="Rectangle 199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58" name="Group 200"/>
              <p:cNvGrpSpPr>
                <a:grpSpLocks/>
              </p:cNvGrpSpPr>
              <p:nvPr/>
            </p:nvGrpSpPr>
            <p:grpSpPr bwMode="auto">
              <a:xfrm>
                <a:off x="4560" y="3072"/>
                <a:ext cx="168" cy="192"/>
                <a:chOff x="1008" y="1584"/>
                <a:chExt cx="336" cy="384"/>
              </a:xfrm>
            </p:grpSpPr>
            <p:sp>
              <p:nvSpPr>
                <p:cNvPr id="1225" name="Rectangle 201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26" name="Rectangle 202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27" name="Rectangle 203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28" name="Rectangle 204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29" name="Rectangle 205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30" name="Rectangle 206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31" name="Rectangle 207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32" name="Rectangle 208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59" name="Group 209"/>
              <p:cNvGrpSpPr>
                <a:grpSpLocks/>
              </p:cNvGrpSpPr>
              <p:nvPr/>
            </p:nvGrpSpPr>
            <p:grpSpPr bwMode="auto">
              <a:xfrm>
                <a:off x="3600" y="1824"/>
                <a:ext cx="168" cy="192"/>
                <a:chOff x="1008" y="1584"/>
                <a:chExt cx="336" cy="384"/>
              </a:xfrm>
            </p:grpSpPr>
            <p:sp>
              <p:nvSpPr>
                <p:cNvPr id="1234" name="Rectangle 210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35" name="Rectangle 211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36" name="Rectangle 212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37" name="Rectangle 213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38" name="Rectangle 214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39" name="Rectangle 215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40" name="Rectangle 216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41" name="Rectangle 217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60" name="Group 218"/>
              <p:cNvGrpSpPr>
                <a:grpSpLocks/>
              </p:cNvGrpSpPr>
              <p:nvPr/>
            </p:nvGrpSpPr>
            <p:grpSpPr bwMode="auto">
              <a:xfrm>
                <a:off x="5184" y="1824"/>
                <a:ext cx="168" cy="192"/>
                <a:chOff x="1008" y="1584"/>
                <a:chExt cx="336" cy="384"/>
              </a:xfrm>
            </p:grpSpPr>
            <p:sp>
              <p:nvSpPr>
                <p:cNvPr id="1243" name="Rectangle 219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44" name="Rectangle 220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45" name="Rectangle 221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46" name="Rectangle 222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47" name="Rectangle 223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48" name="Rectangle 224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49" name="Rectangle 225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50" name="Rectangle 226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61" name="Group 227"/>
              <p:cNvGrpSpPr>
                <a:grpSpLocks/>
              </p:cNvGrpSpPr>
              <p:nvPr/>
            </p:nvGrpSpPr>
            <p:grpSpPr bwMode="auto">
              <a:xfrm>
                <a:off x="5376" y="2736"/>
                <a:ext cx="168" cy="192"/>
                <a:chOff x="1008" y="1584"/>
                <a:chExt cx="336" cy="384"/>
              </a:xfrm>
            </p:grpSpPr>
            <p:sp>
              <p:nvSpPr>
                <p:cNvPr id="1252" name="Rectangle 228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53" name="Rectangle 229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54" name="Rectangle 230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55" name="Rectangle 231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56" name="Rectangle 232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57" name="Rectangle 233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58" name="Rectangle 234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59" name="Rectangle 235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62" name="Group 236"/>
              <p:cNvGrpSpPr>
                <a:grpSpLocks/>
              </p:cNvGrpSpPr>
              <p:nvPr/>
            </p:nvGrpSpPr>
            <p:grpSpPr bwMode="auto">
              <a:xfrm>
                <a:off x="3816" y="3840"/>
                <a:ext cx="168" cy="192"/>
                <a:chOff x="1008" y="1584"/>
                <a:chExt cx="336" cy="384"/>
              </a:xfrm>
            </p:grpSpPr>
            <p:sp>
              <p:nvSpPr>
                <p:cNvPr id="1261" name="Rectangle 237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62" name="Rectangle 238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63" name="Rectangle 239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64" name="Rectangle 240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65" name="Rectangle 241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66" name="Rectangle 242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67" name="Rectangle 243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68" name="Rectangle 244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63" name="Group 245"/>
              <p:cNvGrpSpPr>
                <a:grpSpLocks/>
              </p:cNvGrpSpPr>
              <p:nvPr/>
            </p:nvGrpSpPr>
            <p:grpSpPr bwMode="auto">
              <a:xfrm>
                <a:off x="5400" y="3840"/>
                <a:ext cx="168" cy="192"/>
                <a:chOff x="1008" y="1584"/>
                <a:chExt cx="336" cy="384"/>
              </a:xfrm>
            </p:grpSpPr>
            <p:sp>
              <p:nvSpPr>
                <p:cNvPr id="1270" name="Rectangle 246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71" name="Rectangle 247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72" name="Rectangle 248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73" name="Rectangle 249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74" name="Rectangle 250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75" name="Rectangle 251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76" name="Rectangle 252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77" name="Rectangle 253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64" name="Group 254"/>
              <p:cNvGrpSpPr>
                <a:grpSpLocks/>
              </p:cNvGrpSpPr>
              <p:nvPr/>
            </p:nvGrpSpPr>
            <p:grpSpPr bwMode="auto">
              <a:xfrm>
                <a:off x="96" y="3744"/>
                <a:ext cx="168" cy="192"/>
                <a:chOff x="1008" y="1584"/>
                <a:chExt cx="336" cy="384"/>
              </a:xfrm>
            </p:grpSpPr>
            <p:sp>
              <p:nvSpPr>
                <p:cNvPr id="1279" name="Rectangle 255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80" name="Rectangle 256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81" name="Rectangle 257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82" name="Rectangle 258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83" name="Rectangle 259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84" name="Rectangle 260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85" name="Rectangle 261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86" name="Rectangle 262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65" name="Group 263"/>
              <p:cNvGrpSpPr>
                <a:grpSpLocks/>
              </p:cNvGrpSpPr>
              <p:nvPr/>
            </p:nvGrpSpPr>
            <p:grpSpPr bwMode="auto">
              <a:xfrm>
                <a:off x="1680" y="3744"/>
                <a:ext cx="168" cy="192"/>
                <a:chOff x="1008" y="1584"/>
                <a:chExt cx="336" cy="384"/>
              </a:xfrm>
            </p:grpSpPr>
            <p:sp>
              <p:nvSpPr>
                <p:cNvPr id="1288" name="Rectangle 264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89" name="Rectangle 265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90" name="Rectangle 266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91" name="Rectangle 267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92" name="Rectangle 268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93" name="Rectangle 269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94" name="Rectangle 270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95" name="Rectangle 271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66" name="Group 272"/>
              <p:cNvGrpSpPr>
                <a:grpSpLocks/>
              </p:cNvGrpSpPr>
              <p:nvPr/>
            </p:nvGrpSpPr>
            <p:grpSpPr bwMode="auto">
              <a:xfrm>
                <a:off x="2352" y="4128"/>
                <a:ext cx="168" cy="192"/>
                <a:chOff x="1008" y="1584"/>
                <a:chExt cx="336" cy="384"/>
              </a:xfrm>
            </p:grpSpPr>
            <p:sp>
              <p:nvSpPr>
                <p:cNvPr id="1297" name="Rectangle 273"/>
                <p:cNvSpPr>
                  <a:spLocks noChangeArrowheads="1"/>
                </p:cNvSpPr>
                <p:nvPr/>
              </p:nvSpPr>
              <p:spPr bwMode="hidden">
                <a:xfrm>
                  <a:off x="1104" y="1824"/>
                  <a:ext cx="96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98" name="Rectangle 274"/>
                <p:cNvSpPr>
                  <a:spLocks noChangeArrowheads="1"/>
                </p:cNvSpPr>
                <p:nvPr/>
              </p:nvSpPr>
              <p:spPr bwMode="hidden">
                <a:xfrm>
                  <a:off x="1200" y="1776"/>
                  <a:ext cx="48" cy="9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299" name="Rectangle 275"/>
                <p:cNvSpPr>
                  <a:spLocks noChangeArrowheads="1"/>
                </p:cNvSpPr>
                <p:nvPr/>
              </p:nvSpPr>
              <p:spPr bwMode="hidden">
                <a:xfrm>
                  <a:off x="1104" y="1680"/>
                  <a:ext cx="48" cy="144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00" name="Rectangle 276"/>
                <p:cNvSpPr>
                  <a:spLocks noChangeArrowheads="1"/>
                </p:cNvSpPr>
                <p:nvPr/>
              </p:nvSpPr>
              <p:spPr bwMode="hidden">
                <a:xfrm>
                  <a:off x="1152" y="1680"/>
                  <a:ext cx="192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01" name="Rectangle 277"/>
                <p:cNvSpPr>
                  <a:spLocks noChangeArrowheads="1"/>
                </p:cNvSpPr>
                <p:nvPr/>
              </p:nvSpPr>
              <p:spPr bwMode="hidden">
                <a:xfrm>
                  <a:off x="1296" y="1728"/>
                  <a:ext cx="48" cy="24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02" name="Rectangle 278"/>
                <p:cNvSpPr>
                  <a:spLocks noChangeArrowheads="1"/>
                </p:cNvSpPr>
                <p:nvPr/>
              </p:nvSpPr>
              <p:spPr bwMode="hidden">
                <a:xfrm>
                  <a:off x="1008" y="1920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03" name="Rectangle 279"/>
                <p:cNvSpPr>
                  <a:spLocks noChangeArrowheads="1"/>
                </p:cNvSpPr>
                <p:nvPr/>
              </p:nvSpPr>
              <p:spPr bwMode="hidden">
                <a:xfrm>
                  <a:off x="1008" y="1584"/>
                  <a:ext cx="48" cy="336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04" name="Rectangle 280"/>
                <p:cNvSpPr>
                  <a:spLocks noChangeArrowheads="1"/>
                </p:cNvSpPr>
                <p:nvPr/>
              </p:nvSpPr>
              <p:spPr bwMode="hidden">
                <a:xfrm>
                  <a:off x="1056" y="1584"/>
                  <a:ext cx="288" cy="4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</p:grpSp>
        <p:grpSp>
          <p:nvGrpSpPr>
            <p:cNvPr id="1033" name="Group 327"/>
            <p:cNvGrpSpPr>
              <a:grpSpLocks/>
            </p:cNvGrpSpPr>
            <p:nvPr userDrawn="1"/>
          </p:nvGrpSpPr>
          <p:grpSpPr bwMode="auto">
            <a:xfrm>
              <a:off x="96" y="0"/>
              <a:ext cx="288" cy="672"/>
              <a:chOff x="96" y="0"/>
              <a:chExt cx="288" cy="672"/>
            </a:xfrm>
          </p:grpSpPr>
          <p:sp>
            <p:nvSpPr>
              <p:cNvPr id="1316" name="Rectangle 292"/>
              <p:cNvSpPr>
                <a:spLocks noChangeArrowheads="1"/>
              </p:cNvSpPr>
              <p:nvPr/>
            </p:nvSpPr>
            <p:spPr bwMode="ltGray">
              <a:xfrm>
                <a:off x="96" y="576"/>
                <a:ext cx="288" cy="9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26" name="Rectangle 302"/>
              <p:cNvSpPr>
                <a:spLocks noChangeArrowheads="1"/>
              </p:cNvSpPr>
              <p:nvPr/>
            </p:nvSpPr>
            <p:spPr bwMode="ltGray">
              <a:xfrm>
                <a:off x="96" y="0"/>
                <a:ext cx="288" cy="576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034" name="Group 326"/>
            <p:cNvGrpSpPr>
              <a:grpSpLocks/>
            </p:cNvGrpSpPr>
            <p:nvPr/>
          </p:nvGrpSpPr>
          <p:grpSpPr bwMode="auto">
            <a:xfrm>
              <a:off x="95" y="719"/>
              <a:ext cx="5569" cy="3505"/>
              <a:chOff x="95" y="719"/>
              <a:chExt cx="5569" cy="3505"/>
            </a:xfrm>
          </p:grpSpPr>
          <p:sp>
            <p:nvSpPr>
              <p:cNvPr id="1306" name="Rectangle 282"/>
              <p:cNvSpPr>
                <a:spLocks noChangeArrowheads="1"/>
              </p:cNvSpPr>
              <p:nvPr userDrawn="1"/>
            </p:nvSpPr>
            <p:spPr bwMode="invGray">
              <a:xfrm rot="5400000">
                <a:off x="167" y="839"/>
                <a:ext cx="96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07" name="Rectangle 283"/>
              <p:cNvSpPr>
                <a:spLocks noChangeArrowheads="1"/>
              </p:cNvSpPr>
              <p:nvPr userDrawn="1"/>
            </p:nvSpPr>
            <p:spPr bwMode="invGray">
              <a:xfrm rot="5400000">
                <a:off x="215" y="887"/>
                <a:ext cx="48" cy="9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08" name="Rectangle 284"/>
              <p:cNvSpPr>
                <a:spLocks noChangeArrowheads="1"/>
              </p:cNvSpPr>
              <p:nvPr userDrawn="1"/>
            </p:nvSpPr>
            <p:spPr bwMode="invGray">
              <a:xfrm rot="5400000">
                <a:off x="287" y="767"/>
                <a:ext cx="48" cy="144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09" name="Rectangle 285"/>
              <p:cNvSpPr>
                <a:spLocks noChangeArrowheads="1"/>
              </p:cNvSpPr>
              <p:nvPr userDrawn="1"/>
            </p:nvSpPr>
            <p:spPr bwMode="invGray">
              <a:xfrm rot="5400000">
                <a:off x="191" y="911"/>
                <a:ext cx="48" cy="24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10" name="Rectangle 286"/>
              <p:cNvSpPr>
                <a:spLocks noChangeArrowheads="1"/>
              </p:cNvSpPr>
              <p:nvPr userDrawn="1"/>
            </p:nvSpPr>
            <p:spPr bwMode="invGray">
              <a:xfrm rot="5400000">
                <a:off x="-25" y="839"/>
                <a:ext cx="288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11" name="Rectangle 287"/>
              <p:cNvSpPr>
                <a:spLocks noChangeArrowheads="1"/>
              </p:cNvSpPr>
              <p:nvPr userDrawn="1"/>
            </p:nvSpPr>
            <p:spPr bwMode="invGray">
              <a:xfrm rot="5400000">
                <a:off x="287" y="575"/>
                <a:ext cx="48" cy="33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12" name="Rectangle 288"/>
              <p:cNvSpPr>
                <a:spLocks noChangeArrowheads="1"/>
              </p:cNvSpPr>
              <p:nvPr userDrawn="1"/>
            </p:nvSpPr>
            <p:spPr bwMode="invGray">
              <a:xfrm rot="5400000">
                <a:off x="-1273" y="2471"/>
                <a:ext cx="3457" cy="49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13" name="Rectangle 289"/>
              <p:cNvSpPr>
                <a:spLocks noChangeArrowheads="1"/>
              </p:cNvSpPr>
              <p:nvPr userDrawn="1"/>
            </p:nvSpPr>
            <p:spPr bwMode="invGray">
              <a:xfrm>
                <a:off x="288" y="912"/>
                <a:ext cx="240" cy="48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14" name="Rectangle 290"/>
              <p:cNvSpPr>
                <a:spLocks noChangeArrowheads="1"/>
              </p:cNvSpPr>
              <p:nvPr userDrawn="1"/>
            </p:nvSpPr>
            <p:spPr bwMode="invGray">
              <a:xfrm>
                <a:off x="528" y="912"/>
                <a:ext cx="5136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47" name="Rectangle 323"/>
              <p:cNvSpPr>
                <a:spLocks noChangeArrowheads="1"/>
              </p:cNvSpPr>
              <p:nvPr userDrawn="1"/>
            </p:nvSpPr>
            <p:spPr bwMode="invGray">
              <a:xfrm rot="5400000">
                <a:off x="263" y="935"/>
                <a:ext cx="192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035" name="Group 328"/>
            <p:cNvGrpSpPr>
              <a:grpSpLocks/>
            </p:cNvGrpSpPr>
            <p:nvPr userDrawn="1"/>
          </p:nvGrpSpPr>
          <p:grpSpPr bwMode="auto">
            <a:xfrm>
              <a:off x="96" y="1104"/>
              <a:ext cx="288" cy="3120"/>
              <a:chOff x="96" y="1104"/>
              <a:chExt cx="288" cy="3120"/>
            </a:xfrm>
          </p:grpSpPr>
          <p:sp>
            <p:nvSpPr>
              <p:cNvPr id="1315" name="Rectangle 291"/>
              <p:cNvSpPr>
                <a:spLocks noChangeArrowheads="1"/>
              </p:cNvSpPr>
              <p:nvPr/>
            </p:nvSpPr>
            <p:spPr bwMode="ltGray">
              <a:xfrm>
                <a:off x="96" y="1104"/>
                <a:ext cx="288" cy="9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45" name="Rectangle 321"/>
              <p:cNvSpPr>
                <a:spLocks noChangeArrowheads="1"/>
              </p:cNvSpPr>
              <p:nvPr/>
            </p:nvSpPr>
            <p:spPr bwMode="ltGray">
              <a:xfrm>
                <a:off x="96" y="1200"/>
                <a:ext cx="288" cy="302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DDDA15C6-B0B1-41D4-BB80-DCA42DDB8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9pPr>
    </p:titleStyle>
    <p:bodyStyle>
      <a:lvl1pPr marL="222250" indent="-2222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30238" indent="-173038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800">
          <a:solidFill>
            <a:schemeClr val="tx1"/>
          </a:solidFill>
          <a:latin typeface="+mn-lt"/>
        </a:defRPr>
      </a:lvl2pPr>
      <a:lvl3pPr marL="1089025" indent="-174625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546225" indent="-174625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4pPr>
      <a:lvl5pPr marL="2003425" indent="-174625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460625" indent="-174625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17825" indent="-174625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375025" indent="-174625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32225" indent="-174625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785786" y="1676400"/>
            <a:ext cx="8129614" cy="1143000"/>
          </a:xfrm>
        </p:spPr>
        <p:txBody>
          <a:bodyPr/>
          <a:lstStyle/>
          <a:p>
            <a:r>
              <a:rPr lang="ru-RU" sz="5400" dirty="0" smtClean="0"/>
              <a:t>Анатомия и физиология органа слуха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857250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Презентацию подготовили:</a:t>
            </a:r>
          </a:p>
          <a:p>
            <a:pPr algn="l">
              <a:defRPr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25" y="4286250"/>
          <a:ext cx="60960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marL="342900" indent="-342900" algn="l">
                        <a:buClrTx/>
                        <a:buFont typeface="+mj-lt"/>
                        <a:buNone/>
                      </a:pP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Ханнанова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И.В.</a:t>
                      </a:r>
                    </a:p>
                    <a:p>
                      <a:pPr marL="342900" indent="-342900" algn="l">
                        <a:buClrTx/>
                        <a:buFont typeface="+mj-lt"/>
                        <a:buNone/>
                      </a:pP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Ханнанова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А.Г.</a:t>
                      </a:r>
                    </a:p>
                    <a:p>
                      <a:pPr marL="342900" indent="-342900" algn="l">
                        <a:buClrTx/>
                        <a:buFont typeface="+mj-lt"/>
                        <a:buNone/>
                      </a:pP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Ибатуллина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Л.С.</a:t>
                      </a:r>
                    </a:p>
                    <a:p>
                      <a:pPr marL="342900" indent="-342900" algn="l">
                        <a:buClrTx/>
                        <a:buFont typeface="+mj-lt"/>
                        <a:buNone/>
                      </a:pP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Агасарян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И.М.</a:t>
                      </a:r>
                    </a:p>
                    <a:p>
                      <a:pPr marL="342900" indent="-342900" algn="l">
                        <a:buClrTx/>
                        <a:buFont typeface="+mj-lt"/>
                        <a:buNone/>
                      </a:pP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Гайнатуллина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Г.И.</a:t>
                      </a: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err="1" smtClean="0"/>
                        <a:t>Галимова</a:t>
                      </a:r>
                      <a:r>
                        <a:rPr lang="ru-RU" dirty="0" smtClean="0"/>
                        <a:t> Э.Ф.</a:t>
                      </a:r>
                    </a:p>
                    <a:p>
                      <a:pPr algn="l"/>
                      <a:r>
                        <a:rPr lang="ru-RU" dirty="0" err="1" smtClean="0"/>
                        <a:t>Габдулхакова</a:t>
                      </a:r>
                      <a:r>
                        <a:rPr lang="ru-RU" dirty="0" smtClean="0"/>
                        <a:t> </a:t>
                      </a:r>
                      <a:r>
                        <a:rPr lang="ru-RU" baseline="0" dirty="0" smtClean="0"/>
                        <a:t> Ф.М.</a:t>
                      </a:r>
                    </a:p>
                    <a:p>
                      <a:pPr algn="l"/>
                      <a:r>
                        <a:rPr lang="ru-RU" baseline="0" dirty="0" smtClean="0"/>
                        <a:t>Набиева Ф.М.</a:t>
                      </a:r>
                    </a:p>
                    <a:p>
                      <a:pPr algn="l"/>
                      <a:r>
                        <a:rPr lang="ru-RU" baseline="0" dirty="0" err="1" smtClean="0"/>
                        <a:t>Шайхиева</a:t>
                      </a:r>
                      <a:r>
                        <a:rPr lang="ru-RU" baseline="0" dirty="0" smtClean="0"/>
                        <a:t> О.Р.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Среднее ухо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pic>
        <p:nvPicPr>
          <p:cNvPr id="17412" name="Picture 2" descr="C:\Documents and Settings\Ирина\Рабочий стол\ср ухо.jpg"/>
          <p:cNvPicPr>
            <a:picLocks noChangeAspect="1" noChangeArrowheads="1"/>
          </p:cNvPicPr>
          <p:nvPr/>
        </p:nvPicPr>
        <p:blipFill>
          <a:blip r:embed="rId2" cstate="print"/>
          <a:srcRect t="-1398" r="51921"/>
          <a:stretch>
            <a:fillRect/>
          </a:stretch>
        </p:blipFill>
        <p:spPr bwMode="auto">
          <a:xfrm>
            <a:off x="3000375" y="1500188"/>
            <a:ext cx="3895725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Овальное окно</a:t>
            </a:r>
          </a:p>
        </p:txBody>
      </p:sp>
      <p:pic>
        <p:nvPicPr>
          <p:cNvPr id="19459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24126" t="76315" r="30243" b="7697"/>
          <a:stretch>
            <a:fillRect/>
          </a:stretch>
        </p:blipFill>
        <p:spPr>
          <a:xfrm>
            <a:off x="1714500" y="1571625"/>
            <a:ext cx="6500813" cy="4500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внутреннего уха</a:t>
            </a:r>
          </a:p>
        </p:txBody>
      </p:sp>
      <p:pic>
        <p:nvPicPr>
          <p:cNvPr id="20483" name="Содержимое 3" descr="C:\Users\макс\Desktop\ear3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5813" y="1785938"/>
            <a:ext cx="8143875" cy="4357687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Внутреннее ухо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sz="half" idx="1"/>
          </p:nvPr>
        </p:nvSpPr>
        <p:spPr>
          <a:xfrm>
            <a:off x="642938" y="1752600"/>
            <a:ext cx="4233862" cy="4462463"/>
          </a:xfrm>
        </p:spPr>
        <p:txBody>
          <a:bodyPr/>
          <a:lstStyle/>
          <a:p>
            <a:pPr>
              <a:buFontTx/>
              <a:buNone/>
            </a:pPr>
            <a:r>
              <a:rPr lang="ru-RU" sz="1800" smtClean="0"/>
              <a:t>	</a:t>
            </a:r>
            <a:r>
              <a:rPr lang="ru-RU" sz="2000" smtClean="0"/>
              <a:t>Внутреннее ухо или ушной лабиринт включает в себя </a:t>
            </a:r>
            <a:r>
              <a:rPr lang="ru-RU" sz="2000" b="1" smtClean="0"/>
              <a:t>улитку</a:t>
            </a:r>
            <a:r>
              <a:rPr lang="ru-RU" sz="2000" smtClean="0"/>
              <a:t> — спиральный орган, наполненный жидкостью и снабженный рецепторами и нервными окончаниями. В состав внутреннего уха входит также вестибулярный аппарат с основой из </a:t>
            </a:r>
            <a:r>
              <a:rPr lang="ru-RU" sz="2000" b="1" smtClean="0"/>
              <a:t>трех полукружных каналов</a:t>
            </a:r>
            <a:r>
              <a:rPr lang="ru-RU" sz="2000" smtClean="0"/>
              <a:t>, определяющий ориентацию организма в пространстве и </a:t>
            </a:r>
            <a:r>
              <a:rPr lang="ru-RU" sz="2000" b="1" smtClean="0"/>
              <a:t>преддверия</a:t>
            </a:r>
            <a:r>
              <a:rPr lang="ru-RU" sz="2000" smtClean="0"/>
              <a:t>.</a:t>
            </a:r>
          </a:p>
          <a:p>
            <a:r>
              <a:rPr lang="ru-RU" sz="1800" smtClean="0"/>
              <a:t> </a:t>
            </a:r>
          </a:p>
          <a:p>
            <a:pPr>
              <a:buFontTx/>
              <a:buNone/>
            </a:pPr>
            <a:endParaRPr lang="ru-RU" sz="1800" smtClean="0"/>
          </a:p>
        </p:txBody>
      </p:sp>
      <p:pic>
        <p:nvPicPr>
          <p:cNvPr id="21508" name="Picture 2" descr="C:\Documents and Settings\Ирина\Рабочий стол\ухо\строение улитк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2144713"/>
            <a:ext cx="3810000" cy="3330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071563" y="285750"/>
            <a:ext cx="7772400" cy="661988"/>
          </a:xfrm>
        </p:spPr>
        <p:txBody>
          <a:bodyPr/>
          <a:lstStyle/>
          <a:p>
            <a:r>
              <a:rPr lang="ru-RU" sz="2800" smtClean="0"/>
              <a:t>Вертикальный разрез через костную улитку</a:t>
            </a:r>
          </a:p>
        </p:txBody>
      </p:sp>
      <p:sp>
        <p:nvSpPr>
          <p:cNvPr id="22531" name="Содержимое 3"/>
          <p:cNvSpPr>
            <a:spLocks noGrp="1"/>
          </p:cNvSpPr>
          <p:nvPr>
            <p:ph sz="half" idx="2"/>
          </p:nvPr>
        </p:nvSpPr>
        <p:spPr>
          <a:xfrm>
            <a:off x="7072313" y="1752600"/>
            <a:ext cx="1766887" cy="4114800"/>
          </a:xfrm>
        </p:spPr>
        <p:txBody>
          <a:bodyPr/>
          <a:lstStyle/>
          <a:p>
            <a:pPr marL="514350" indent="-514350">
              <a:buClrTx/>
              <a:buFontTx/>
              <a:buAutoNum type="arabicPeriod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Костная колонка</a:t>
            </a:r>
          </a:p>
          <a:p>
            <a:pPr marL="514350" indent="-514350">
              <a:buClr>
                <a:schemeClr val="tx1"/>
              </a:buClr>
              <a:buFontTx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2. Спиральный костный гребень</a:t>
            </a:r>
          </a:p>
          <a:p>
            <a:pPr marL="514350" indent="-514350">
              <a:buClr>
                <a:schemeClr val="tx1"/>
              </a:buClr>
              <a:buFontTx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3. Преддверная лестница</a:t>
            </a:r>
          </a:p>
          <a:p>
            <a:pPr marL="514350" indent="-514350">
              <a:buClr>
                <a:schemeClr val="tx1"/>
              </a:buClr>
              <a:buFontTx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4. Барабанная лестница</a:t>
            </a:r>
          </a:p>
        </p:txBody>
      </p:sp>
      <p:sp>
        <p:nvSpPr>
          <p:cNvPr id="22532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pPr>
              <a:buFontTx/>
              <a:buNone/>
            </a:pPr>
            <a:endParaRPr lang="ru-RU" smtClean="0"/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1928813"/>
            <a:ext cx="7088188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Основная мембрана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80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Схема строения основной мембраны:</a:t>
            </a:r>
          </a:p>
          <a:p>
            <a:pPr>
              <a:buFontTx/>
              <a:buNone/>
            </a:pPr>
            <a:r>
              <a:rPr lang="ru-RU" smtClean="0"/>
              <a:t>1- спиральный костный гребень</a:t>
            </a:r>
          </a:p>
          <a:p>
            <a:pPr>
              <a:buFontTx/>
              <a:buNone/>
            </a:pPr>
            <a:r>
              <a:rPr lang="ru-RU" smtClean="0"/>
              <a:t>2- область высоких тонов</a:t>
            </a:r>
          </a:p>
          <a:p>
            <a:pPr>
              <a:buFontTx/>
              <a:buNone/>
            </a:pPr>
            <a:r>
              <a:rPr lang="ru-RU" smtClean="0"/>
              <a:t>3- область средних тонов</a:t>
            </a:r>
          </a:p>
          <a:p>
            <a:pPr>
              <a:buFontTx/>
              <a:buNone/>
            </a:pPr>
            <a:r>
              <a:rPr lang="ru-RU" smtClean="0"/>
              <a:t>4- область низких тонов</a:t>
            </a: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2" cstate="print"/>
          <a:srcRect l="10793" t="7143" r="16611" b="5357"/>
          <a:stretch>
            <a:fillRect/>
          </a:stretch>
        </p:blipFill>
        <p:spPr bwMode="auto">
          <a:xfrm>
            <a:off x="500063" y="1785938"/>
            <a:ext cx="44291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Проводниковый отдел слухового анализатора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sp>
        <p:nvSpPr>
          <p:cNvPr id="2560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2" cstate="print"/>
          <a:srcRect t="20123" r="2985"/>
          <a:stretch>
            <a:fillRect/>
          </a:stretch>
        </p:blipFill>
        <p:spPr bwMode="auto">
          <a:xfrm>
            <a:off x="2286000" y="1571625"/>
            <a:ext cx="4643438" cy="51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Проводниковый отдел слухового анализатора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sp>
        <p:nvSpPr>
          <p:cNvPr id="26628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13"/>
            <a:ext cx="47148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3"/>
          <p:cNvPicPr>
            <a:picLocks noChangeAspect="1" noChangeArrowheads="1"/>
          </p:cNvPicPr>
          <p:nvPr/>
        </p:nvPicPr>
        <p:blipFill>
          <a:blip r:embed="rId3" cstate="print"/>
          <a:srcRect l="6509" r="4947" b="1135"/>
          <a:stretch>
            <a:fillRect/>
          </a:stretch>
        </p:blipFill>
        <p:spPr bwMode="auto">
          <a:xfrm>
            <a:off x="4789488" y="1857375"/>
            <a:ext cx="435451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Физиология органа слуха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 cstate="print"/>
          <a:srcRect l="2612" t="10001" r="12039" b="11667"/>
          <a:stretch>
            <a:fillRect/>
          </a:stretch>
        </p:blipFill>
        <p:spPr bwMode="auto">
          <a:xfrm>
            <a:off x="1000125" y="1785938"/>
            <a:ext cx="7894638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Звуки речи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57250" y="1706563"/>
          <a:ext cx="8072493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0831"/>
                <a:gridCol w="2690831"/>
                <a:gridCol w="2690831"/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форманты</a:t>
                      </a:r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звуки</a:t>
                      </a:r>
                    </a:p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Основная  </a:t>
                      </a:r>
                      <a:r>
                        <a:rPr lang="ru-RU" sz="3200" dirty="0" err="1" smtClean="0"/>
                        <a:t>ги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Добавочная  </a:t>
                      </a:r>
                      <a:r>
                        <a:rPr lang="ru-RU" sz="3200" dirty="0" err="1" smtClean="0"/>
                        <a:t>гщ</a:t>
                      </a:r>
                      <a:endParaRPr lang="ru-RU" sz="32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У</a:t>
                      </a:r>
                    </a:p>
                    <a:p>
                      <a:r>
                        <a:rPr lang="ru-RU" sz="3200" dirty="0" smtClean="0"/>
                        <a:t>Ы</a:t>
                      </a:r>
                    </a:p>
                    <a:p>
                      <a:r>
                        <a:rPr lang="ru-RU" sz="3200" dirty="0" smtClean="0"/>
                        <a:t>О</a:t>
                      </a:r>
                    </a:p>
                    <a:p>
                      <a:r>
                        <a:rPr lang="ru-RU" sz="3200" dirty="0" smtClean="0"/>
                        <a:t>А</a:t>
                      </a:r>
                    </a:p>
                    <a:p>
                      <a:r>
                        <a:rPr lang="ru-RU" sz="3200" dirty="0" smtClean="0"/>
                        <a:t>Э</a:t>
                      </a:r>
                    </a:p>
                    <a:p>
                      <a:r>
                        <a:rPr lang="ru-RU" sz="3200" dirty="0" smtClean="0"/>
                        <a:t>и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200-600</a:t>
                      </a:r>
                    </a:p>
                    <a:p>
                      <a:r>
                        <a:rPr lang="ru-RU" sz="3200" dirty="0" smtClean="0"/>
                        <a:t>200 – 600</a:t>
                      </a:r>
                    </a:p>
                    <a:p>
                      <a:r>
                        <a:rPr lang="ru-RU" sz="3200" dirty="0" smtClean="0"/>
                        <a:t>400-800</a:t>
                      </a:r>
                    </a:p>
                    <a:p>
                      <a:r>
                        <a:rPr lang="ru-RU" sz="3200" dirty="0" smtClean="0"/>
                        <a:t>1000 – 1400</a:t>
                      </a:r>
                    </a:p>
                    <a:p>
                      <a:r>
                        <a:rPr lang="ru-RU" sz="3200" dirty="0" smtClean="0"/>
                        <a:t>1500- 2300</a:t>
                      </a:r>
                    </a:p>
                    <a:p>
                      <a:r>
                        <a:rPr lang="ru-RU" sz="3200" dirty="0" smtClean="0"/>
                        <a:t>2800</a:t>
                      </a:r>
                      <a:r>
                        <a:rPr lang="ru-RU" sz="3200" baseline="0" dirty="0" smtClean="0"/>
                        <a:t> - 4200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r>
                        <a:rPr lang="ru-RU" sz="3200" dirty="0" smtClean="0"/>
                        <a:t>1500-2300</a:t>
                      </a:r>
                    </a:p>
                    <a:p>
                      <a:endParaRPr lang="ru-RU" sz="3200" dirty="0" smtClean="0"/>
                    </a:p>
                    <a:p>
                      <a:endParaRPr lang="ru-RU" sz="3200" dirty="0" smtClean="0"/>
                    </a:p>
                    <a:p>
                      <a:r>
                        <a:rPr lang="ru-RU" sz="3200" dirty="0" smtClean="0"/>
                        <a:t>600-1000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Удивительное устройство внутреннего уха</a:t>
            </a:r>
          </a:p>
        </p:txBody>
      </p:sp>
      <p:pic>
        <p:nvPicPr>
          <p:cNvPr id="7171" name="Рисунок 2"/>
          <p:cNvPicPr>
            <a:picLocks noChangeAspect="1" noChangeArrowheads="1"/>
          </p:cNvPicPr>
          <p:nvPr/>
        </p:nvPicPr>
        <p:blipFill>
          <a:blip r:embed="rId2" cstate="print"/>
          <a:srcRect t="37013" r="32335" b="17963"/>
          <a:stretch>
            <a:fillRect/>
          </a:stretch>
        </p:blipFill>
        <p:spPr bwMode="auto">
          <a:xfrm>
            <a:off x="785813" y="2143125"/>
            <a:ext cx="3586162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 cstate="print"/>
          <a:srcRect l="6509" r="4947" b="1135"/>
          <a:stretch>
            <a:fillRect/>
          </a:stretch>
        </p:blipFill>
        <p:spPr bwMode="auto">
          <a:xfrm>
            <a:off x="4249738" y="2143125"/>
            <a:ext cx="4605337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1" descr="C:\Users\макс\Desktop\6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714500"/>
            <a:ext cx="7786688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Заголовок 2"/>
          <p:cNvSpPr>
            <a:spLocks noGrp="1"/>
          </p:cNvSpPr>
          <p:nvPr>
            <p:ph type="title"/>
          </p:nvPr>
        </p:nvSpPr>
        <p:spPr>
          <a:xfrm>
            <a:off x="1000125" y="571500"/>
            <a:ext cx="7772400" cy="785813"/>
          </a:xfrm>
        </p:spPr>
        <p:txBody>
          <a:bodyPr/>
          <a:lstStyle/>
          <a:p>
            <a:r>
              <a:rPr lang="ru-RU" dirty="0" smtClean="0"/>
              <a:t>ФУНКЦИЯ РАБОТЫ УХА 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29700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1"/>
          <p:cNvPicPr>
            <a:picLocks noChangeAspect="1" noChangeArrowheads="1"/>
          </p:cNvPicPr>
          <p:nvPr/>
        </p:nvPicPr>
        <p:blipFill>
          <a:blip r:embed="rId2" cstate="print"/>
          <a:srcRect l="24503" t="76315" r="32053" b="7562"/>
          <a:stretch>
            <a:fillRect/>
          </a:stretch>
        </p:blipFill>
        <p:spPr bwMode="auto">
          <a:xfrm>
            <a:off x="2071688" y="1643063"/>
            <a:ext cx="571500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Заголовок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772400" cy="981075"/>
          </a:xfrm>
        </p:spPr>
        <p:txBody>
          <a:bodyPr/>
          <a:lstStyle/>
          <a:p>
            <a:r>
              <a:rPr lang="ru-RU" dirty="0" smtClean="0"/>
              <a:t>Звуковосприятие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772400" cy="909638"/>
          </a:xfrm>
        </p:spPr>
        <p:txBody>
          <a:bodyPr/>
          <a:lstStyle/>
          <a:p>
            <a:r>
              <a:rPr lang="ru-RU" smtClean="0"/>
              <a:t>КАК ЧЕЛОВЕК СЛЫШИТ. </a:t>
            </a:r>
          </a:p>
        </p:txBody>
      </p:sp>
      <p:sp>
        <p:nvSpPr>
          <p:cNvPr id="31747" name="Содержимое 2"/>
          <p:cNvSpPr>
            <a:spLocks noGrp="1"/>
          </p:cNvSpPr>
          <p:nvPr>
            <p:ph sz="half" idx="1"/>
          </p:nvPr>
        </p:nvSpPr>
        <p:spPr>
          <a:xfrm>
            <a:off x="500063" y="1500188"/>
            <a:ext cx="4376737" cy="4891087"/>
          </a:xfrm>
        </p:spPr>
        <p:txBody>
          <a:bodyPr/>
          <a:lstStyle/>
          <a:p>
            <a:pPr>
              <a:buFontTx/>
              <a:buNone/>
            </a:pPr>
            <a:r>
              <a:rPr lang="ru-RU" sz="1600" smtClean="0"/>
              <a:t>	</a:t>
            </a:r>
            <a:r>
              <a:rPr lang="ru-RU" sz="2000" smtClean="0"/>
              <a:t>Звуковая волна проходит по наружному слуховому проходу, достигает барабанной перепонки и заставляет ее колебаться. Эти колебания через систему слуховых косточек передаются на улитку – собственно орган слуха (на схеме витки улитки не показаны). Содержащаяся в ее каналах жидкость приходит в движение – под действием поступающих механических колебаний возникают бегущие волны, которые возбуждают чувствительные клетки, расположенные на основной мембране. Последние превращают давление волн жидкости в нервные импульсы, которые идут в мозг, где интерпретируются как звук.</a:t>
            </a:r>
          </a:p>
          <a:p>
            <a:pPr>
              <a:buFontTx/>
              <a:buNone/>
            </a:pPr>
            <a:endParaRPr lang="ru-RU" sz="1600" smtClean="0"/>
          </a:p>
        </p:txBody>
      </p:sp>
      <p:pic>
        <p:nvPicPr>
          <p:cNvPr id="5" name="Picture 2" descr="C:\Documents and Settings\Ирина\Рабочий стол\ухо\как человек слыши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28" y="2428868"/>
            <a:ext cx="3810000" cy="2667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Чувствительность органа слуха</a:t>
            </a:r>
          </a:p>
        </p:txBody>
      </p:sp>
      <p:sp>
        <p:nvSpPr>
          <p:cNvPr id="32771" name="Содержимое 5"/>
          <p:cNvSpPr>
            <a:spLocks noGrp="1"/>
          </p:cNvSpPr>
          <p:nvPr>
            <p:ph idx="1"/>
          </p:nvPr>
        </p:nvSpPr>
        <p:spPr>
          <a:xfrm>
            <a:off x="1071563" y="1571625"/>
            <a:ext cx="7772400" cy="5286375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Человеческое ухо наиболее чувствительно к звукам с частотой колебаний </a:t>
            </a:r>
            <a:r>
              <a:rPr lang="ru-RU" smtClean="0">
                <a:solidFill>
                  <a:srgbClr val="FF0000"/>
                </a:solidFill>
              </a:rPr>
              <a:t>от 1000 до 3000</a:t>
            </a:r>
            <a:r>
              <a:rPr lang="ru-RU" smtClean="0"/>
              <a:t>.</a:t>
            </a:r>
          </a:p>
          <a:p>
            <a:pPr algn="ctr">
              <a:buFontTx/>
              <a:buNone/>
            </a:pPr>
            <a:r>
              <a:rPr lang="ru-RU" smtClean="0">
                <a:solidFill>
                  <a:srgbClr val="FF0000"/>
                </a:solidFill>
              </a:rPr>
              <a:t>(по мере понижения и повышения частоты колебаний чувствительность падает).</a:t>
            </a:r>
          </a:p>
          <a:p>
            <a:pPr>
              <a:buFontTx/>
              <a:buNone/>
            </a:pPr>
            <a:r>
              <a:rPr lang="ru-RU" smtClean="0"/>
              <a:t>Особенно резкое падение чувствительности отмечается в области самых низких и самых высоких звуков.</a:t>
            </a:r>
          </a:p>
          <a:p>
            <a:pPr>
              <a:buFontTx/>
              <a:buNone/>
            </a:pPr>
            <a:r>
              <a:rPr lang="ru-RU" b="1" smtClean="0">
                <a:solidFill>
                  <a:srgbClr val="0070C0"/>
                </a:solidFill>
              </a:rPr>
              <a:t>Порог слышимости </a:t>
            </a:r>
            <a:r>
              <a:rPr lang="ru-RU" smtClean="0"/>
              <a:t>– минимальная сила звука, способная вызвать ощущение едва слышимого звука.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Мозг\150104_image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1143000"/>
            <a:ext cx="5965825" cy="551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143250" y="285750"/>
            <a:ext cx="316547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Слух и мозг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33375"/>
            <a:ext cx="7772400" cy="4953000"/>
          </a:xfrm>
        </p:spPr>
        <p:txBody>
          <a:bodyPr/>
          <a:lstStyle/>
          <a:p>
            <a:pPr>
              <a:defRPr/>
            </a:pPr>
            <a:r>
              <a:rPr lang="ru-RU" i="1" dirty="0" smtClean="0">
                <a:solidFill>
                  <a:schemeClr val="hlink"/>
                </a:solidFill>
              </a:rPr>
              <a:t>Анатомия органа слуха</a:t>
            </a:r>
            <a:r>
              <a:rPr lang="ru-RU" sz="4000" i="1" dirty="0" smtClean="0">
                <a:solidFill>
                  <a:schemeClr val="hlink"/>
                </a:solidFill>
              </a:rPr>
              <a:t/>
            </a:r>
            <a:br>
              <a:rPr lang="ru-RU" sz="4000" i="1" dirty="0" smtClean="0">
                <a:solidFill>
                  <a:schemeClr val="hlink"/>
                </a:solidFill>
              </a:rPr>
            </a:br>
            <a:r>
              <a:rPr lang="ru-RU" sz="4000" i="1" dirty="0" smtClean="0">
                <a:solidFill>
                  <a:schemeClr val="hlink"/>
                </a:solidFill>
              </a:rPr>
              <a:t/>
            </a:r>
            <a:br>
              <a:rPr lang="ru-RU" sz="4000" i="1" dirty="0" smtClean="0">
                <a:solidFill>
                  <a:schemeClr val="hlink"/>
                </a:solidFill>
              </a:rPr>
            </a:br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периферический  отдел слухового  анализатора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 flipH="1" flipV="1">
            <a:off x="8820150" y="6597650"/>
            <a:ext cx="112713" cy="952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Барабанная перепонка и окружающие её структуры.</a:t>
            </a:r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8425" y="2640013"/>
            <a:ext cx="3965575" cy="42179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813" y="1600200"/>
            <a:ext cx="7900987" cy="4997450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ru-RU" sz="1800" b="1" dirty="0" smtClean="0"/>
              <a:t> </a:t>
            </a:r>
            <a:r>
              <a:rPr lang="ru-RU" sz="2000" b="1" dirty="0" smtClean="0"/>
              <a:t>Натянутая часть барабанной перепонки;</a:t>
            </a:r>
          </a:p>
          <a:p>
            <a:pPr>
              <a:lnSpc>
                <a:spcPct val="80000"/>
              </a:lnSpc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ru-RU" sz="2000" b="1" dirty="0" smtClean="0"/>
              <a:t> Пупок барабанной перепонки;</a:t>
            </a:r>
          </a:p>
          <a:p>
            <a:pPr>
              <a:lnSpc>
                <a:spcPct val="80000"/>
              </a:lnSpc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ru-RU" sz="2000" b="1" dirty="0" smtClean="0"/>
              <a:t> Рукоятка молоточка;</a:t>
            </a:r>
          </a:p>
          <a:p>
            <a:pPr>
              <a:lnSpc>
                <a:spcPct val="80000"/>
              </a:lnSpc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ru-RU" sz="2000" b="1" dirty="0" smtClean="0"/>
              <a:t> Боковой отросток молоточка;</a:t>
            </a:r>
          </a:p>
          <a:p>
            <a:pPr>
              <a:lnSpc>
                <a:spcPct val="80000"/>
              </a:lnSpc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ru-RU" sz="2000" b="1" dirty="0" smtClean="0"/>
              <a:t> Передняя молоточковая складка;</a:t>
            </a:r>
          </a:p>
          <a:p>
            <a:pPr>
              <a:lnSpc>
                <a:spcPct val="80000"/>
              </a:lnSpc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ru-RU" sz="2000" b="1" dirty="0" smtClean="0"/>
              <a:t> Задняя молоточковая складка;</a:t>
            </a:r>
          </a:p>
          <a:p>
            <a:pPr>
              <a:lnSpc>
                <a:spcPct val="80000"/>
              </a:lnSpc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ru-RU" sz="2000" b="1" dirty="0" smtClean="0"/>
              <a:t> Расслабленная часть барабанной перепонки;</a:t>
            </a:r>
          </a:p>
          <a:p>
            <a:pPr algn="ctr">
              <a:lnSpc>
                <a:spcPct val="80000"/>
              </a:lnSpc>
              <a:buClr>
                <a:schemeClr val="tx2">
                  <a:lumMod val="60000"/>
                  <a:lumOff val="40000"/>
                </a:schemeClr>
              </a:buClr>
              <a:buFontTx/>
              <a:buNone/>
              <a:defRPr/>
            </a:pPr>
            <a:r>
              <a:rPr lang="ru-RU" sz="2000" b="1" dirty="0" smtClean="0"/>
              <a:t>(шрапнеллевая перепонка)</a:t>
            </a:r>
          </a:p>
          <a:p>
            <a:pPr>
              <a:lnSpc>
                <a:spcPct val="80000"/>
              </a:lnSpc>
              <a:buClr>
                <a:schemeClr val="tx2">
                  <a:lumMod val="60000"/>
                  <a:lumOff val="40000"/>
                </a:schemeClr>
              </a:buClr>
              <a:defRPr/>
            </a:pPr>
            <a:endParaRPr lang="ru-RU" sz="20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38" y="928688"/>
            <a:ext cx="6102350" cy="1239837"/>
          </a:xfrm>
        </p:spPr>
        <p:txBody>
          <a:bodyPr/>
          <a:lstStyle/>
          <a:p>
            <a:r>
              <a:rPr lang="ru-RU" sz="4000" dirty="0" smtClean="0"/>
              <a:t>Барабанная перепонка и ее опознавательные пункты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14375" y="3143250"/>
            <a:ext cx="4572000" cy="3025775"/>
          </a:xfrm>
        </p:spPr>
        <p:txBody>
          <a:bodyPr/>
          <a:lstStyle/>
          <a:p>
            <a:pPr algn="l"/>
            <a:r>
              <a:rPr lang="ru-RU" sz="2400" b="1" smtClean="0"/>
              <a:t>A – расслабленная часть барабанной перепонки </a:t>
            </a:r>
          </a:p>
          <a:p>
            <a:pPr algn="l"/>
            <a:r>
              <a:rPr lang="ru-RU" sz="2400" b="1" smtClean="0"/>
              <a:t>B – задняя молоточковая складка </a:t>
            </a:r>
          </a:p>
          <a:p>
            <a:pPr algn="l"/>
            <a:r>
              <a:rPr lang="ru-RU" sz="2400" b="1" smtClean="0"/>
              <a:t>C – передняя молоточковая складка </a:t>
            </a:r>
          </a:p>
          <a:p>
            <a:pPr algn="l"/>
            <a:r>
              <a:rPr lang="ru-RU" sz="2400" b="1" smtClean="0"/>
              <a:t>D – короткий отросток молоточка </a:t>
            </a:r>
          </a:p>
          <a:p>
            <a:pPr algn="l"/>
            <a:r>
              <a:rPr lang="ru-RU" sz="2400" b="1" smtClean="0"/>
              <a:t>E – световой рефлекс</a:t>
            </a:r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75" y="1714500"/>
            <a:ext cx="3721100" cy="32146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539750" y="188913"/>
            <a:ext cx="7772400" cy="882650"/>
          </a:xfrm>
        </p:spPr>
        <p:txBody>
          <a:bodyPr/>
          <a:lstStyle/>
          <a:p>
            <a:r>
              <a:rPr lang="ru-RU" sz="3600" smtClean="0"/>
              <a:t>Барабанная перепонка мысленно поделена на квадранты.</a:t>
            </a:r>
          </a:p>
        </p:txBody>
      </p:sp>
      <p:pic>
        <p:nvPicPr>
          <p:cNvPr id="19459" name="Picture 12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08" y="1142984"/>
            <a:ext cx="5506978" cy="55088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Среднее ухо</a:t>
            </a:r>
          </a:p>
        </p:txBody>
      </p:sp>
      <p:pic>
        <p:nvPicPr>
          <p:cNvPr id="15363" name="Picture 2" descr="C:\Documents and Settings\Ирина\Рабочий стол\ср ух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6468" t="8870" r="1468" b="13834"/>
          <a:stretch>
            <a:fillRect/>
          </a:stretch>
        </p:blipFill>
        <p:spPr>
          <a:xfrm>
            <a:off x="2357438" y="1643063"/>
            <a:ext cx="4943475" cy="478631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Барабанная полость</a:t>
            </a:r>
          </a:p>
        </p:txBody>
      </p:sp>
      <p:pic>
        <p:nvPicPr>
          <p:cNvPr id="16387" name="Содержимое 3" descr="C:\Users\макс\Desktop\uho.jpg"/>
          <p:cNvPicPr>
            <a:picLocks noGrp="1"/>
          </p:cNvPicPr>
          <p:nvPr>
            <p:ph idx="1"/>
          </p:nvPr>
        </p:nvPicPr>
        <p:blipFill>
          <a:blip r:embed="rId2" cstate="print"/>
          <a:srcRect t="2547" r="16544"/>
          <a:stretch>
            <a:fillRect/>
          </a:stretch>
        </p:blipFill>
        <p:spPr>
          <a:xfrm>
            <a:off x="357188" y="1857375"/>
            <a:ext cx="4573587" cy="4010025"/>
          </a:xfrm>
        </p:spPr>
      </p:pic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3" cstate="print"/>
          <a:srcRect l="10326" t="1968" r="12228" b="1575"/>
          <a:stretch>
            <a:fillRect/>
          </a:stretch>
        </p:blipFill>
        <p:spPr bwMode="auto">
          <a:xfrm>
            <a:off x="4786313" y="1857375"/>
            <a:ext cx="4071937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Шаблон оформления «Греческий»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ма Office">
      <a:majorFont>
        <a:latin typeface="Impact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6C98C8"/>
        </a:lt1>
        <a:dk2>
          <a:srgbClr val="F8F8F8"/>
        </a:dk2>
        <a:lt2>
          <a:srgbClr val="29486B"/>
        </a:lt2>
        <a:accent1>
          <a:srgbClr val="ECEBD3"/>
        </a:accent1>
        <a:accent2>
          <a:srgbClr val="B6B57F"/>
        </a:accent2>
        <a:accent3>
          <a:srgbClr val="BACAE0"/>
        </a:accent3>
        <a:accent4>
          <a:srgbClr val="000000"/>
        </a:accent4>
        <a:accent5>
          <a:srgbClr val="F4F3E6"/>
        </a:accent5>
        <a:accent6>
          <a:srgbClr val="A5A472"/>
        </a:accent6>
        <a:hlink>
          <a:srgbClr val="CDCBAB"/>
        </a:hlink>
        <a:folHlink>
          <a:srgbClr val="8BAD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29486B"/>
        </a:dk2>
        <a:lt2>
          <a:srgbClr val="29486B"/>
        </a:lt2>
        <a:accent1>
          <a:srgbClr val="C0C0C0"/>
        </a:accent1>
        <a:accent2>
          <a:srgbClr val="C6C59C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B3B28D"/>
        </a:accent6>
        <a:hlink>
          <a:srgbClr val="EFEDB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C0C0C0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878787"/>
        </a:accent6>
        <a:hlink>
          <a:srgbClr val="B2B2B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40"/>
        </a:dk1>
        <a:lt1>
          <a:srgbClr val="729DFE"/>
        </a:lt1>
        <a:dk2>
          <a:srgbClr val="35395B"/>
        </a:dk2>
        <a:lt2>
          <a:srgbClr val="3566A7"/>
        </a:lt2>
        <a:accent1>
          <a:srgbClr val="FFFFFF"/>
        </a:accent1>
        <a:accent2>
          <a:srgbClr val="BCBCAE"/>
        </a:accent2>
        <a:accent3>
          <a:srgbClr val="BCCCFE"/>
        </a:accent3>
        <a:accent4>
          <a:srgbClr val="000035"/>
        </a:accent4>
        <a:accent5>
          <a:srgbClr val="FFFFFF"/>
        </a:accent5>
        <a:accent6>
          <a:srgbClr val="AAAA9D"/>
        </a:accent6>
        <a:hlink>
          <a:srgbClr val="DEDDC5"/>
        </a:hlink>
        <a:folHlink>
          <a:srgbClr val="50CB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A1261D"/>
        </a:dk1>
        <a:lt1>
          <a:srgbClr val="FFFFCC"/>
        </a:lt1>
        <a:dk2>
          <a:srgbClr val="000000"/>
        </a:dk2>
        <a:lt2>
          <a:srgbClr val="F8F8F8"/>
        </a:lt2>
        <a:accent1>
          <a:srgbClr val="FFCC00"/>
        </a:accent1>
        <a:accent2>
          <a:srgbClr val="D41010"/>
        </a:accent2>
        <a:accent3>
          <a:srgbClr val="AAAAAA"/>
        </a:accent3>
        <a:accent4>
          <a:srgbClr val="DADAAE"/>
        </a:accent4>
        <a:accent5>
          <a:srgbClr val="FFE2AA"/>
        </a:accent5>
        <a:accent6>
          <a:srgbClr val="C00D0D"/>
        </a:accent6>
        <a:hlink>
          <a:srgbClr val="9A180E"/>
        </a:hlink>
        <a:folHlink>
          <a:srgbClr val="8A090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6F2B29"/>
        </a:dk1>
        <a:lt1>
          <a:srgbClr val="FFFFFF"/>
        </a:lt1>
        <a:dk2>
          <a:srgbClr val="973937"/>
        </a:dk2>
        <a:lt2>
          <a:srgbClr val="E7E6B4"/>
        </a:lt2>
        <a:accent1>
          <a:srgbClr val="FFCC66"/>
        </a:accent1>
        <a:accent2>
          <a:srgbClr val="9B8359"/>
        </a:accent2>
        <a:accent3>
          <a:srgbClr val="C9AEAE"/>
        </a:accent3>
        <a:accent4>
          <a:srgbClr val="DADADA"/>
        </a:accent4>
        <a:accent5>
          <a:srgbClr val="FFE2B8"/>
        </a:accent5>
        <a:accent6>
          <a:srgbClr val="8C7650"/>
        </a:accent6>
        <a:hlink>
          <a:srgbClr val="BFB293"/>
        </a:hlink>
        <a:folHlink>
          <a:srgbClr val="C0333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«Греческий»</Template>
  <TotalTime>17</TotalTime>
  <Words>290</Words>
  <Application>Microsoft Office PowerPoint</Application>
  <PresentationFormat>Экран (4:3)</PresentationFormat>
  <Paragraphs>83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Шаблон оформления «Греческий»</vt:lpstr>
      <vt:lpstr>Анатомия и физиология органа слуха</vt:lpstr>
      <vt:lpstr>Удивительное устройство внутреннего уха</vt:lpstr>
      <vt:lpstr>Слайд 3</vt:lpstr>
      <vt:lpstr>Анатомия органа слуха  периферический  отдел слухового  анализатора</vt:lpstr>
      <vt:lpstr>Барабанная перепонка и окружающие её структуры.</vt:lpstr>
      <vt:lpstr>Барабанная перепонка и ее опознавательные пункты </vt:lpstr>
      <vt:lpstr>Барабанная перепонка мысленно поделена на квадранты.</vt:lpstr>
      <vt:lpstr>Среднее ухо</vt:lpstr>
      <vt:lpstr>Барабанная полость</vt:lpstr>
      <vt:lpstr>Среднее ухо</vt:lpstr>
      <vt:lpstr>Овальное окно</vt:lpstr>
      <vt:lpstr>Строение внутреннего уха</vt:lpstr>
      <vt:lpstr>Внутреннее ухо</vt:lpstr>
      <vt:lpstr>Вертикальный разрез через костную улитку</vt:lpstr>
      <vt:lpstr>Основная мембрана</vt:lpstr>
      <vt:lpstr>Проводниковый отдел слухового анализатора</vt:lpstr>
      <vt:lpstr>Проводниковый отдел слухового анализатора</vt:lpstr>
      <vt:lpstr>Физиология органа слуха</vt:lpstr>
      <vt:lpstr>Звуки речи</vt:lpstr>
      <vt:lpstr>ФУНКЦИЯ РАБОТЫ УХА  </vt:lpstr>
      <vt:lpstr>Звуковосприятие </vt:lpstr>
      <vt:lpstr>КАК ЧЕЛОВЕК СЛЫШИТ. </vt:lpstr>
      <vt:lpstr>Чувствительность органа слуха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user4</dc:creator>
  <cp:lastModifiedBy>Николай</cp:lastModifiedBy>
  <cp:revision>44</cp:revision>
  <dcterms:created xsi:type="dcterms:W3CDTF">2009-01-11T09:18:03Z</dcterms:created>
  <dcterms:modified xsi:type="dcterms:W3CDTF">2013-01-26T11:33:13Z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TC010690781049</vt:lpwstr>
  </property>
</Properties>
</file>