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8800" y="0"/>
            <a:ext cx="5864696" cy="1470025"/>
          </a:xfrm>
        </p:spPr>
        <p:txBody>
          <a:bodyPr>
            <a:noAutofit/>
          </a:bodyPr>
          <a:lstStyle/>
          <a:p>
            <a:r>
              <a:rPr lang="ru-RU" sz="9600" b="1" i="1" dirty="0" smtClean="0"/>
              <a:t>Вирусы</a:t>
            </a:r>
            <a:endParaRPr lang="ru-RU" sz="96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14705" y="4985792"/>
            <a:ext cx="3707904" cy="1872208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2"/>
                </a:solidFill>
              </a:rPr>
              <a:t>Выполнила: </a:t>
            </a:r>
          </a:p>
          <a:p>
            <a:r>
              <a:rPr lang="ru-RU" b="1" i="1" dirty="0" smtClean="0">
                <a:solidFill>
                  <a:schemeClr val="accent2"/>
                </a:solidFill>
              </a:rPr>
              <a:t>Новикова Дарья 9в</a:t>
            </a:r>
          </a:p>
          <a:p>
            <a:r>
              <a:rPr lang="ru-RU" b="1" i="1" dirty="0" smtClean="0">
                <a:solidFill>
                  <a:schemeClr val="accent2"/>
                </a:solidFill>
              </a:rPr>
              <a:t>МБОУ «СОШ» № 12</a:t>
            </a:r>
            <a:endParaRPr lang="ru-RU" b="1" i="1" dirty="0">
              <a:solidFill>
                <a:schemeClr val="accent2"/>
              </a:solidFill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3" y="0"/>
            <a:ext cx="1858521" cy="144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" y="1628800"/>
            <a:ext cx="5507569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61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125113" cy="924475"/>
          </a:xfrm>
        </p:spPr>
        <p:txBody>
          <a:bodyPr/>
          <a:lstStyle/>
          <a:p>
            <a:r>
              <a:rPr lang="ru-RU" sz="7200" b="1" i="1" dirty="0" smtClean="0">
                <a:solidFill>
                  <a:srgbClr val="92D050"/>
                </a:solidFill>
              </a:rPr>
              <a:t>Цель:</a:t>
            </a:r>
            <a:endParaRPr lang="ru-RU" sz="7200" b="1" i="1" dirty="0">
              <a:solidFill>
                <a:srgbClr val="92D05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79512" y="980728"/>
            <a:ext cx="7125112" cy="56886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/>
              <a:t>Что такое вирусы? </a:t>
            </a:r>
          </a:p>
          <a:p>
            <a:pPr marL="0" indent="0">
              <a:buNone/>
            </a:pPr>
            <a:r>
              <a:rPr lang="ru-RU" sz="3200" dirty="0" smtClean="0"/>
              <a:t>Кто их открыл? </a:t>
            </a:r>
          </a:p>
          <a:p>
            <a:pPr marL="0" indent="0">
              <a:buNone/>
            </a:pPr>
            <a:r>
              <a:rPr lang="ru-RU" sz="3200" dirty="0" smtClean="0"/>
              <a:t>Из чего они состоят? </a:t>
            </a:r>
          </a:p>
          <a:p>
            <a:pPr marL="0" indent="0">
              <a:buNone/>
            </a:pPr>
            <a:r>
              <a:rPr lang="ru-RU" sz="3200" dirty="0" smtClean="0"/>
              <a:t>Как они действуют? </a:t>
            </a:r>
          </a:p>
          <a:p>
            <a:pPr marL="0" indent="0">
              <a:buNone/>
            </a:pPr>
            <a:r>
              <a:rPr lang="ru-RU" sz="3200" dirty="0" smtClean="0"/>
              <a:t>Какие заболевания вызываются вирусами? </a:t>
            </a:r>
          </a:p>
          <a:p>
            <a:pPr marL="0" indent="0">
              <a:buNone/>
            </a:pPr>
            <a:r>
              <a:rPr lang="ru-RU" sz="3200" dirty="0" smtClean="0"/>
              <a:t>Какие меры профилактики вирусных заболеваний существуют?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426589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882" y="0"/>
            <a:ext cx="7125113" cy="980728"/>
          </a:xfrm>
        </p:spPr>
        <p:txBody>
          <a:bodyPr/>
          <a:lstStyle/>
          <a:p>
            <a:r>
              <a:rPr lang="ru-RU" sz="7200" b="1" i="1" dirty="0" smtClean="0">
                <a:solidFill>
                  <a:srgbClr val="92D050"/>
                </a:solidFill>
              </a:rPr>
              <a:t>Вирусы</a:t>
            </a:r>
            <a:endParaRPr lang="ru-RU" sz="7200" b="1" i="1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96825"/>
            <a:ext cx="7125112" cy="5733256"/>
          </a:xfrm>
        </p:spPr>
        <p:txBody>
          <a:bodyPr>
            <a:noAutofit/>
          </a:bodyPr>
          <a:lstStyle/>
          <a:p>
            <a:r>
              <a:rPr lang="ru-RU" sz="3200" b="1" i="1" dirty="0"/>
              <a:t>Вызывают разнообразные заболевания, иногда </a:t>
            </a:r>
            <a:r>
              <a:rPr lang="ru-RU" sz="3200" b="1" i="1" dirty="0" smtClean="0"/>
              <a:t>смертельные.</a:t>
            </a:r>
          </a:p>
          <a:p>
            <a:r>
              <a:rPr lang="ru-RU" sz="3200" b="1" i="1" dirty="0" smtClean="0"/>
              <a:t>Являются </a:t>
            </a:r>
            <a:r>
              <a:rPr lang="ru-RU" sz="3200" b="1" i="1" dirty="0"/>
              <a:t>внеклеточными формами </a:t>
            </a:r>
            <a:r>
              <a:rPr lang="ru-RU" sz="3200" b="1" i="1" dirty="0" smtClean="0"/>
              <a:t>жизни. </a:t>
            </a:r>
          </a:p>
          <a:p>
            <a:r>
              <a:rPr lang="ru-RU" sz="3200" b="1" i="1" dirty="0" smtClean="0"/>
              <a:t>Способны </a:t>
            </a:r>
            <a:r>
              <a:rPr lang="ru-RU" sz="3200" b="1" i="1" dirty="0"/>
              <a:t>быстро изменяться, т.е. </a:t>
            </a:r>
            <a:r>
              <a:rPr lang="ru-RU" sz="3200" b="1" i="1" dirty="0" smtClean="0"/>
              <a:t>эволюционировать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8469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856983" cy="924475"/>
          </a:xfrm>
        </p:spPr>
        <p:txBody>
          <a:bodyPr/>
          <a:lstStyle/>
          <a:p>
            <a:r>
              <a:rPr lang="ru-RU" sz="4000" b="1" i="1" dirty="0">
                <a:solidFill>
                  <a:srgbClr val="92D050"/>
                </a:solidFill>
              </a:rPr>
              <a:t>Что отличает </a:t>
            </a:r>
            <a:r>
              <a:rPr lang="ru-RU" sz="4000" b="1" i="1" dirty="0" smtClean="0">
                <a:solidFill>
                  <a:srgbClr val="92D050"/>
                </a:solidFill>
              </a:rPr>
              <a:t>вирусы от </a:t>
            </a:r>
            <a:r>
              <a:rPr lang="ru-RU" sz="4000" b="1" i="1" dirty="0">
                <a:solidFill>
                  <a:srgbClr val="92D050"/>
                </a:solidFill>
              </a:rPr>
              <a:t>других живых организмов?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7125112" cy="374441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200" b="1" i="1" dirty="0" smtClean="0"/>
          </a:p>
          <a:p>
            <a:r>
              <a:rPr lang="ru-RU" sz="3200" b="1" i="1" dirty="0" smtClean="0"/>
              <a:t>Не растут.</a:t>
            </a:r>
          </a:p>
          <a:p>
            <a:r>
              <a:rPr lang="ru-RU" sz="3200" b="1" i="1" dirty="0" smtClean="0"/>
              <a:t> </a:t>
            </a:r>
            <a:r>
              <a:rPr lang="ru-RU" sz="3200" b="1" i="1" dirty="0"/>
              <a:t>Не имеют обмена </a:t>
            </a:r>
            <a:r>
              <a:rPr lang="ru-RU" sz="3200" b="1" i="1" dirty="0" smtClean="0"/>
              <a:t>веществ. </a:t>
            </a:r>
          </a:p>
          <a:p>
            <a:r>
              <a:rPr lang="ru-RU" sz="3200" b="1" i="1" dirty="0" smtClean="0"/>
              <a:t>Являются </a:t>
            </a:r>
            <a:r>
              <a:rPr lang="ru-RU" sz="3200" b="1" i="1" dirty="0"/>
              <a:t>облигатными </a:t>
            </a:r>
            <a:r>
              <a:rPr lang="ru-RU" sz="3200" b="1" i="1" dirty="0" smtClean="0"/>
              <a:t>паразитами.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1506891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1340768"/>
            <a:ext cx="3562554" cy="4824536"/>
          </a:xfrm>
        </p:spPr>
        <p:txBody>
          <a:bodyPr>
            <a:noAutofit/>
          </a:bodyPr>
          <a:lstStyle/>
          <a:p>
            <a:r>
              <a:rPr lang="ru-RU" sz="3600" b="1" i="1" dirty="0" smtClean="0"/>
              <a:t>Открытие вирусов в 1892 году.</a:t>
            </a:r>
          </a:p>
          <a:p>
            <a:endParaRPr lang="ru-RU" sz="3600" b="1" i="1" dirty="0"/>
          </a:p>
          <a:p>
            <a:endParaRPr lang="ru-RU" sz="3600" b="1" i="1" dirty="0" smtClean="0"/>
          </a:p>
          <a:p>
            <a:pPr marL="0" indent="0">
              <a:buNone/>
            </a:pPr>
            <a:endParaRPr lang="ru-RU" sz="3600" b="1" i="1" dirty="0" smtClean="0"/>
          </a:p>
          <a:p>
            <a:pPr marL="0" indent="0">
              <a:buNone/>
            </a:pPr>
            <a:r>
              <a:rPr lang="ru-RU" sz="3600" b="1" i="1" dirty="0"/>
              <a:t>Неактивная форма – </a:t>
            </a:r>
            <a:r>
              <a:rPr lang="ru-RU" sz="3600" b="1" i="1" u="sng" dirty="0"/>
              <a:t>вирион</a:t>
            </a:r>
            <a:r>
              <a:rPr lang="ru-RU" sz="3600" b="1" i="1" dirty="0"/>
              <a:t>.</a:t>
            </a:r>
            <a:endParaRPr lang="ru-RU" sz="3600" b="1" i="1" dirty="0" smtClean="0"/>
          </a:p>
        </p:txBody>
      </p:sp>
      <p:pic>
        <p:nvPicPr>
          <p:cNvPr id="4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16632"/>
            <a:ext cx="4211960" cy="67413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6130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522995" cy="924475"/>
          </a:xfrm>
        </p:spPr>
        <p:txBody>
          <a:bodyPr/>
          <a:lstStyle/>
          <a:p>
            <a:r>
              <a:rPr lang="ru-RU" sz="5400" b="1" i="1" dirty="0">
                <a:solidFill>
                  <a:srgbClr val="92D050"/>
                </a:solidFill>
              </a:rPr>
              <a:t>Строение вируса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970"/>
            <a:ext cx="4782375" cy="4486775"/>
          </a:xfrm>
        </p:spPr>
      </p:pic>
      <p:sp>
        <p:nvSpPr>
          <p:cNvPr id="6" name="Прямоугольник 5"/>
          <p:cNvSpPr/>
          <p:nvPr/>
        </p:nvSpPr>
        <p:spPr>
          <a:xfrm>
            <a:off x="5364087" y="2204864"/>
            <a:ext cx="378193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/>
              <a:t>Строение ДНК- содержащего вируса из семейства герпес- вирусов.</a:t>
            </a:r>
          </a:p>
        </p:txBody>
      </p:sp>
    </p:spTree>
    <p:extLst>
      <p:ext uri="{BB962C8B-B14F-4D97-AF65-F5344CB8AC3E}">
        <p14:creationId xmlns:p14="http://schemas.microsoft.com/office/powerpoint/2010/main" val="2645687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125113" cy="924475"/>
          </a:xfrm>
        </p:spPr>
        <p:txBody>
          <a:bodyPr/>
          <a:lstStyle/>
          <a:p>
            <a:r>
              <a:rPr lang="ru-RU" sz="4400" b="1" i="1" dirty="0">
                <a:solidFill>
                  <a:srgbClr val="92D050"/>
                </a:solidFill>
              </a:rPr>
              <a:t>Как вирус действует на организм?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7125112" cy="4051437"/>
          </a:xfrm>
        </p:spPr>
        <p:txBody>
          <a:bodyPr>
            <a:normAutofit/>
          </a:bodyPr>
          <a:lstStyle/>
          <a:p>
            <a:r>
              <a:rPr lang="ru-RU" sz="3200" b="1" i="1" dirty="0"/>
              <a:t>Вирус использует генетические механизмы клетки, нарушая их нормальное </a:t>
            </a:r>
            <a:r>
              <a:rPr lang="ru-RU" sz="3200" b="1" i="1" dirty="0" smtClean="0"/>
              <a:t>функционирование.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3346126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212976"/>
            <a:ext cx="7125113" cy="924475"/>
          </a:xfrm>
        </p:spPr>
        <p:txBody>
          <a:bodyPr/>
          <a:lstStyle/>
          <a:p>
            <a:r>
              <a:rPr lang="ru-RU" altLang="ru-RU" sz="6600" b="1" i="1" dirty="0"/>
              <a:t>Будьте осторожны, берегите свое здоровье!</a:t>
            </a:r>
            <a:r>
              <a:rPr lang="ru-RU" altLang="ru-RU" dirty="0"/>
              <a:t/>
            </a:r>
            <a:br>
              <a:rPr lang="ru-RU" altLang="ru-RU" dirty="0"/>
            </a:br>
            <a:endParaRPr lang="ru-RU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727" y="0"/>
            <a:ext cx="2348880" cy="234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4865450"/>
      </p:ext>
    </p:extLst>
  </p:cSld>
  <p:clrMapOvr>
    <a:masterClrMapping/>
  </p:clrMapOvr>
</p:sld>
</file>

<file path=ppt/theme/theme1.xml><?xml version="1.0" encoding="utf-8"?>
<a:theme xmlns:a="http://schemas.openxmlformats.org/drawingml/2006/main" name="Summer">
  <a:themeElements>
    <a:clrScheme name="Другая 3">
      <a:dk1>
        <a:srgbClr val="20C8F7"/>
      </a:dk1>
      <a:lt1>
        <a:sysClr val="window" lastClr="FFFFFF"/>
      </a:lt1>
      <a:dk2>
        <a:srgbClr val="59A9F2"/>
      </a:dk2>
      <a:lt2>
        <a:srgbClr val="DBF5F9"/>
      </a:lt2>
      <a:accent1>
        <a:srgbClr val="FFFFFF"/>
      </a:accent1>
      <a:accent2>
        <a:srgbClr val="FFFFFF"/>
      </a:accent2>
      <a:accent3>
        <a:srgbClr val="FFFFFF"/>
      </a:accent3>
      <a:accent4>
        <a:srgbClr val="79DEFA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69</TotalTime>
  <Words>131</Words>
  <Application>Microsoft Office PowerPoint</Application>
  <PresentationFormat>Экран (4:3)</PresentationFormat>
  <Paragraphs>30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Summer</vt:lpstr>
      <vt:lpstr>Вирусы</vt:lpstr>
      <vt:lpstr>Цель:</vt:lpstr>
      <vt:lpstr>Вирусы</vt:lpstr>
      <vt:lpstr>Что отличает вирусы от других живых организмов?</vt:lpstr>
      <vt:lpstr>Презентация PowerPoint</vt:lpstr>
      <vt:lpstr>Строение вируса</vt:lpstr>
      <vt:lpstr>Как вирус действует на организм?</vt:lpstr>
      <vt:lpstr>Будьте осторожны, берегите свое здоровье!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Вирусы</dc:title>
  <dc:creator>Дарья</dc:creator>
  <cp:lastModifiedBy>Дарья</cp:lastModifiedBy>
  <cp:revision>6</cp:revision>
  <dcterms:created xsi:type="dcterms:W3CDTF">2015-10-26T14:27:24Z</dcterms:created>
  <dcterms:modified xsi:type="dcterms:W3CDTF">2015-10-26T15:46:57Z</dcterms:modified>
</cp:coreProperties>
</file>