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66FF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1FEA4-3861-4CF4-A8A5-3AD4567DD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5494-E07A-402E-95BF-34FC068C2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9BF30-F2DC-41A2-BD03-A945E2A8B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8BCEE-35C6-4CD8-B259-E74E763FA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56109-F355-46E7-B263-A7B939A1C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1CE5C-7441-4DBF-AAE0-2343B8C91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C7EA-6C4C-482D-A8C2-87A044D07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C9E9B-311A-4A82-A102-9ACCAD944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A4B0F-922B-48F1-A968-B10980671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022A2-F686-4885-8021-7CAAFE021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20271-3AE6-4CFE-B4AB-29C97877D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8B1DF-E42B-490C-841A-7A5F554F1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6D9957-ED28-404B-90F2-295EB6056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</a:t>
            </a:r>
            <a:r>
              <a:rPr lang="ru-RU" sz="5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укрытий</a:t>
            </a:r>
            <a:endParaRPr lang="ru-RU" sz="54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Рисунок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286148" cy="3258182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" name="Рисунок 6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29256" y="2428868"/>
            <a:ext cx="2957504" cy="3075233"/>
          </a:xfrm>
          <a:prstGeom prst="rect">
            <a:avLst/>
          </a:prstGeom>
          <a:noFill/>
          <a:ln w="76200">
            <a:solidFill>
              <a:schemeClr val="folHlink"/>
            </a:solidFill>
          </a:ln>
        </p:spPr>
      </p:pic>
      <p:sp>
        <p:nvSpPr>
          <p:cNvPr id="6" name="Рамка 5"/>
          <p:cNvSpPr/>
          <p:nvPr/>
        </p:nvSpPr>
        <p:spPr>
          <a:xfrm>
            <a:off x="3571868" y="6429396"/>
            <a:ext cx="2357454" cy="428604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5123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построить в лесу обыкновенный шалаш?</a:t>
            </a:r>
          </a:p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Посмотрите на рисунок  и помогите выбрать место для палатки.</a:t>
            </a:r>
          </a:p>
        </p:txBody>
      </p:sp>
      <p:pic>
        <p:nvPicPr>
          <p:cNvPr id="5126" name="Рисунок 6" descr="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628775"/>
            <a:ext cx="3648075" cy="501332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холодное время ночлег устроить можно на месте сгоревшего костра на прогретой земле.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случае, если на земле ночевать опасно, то необходимо оборудовать место для ночлега на дереве.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 ночевке на сыром грунте или в снегу нужно утеплять поясницу какой-либо шерстяной вещью, подкладывать под себя лапник и сухую подстилку.</a:t>
            </a:r>
          </a:p>
        </p:txBody>
      </p:sp>
      <p:pic>
        <p:nvPicPr>
          <p:cNvPr id="6148" name="Рисунок 4" descr="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27988" y="0"/>
            <a:ext cx="863600" cy="1481138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7171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Иглу – зимнее жилище эскимосов куполообразной формы, сложенное из снежных плит. Высота до 2 м, диаметр от 2,5 до 4 м. Вход через отверстие в полу, к которому ведет траншея, прорываемая в снегу ниже уровня пола иглы. Это сохраняет тепло ниже уровня пола иглу. Это сохраняет тепло и позволяет отводить углекислый газ (отработанный воздух). Свет проникает сквозь снежные стены.</a:t>
            </a:r>
          </a:p>
        </p:txBody>
      </p:sp>
      <p:pic>
        <p:nvPicPr>
          <p:cNvPr id="7172" name="Рисунок 4" descr="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27988" y="188913"/>
            <a:ext cx="863600" cy="1481137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8196" name="Рисунок 4" descr="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84313"/>
            <a:ext cx="3843338" cy="4608512"/>
          </a:xfrm>
          <a:noFill/>
          <a:ln w="76200">
            <a:solidFill>
              <a:schemeClr val="folHlink"/>
            </a:solidFill>
          </a:ln>
        </p:spPr>
      </p:pic>
      <p:pic>
        <p:nvPicPr>
          <p:cNvPr id="8198" name="Рисунок 6" descr="3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33613"/>
            <a:ext cx="4249737" cy="3422650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9220" name="Рисунок 4" descr="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873250"/>
            <a:ext cx="4103687" cy="4068763"/>
          </a:xfrm>
          <a:noFill/>
          <a:ln w="76200">
            <a:solidFill>
              <a:schemeClr val="folHlink"/>
            </a:solidFill>
          </a:ln>
        </p:spPr>
      </p:pic>
      <p:pic>
        <p:nvPicPr>
          <p:cNvPr id="9222" name="Рисунок 6" descr="5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7275" y="1844675"/>
            <a:ext cx="3948113" cy="410527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10244" name="Рисунок 4" descr="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8569325" cy="496887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1126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Вот несколько достаточно простых типов укрытия.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Траншея.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Ее можно вырыть в глубоком снегу, на дно ямы подстелив ветки.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Снежная пещера.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Ее можно вырыть в склоне, снежном надуве, большом сугробе куполообразной формы с высотой потолка около 1,5 м.</a:t>
            </a:r>
            <a:endParaRPr lang="ru-RU" b="1" i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12291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Тот, кто собирается в зимние экспедиции в лес, в поле, просто обязан уметь построить укрытие из снежных кирпичей или плит.</a:t>
            </a:r>
          </a:p>
        </p:txBody>
      </p:sp>
      <p:pic>
        <p:nvPicPr>
          <p:cNvPr id="12292" name="Рисунок 4" descr="лыжня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47913"/>
            <a:ext cx="4038600" cy="3028950"/>
          </a:xfr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Оформление по умолчанию</vt:lpstr>
      <vt:lpstr>Виды зимних укрытий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зимних укрытий.</dc:title>
  <dc:creator>Анна</dc:creator>
  <cp:lastModifiedBy>Admin</cp:lastModifiedBy>
  <cp:revision>7</cp:revision>
  <dcterms:created xsi:type="dcterms:W3CDTF">2006-12-10T17:00:01Z</dcterms:created>
  <dcterms:modified xsi:type="dcterms:W3CDTF">2012-02-10T13:53:48Z</dcterms:modified>
</cp:coreProperties>
</file>