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73" r:id="rId1"/>
  </p:sldMasterIdLst>
  <p:handoutMasterIdLst>
    <p:handoutMasterId r:id="rId26"/>
  </p:handoutMasterIdLst>
  <p:sldIdLst>
    <p:sldId id="258" r:id="rId2"/>
    <p:sldId id="257" r:id="rId3"/>
    <p:sldId id="256" r:id="rId4"/>
    <p:sldId id="259" r:id="rId5"/>
    <p:sldId id="260" r:id="rId6"/>
    <p:sldId id="262" r:id="rId7"/>
    <p:sldId id="261" r:id="rId8"/>
    <p:sldId id="274" r:id="rId9"/>
    <p:sldId id="268" r:id="rId10"/>
    <p:sldId id="280" r:id="rId11"/>
    <p:sldId id="272" r:id="rId12"/>
    <p:sldId id="271" r:id="rId13"/>
    <p:sldId id="267" r:id="rId14"/>
    <p:sldId id="273" r:id="rId15"/>
    <p:sldId id="275" r:id="rId16"/>
    <p:sldId id="276" r:id="rId17"/>
    <p:sldId id="277" r:id="rId18"/>
    <p:sldId id="278" r:id="rId19"/>
    <p:sldId id="279" r:id="rId20"/>
    <p:sldId id="285" r:id="rId21"/>
    <p:sldId id="281" r:id="rId22"/>
    <p:sldId id="282" r:id="rId23"/>
    <p:sldId id="283" r:id="rId24"/>
    <p:sldId id="286" r:id="rId25"/>
  </p:sldIdLst>
  <p:sldSz cx="9144000" cy="6858000" type="screen4x3"/>
  <p:notesSz cx="6791325" cy="992187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6600"/>
    <a:srgbClr val="009900"/>
    <a:srgbClr val="0099FF"/>
    <a:srgbClr val="3399FF"/>
    <a:srgbClr val="3D1AAE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193" autoAdjust="0"/>
    <p:restoredTop sz="94624" autoAdjust="0"/>
  </p:normalViewPr>
  <p:slideViewPr>
    <p:cSldViewPr>
      <p:cViewPr varScale="1">
        <p:scale>
          <a:sx n="65" d="100"/>
          <a:sy n="65" d="100"/>
        </p:scale>
        <p:origin x="-138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1" d="100"/>
          <a:sy n="51" d="100"/>
        </p:scale>
        <p:origin x="-3006" y="-96"/>
      </p:cViewPr>
      <p:guideLst>
        <p:guide orient="horz" pos="3125"/>
        <p:guide pos="2139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32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6513" y="0"/>
            <a:ext cx="29432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E71CF56E-31A3-4A72-AE87-891DE21BB5FA}" type="datetimeFigureOut">
              <a:rPr lang="ru-RU"/>
              <a:pPr>
                <a:defRPr/>
              </a:pPr>
              <a:t>04.01.2014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3400"/>
            <a:ext cx="2943225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6513" y="9423400"/>
            <a:ext cx="2943225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507EAFC8-4BE2-417A-9678-3CBCFA3D97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/>
              <a:ahLst/>
              <a:cxnLst>
                <a:cxn ang="0">
                  <a:pos x="744" y="1669"/>
                </a:cxn>
                <a:cxn ang="0">
                  <a:pos x="852" y="1400"/>
                </a:cxn>
                <a:cxn ang="0">
                  <a:pos x="876" y="1171"/>
                </a:cxn>
                <a:cxn ang="0">
                  <a:pos x="979" y="1370"/>
                </a:cxn>
                <a:cxn ang="0">
                  <a:pos x="1231" y="1621"/>
                </a:cxn>
                <a:cxn ang="0">
                  <a:pos x="1471" y="1693"/>
                </a:cxn>
                <a:cxn ang="0">
                  <a:pos x="1819" y="1678"/>
                </a:cxn>
                <a:cxn ang="0">
                  <a:pos x="1893" y="1513"/>
                </a:cxn>
                <a:cxn ang="0">
                  <a:pos x="1874" y="1285"/>
                </a:cxn>
                <a:cxn ang="0">
                  <a:pos x="1783" y="967"/>
                </a:cxn>
                <a:cxn ang="0">
                  <a:pos x="1289" y="873"/>
                </a:cxn>
                <a:cxn ang="0">
                  <a:pos x="1549" y="745"/>
                </a:cxn>
                <a:cxn ang="0">
                  <a:pos x="1753" y="732"/>
                </a:cxn>
                <a:cxn ang="0">
                  <a:pos x="2107" y="618"/>
                </a:cxn>
                <a:cxn ang="0">
                  <a:pos x="2377" y="438"/>
                </a:cxn>
                <a:cxn ang="0">
                  <a:pos x="2420" y="343"/>
                </a:cxn>
                <a:cxn ang="0">
                  <a:pos x="2077" y="331"/>
                </a:cxn>
                <a:cxn ang="0">
                  <a:pos x="1951" y="301"/>
                </a:cxn>
                <a:cxn ang="0">
                  <a:pos x="1645" y="289"/>
                </a:cxn>
                <a:cxn ang="0">
                  <a:pos x="1297" y="408"/>
                </a:cxn>
                <a:cxn ang="0">
                  <a:pos x="1308" y="337"/>
                </a:cxn>
                <a:cxn ang="0">
                  <a:pos x="1453" y="168"/>
                </a:cxn>
                <a:cxn ang="0">
                  <a:pos x="1477" y="36"/>
                </a:cxn>
                <a:cxn ang="0">
                  <a:pos x="1417" y="24"/>
                </a:cxn>
                <a:cxn ang="0">
                  <a:pos x="1189" y="102"/>
                </a:cxn>
                <a:cxn ang="0">
                  <a:pos x="1026" y="144"/>
                </a:cxn>
                <a:cxn ang="0">
                  <a:pos x="889" y="331"/>
                </a:cxn>
                <a:cxn ang="0">
                  <a:pos x="726" y="480"/>
                </a:cxn>
                <a:cxn ang="0">
                  <a:pos x="643" y="540"/>
                </a:cxn>
                <a:cxn ang="0">
                  <a:pos x="600" y="516"/>
                </a:cxn>
                <a:cxn ang="0">
                  <a:pos x="552" y="486"/>
                </a:cxn>
                <a:cxn ang="0">
                  <a:pos x="528" y="462"/>
                </a:cxn>
                <a:cxn ang="0">
                  <a:pos x="474" y="426"/>
                </a:cxn>
                <a:cxn ang="0">
                  <a:pos x="415" y="390"/>
                </a:cxn>
                <a:cxn ang="0">
                  <a:pos x="366" y="366"/>
                </a:cxn>
                <a:cxn ang="0">
                  <a:pos x="192" y="234"/>
                </a:cxn>
                <a:cxn ang="0">
                  <a:pos x="570" y="564"/>
                </a:cxn>
                <a:cxn ang="0">
                  <a:pos x="444" y="732"/>
                </a:cxn>
                <a:cxn ang="0">
                  <a:pos x="318" y="787"/>
                </a:cxn>
                <a:cxn ang="0">
                  <a:pos x="127" y="853"/>
                </a:cxn>
                <a:cxn ang="0">
                  <a:pos x="0" y="1165"/>
                </a:cxn>
                <a:cxn ang="0">
                  <a:pos x="372" y="1015"/>
                </a:cxn>
                <a:cxn ang="0">
                  <a:pos x="222" y="1262"/>
                </a:cxn>
                <a:cxn ang="0">
                  <a:pos x="139" y="1459"/>
                </a:cxn>
                <a:cxn ang="0">
                  <a:pos x="102" y="1495"/>
                </a:cxn>
                <a:cxn ang="0">
                  <a:pos x="84" y="1519"/>
                </a:cxn>
                <a:cxn ang="0">
                  <a:pos x="96" y="1537"/>
                </a:cxn>
                <a:cxn ang="0">
                  <a:pos x="127" y="1567"/>
                </a:cxn>
                <a:cxn ang="0">
                  <a:pos x="145" y="1633"/>
                </a:cxn>
                <a:cxn ang="0">
                  <a:pos x="156" y="1693"/>
                </a:cxn>
                <a:cxn ang="0">
                  <a:pos x="162" y="1723"/>
                </a:cxn>
                <a:cxn ang="0">
                  <a:pos x="216" y="1802"/>
                </a:cxn>
                <a:cxn ang="0">
                  <a:pos x="228" y="1850"/>
                </a:cxn>
                <a:cxn ang="0">
                  <a:pos x="240" y="1904"/>
                </a:cxn>
                <a:cxn ang="0">
                  <a:pos x="246" y="1922"/>
                </a:cxn>
                <a:cxn ang="0">
                  <a:pos x="258" y="1970"/>
                </a:cxn>
                <a:cxn ang="0">
                  <a:pos x="462" y="1922"/>
                </a:cxn>
                <a:cxn ang="0">
                  <a:pos x="624" y="1778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/>
              <a:ahLst/>
              <a:cxnLst>
                <a:cxn ang="0">
                  <a:pos x="580" y="1043"/>
                </a:cxn>
                <a:cxn ang="0">
                  <a:pos x="544" y="683"/>
                </a:cxn>
                <a:cxn ang="0">
                  <a:pos x="670" y="395"/>
                </a:cxn>
                <a:cxn ang="0">
                  <a:pos x="927" y="587"/>
                </a:cxn>
                <a:cxn ang="0">
                  <a:pos x="1214" y="869"/>
                </a:cxn>
                <a:cxn ang="0">
                  <a:pos x="1483" y="1109"/>
                </a:cxn>
                <a:cxn ang="0">
                  <a:pos x="1800" y="1360"/>
                </a:cxn>
                <a:cxn ang="0">
                  <a:pos x="1883" y="1414"/>
                </a:cxn>
                <a:cxn ang="0">
                  <a:pos x="1836" y="1354"/>
                </a:cxn>
                <a:cxn ang="0">
                  <a:pos x="1411" y="1001"/>
                </a:cxn>
                <a:cxn ang="0">
                  <a:pos x="1088" y="683"/>
                </a:cxn>
                <a:cxn ang="0">
                  <a:pos x="723" y="329"/>
                </a:cxn>
                <a:cxn ang="0">
                  <a:pos x="999" y="311"/>
                </a:cxn>
                <a:cxn ang="0">
                  <a:pos x="1286" y="317"/>
                </a:cxn>
                <a:cxn ang="0">
                  <a:pos x="1614" y="269"/>
                </a:cxn>
                <a:cxn ang="0">
                  <a:pos x="2123" y="197"/>
                </a:cxn>
                <a:cxn ang="0">
                  <a:pos x="2075" y="173"/>
                </a:cxn>
                <a:cxn ang="0">
                  <a:pos x="1543" y="257"/>
                </a:cxn>
                <a:cxn ang="0">
                  <a:pos x="1208" y="275"/>
                </a:cxn>
                <a:cxn ang="0">
                  <a:pos x="759" y="257"/>
                </a:cxn>
                <a:cxn ang="0">
                  <a:pos x="819" y="227"/>
                </a:cxn>
                <a:cxn ang="0">
                  <a:pos x="1142" y="0"/>
                </a:cxn>
                <a:cxn ang="0">
                  <a:pos x="1088" y="30"/>
                </a:cxn>
                <a:cxn ang="0">
                  <a:pos x="1010" y="84"/>
                </a:cxn>
                <a:cxn ang="0">
                  <a:pos x="855" y="191"/>
                </a:cxn>
                <a:cxn ang="0">
                  <a:pos x="670" y="281"/>
                </a:cxn>
                <a:cxn ang="0">
                  <a:pos x="634" y="359"/>
                </a:cxn>
                <a:cxn ang="0">
                  <a:pos x="305" y="587"/>
                </a:cxn>
                <a:cxn ang="0">
                  <a:pos x="0" y="725"/>
                </a:cxn>
                <a:cxn ang="0">
                  <a:pos x="0" y="731"/>
                </a:cxn>
                <a:cxn ang="0">
                  <a:pos x="0" y="767"/>
                </a:cxn>
                <a:cxn ang="0">
                  <a:pos x="299" y="635"/>
                </a:cxn>
                <a:cxn ang="0">
                  <a:pos x="592" y="431"/>
                </a:cxn>
                <a:cxn ang="0">
                  <a:pos x="508" y="671"/>
                </a:cxn>
                <a:cxn ang="0">
                  <a:pos x="526" y="995"/>
                </a:cxn>
                <a:cxn ang="0">
                  <a:pos x="460" y="1168"/>
                </a:cxn>
                <a:cxn ang="0">
                  <a:pos x="329" y="1480"/>
                </a:cxn>
                <a:cxn ang="0">
                  <a:pos x="323" y="1696"/>
                </a:cxn>
                <a:cxn ang="0">
                  <a:pos x="329" y="1696"/>
                </a:cxn>
                <a:cxn ang="0">
                  <a:pos x="347" y="1552"/>
                </a:cxn>
                <a:cxn ang="0">
                  <a:pos x="580" y="1043"/>
                </a:cxn>
                <a:cxn ang="0">
                  <a:pos x="580" y="104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/>
              <a:ahLst/>
              <a:cxnLst>
                <a:cxn ang="0">
                  <a:pos x="3338" y="288"/>
                </a:cxn>
                <a:cxn ang="0">
                  <a:pos x="3194" y="258"/>
                </a:cxn>
                <a:cxn ang="0">
                  <a:pos x="2816" y="234"/>
                </a:cxn>
                <a:cxn ang="0">
                  <a:pos x="2330" y="306"/>
                </a:cxn>
                <a:cxn ang="0">
                  <a:pos x="2372" y="258"/>
                </a:cxn>
                <a:cxn ang="0">
                  <a:pos x="2624" y="132"/>
                </a:cxn>
                <a:cxn ang="0">
                  <a:pos x="2707" y="24"/>
                </a:cxn>
                <a:cxn ang="0">
                  <a:pos x="2642" y="12"/>
                </a:cxn>
                <a:cxn ang="0">
                  <a:pos x="2515" y="54"/>
                </a:cxn>
                <a:cxn ang="0">
                  <a:pos x="2324" y="66"/>
                </a:cxn>
                <a:cxn ang="0">
                  <a:pos x="2101" y="90"/>
                </a:cxn>
                <a:cxn ang="0">
                  <a:pos x="1855" y="228"/>
                </a:cxn>
                <a:cxn ang="0">
                  <a:pos x="1591" y="337"/>
                </a:cxn>
                <a:cxn ang="0">
                  <a:pos x="1459" y="379"/>
                </a:cxn>
                <a:cxn ang="0">
                  <a:pos x="1417" y="361"/>
                </a:cxn>
                <a:cxn ang="0">
                  <a:pos x="1363" y="331"/>
                </a:cxn>
                <a:cxn ang="0">
                  <a:pos x="1344" y="312"/>
                </a:cxn>
                <a:cxn ang="0">
                  <a:pos x="1290" y="288"/>
                </a:cxn>
                <a:cxn ang="0">
                  <a:pos x="1230" y="252"/>
                </a:cxn>
                <a:cxn ang="0">
                  <a:pos x="1119" y="227"/>
                </a:cxn>
                <a:cxn ang="0">
                  <a:pos x="1320" y="438"/>
                </a:cxn>
                <a:cxn ang="0">
                  <a:pos x="960" y="558"/>
                </a:cxn>
                <a:cxn ang="0">
                  <a:pos x="474" y="630"/>
                </a:cxn>
                <a:cxn ang="0">
                  <a:pos x="132" y="781"/>
                </a:cxn>
                <a:cxn ang="0">
                  <a:pos x="234" y="847"/>
                </a:cxn>
                <a:cxn ang="0">
                  <a:pos x="925" y="739"/>
                </a:cxn>
                <a:cxn ang="0">
                  <a:pos x="637" y="925"/>
                </a:cxn>
                <a:cxn ang="0">
                  <a:pos x="1405" y="943"/>
                </a:cxn>
                <a:cxn ang="0">
                  <a:pos x="1447" y="943"/>
                </a:cxn>
                <a:cxn ang="0">
                  <a:pos x="2888" y="859"/>
                </a:cxn>
                <a:cxn ang="0">
                  <a:pos x="2582" y="708"/>
                </a:cxn>
                <a:cxn ang="0">
                  <a:pos x="2299" y="606"/>
                </a:cxn>
                <a:cxn ang="0">
                  <a:pos x="2606" y="588"/>
                </a:cxn>
                <a:cxn ang="0">
                  <a:pos x="3001" y="582"/>
                </a:cxn>
                <a:cxn ang="0">
                  <a:pos x="3452" y="438"/>
                </a:cxn>
                <a:cxn ang="0">
                  <a:pos x="3668" y="312"/>
                </a:cxn>
                <a:cxn ang="0">
                  <a:pos x="3482" y="300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/>
              <a:ahLst/>
              <a:cxnLst>
                <a:cxn ang="0">
                  <a:pos x="323" y="1186"/>
                </a:cxn>
                <a:cxn ang="0">
                  <a:pos x="490" y="1192"/>
                </a:cxn>
                <a:cxn ang="0">
                  <a:pos x="580" y="1150"/>
                </a:cxn>
                <a:cxn ang="0">
                  <a:pos x="813" y="1085"/>
                </a:cxn>
                <a:cxn ang="0">
                  <a:pos x="933" y="1055"/>
                </a:cxn>
                <a:cxn ang="0">
                  <a:pos x="759" y="989"/>
                </a:cxn>
                <a:cxn ang="0">
                  <a:pos x="556" y="953"/>
                </a:cxn>
                <a:cxn ang="0">
                  <a:pos x="197" y="971"/>
                </a:cxn>
                <a:cxn ang="0">
                  <a:pos x="299" y="893"/>
                </a:cxn>
                <a:cxn ang="0">
                  <a:pos x="496" y="803"/>
                </a:cxn>
                <a:cxn ang="0">
                  <a:pos x="694" y="671"/>
                </a:cxn>
                <a:cxn ang="0">
                  <a:pos x="700" y="671"/>
                </a:cxn>
                <a:cxn ang="0">
                  <a:pos x="712" y="665"/>
                </a:cxn>
                <a:cxn ang="0">
                  <a:pos x="753" y="647"/>
                </a:cxn>
                <a:cxn ang="0">
                  <a:pos x="777" y="641"/>
                </a:cxn>
                <a:cxn ang="0">
                  <a:pos x="789" y="629"/>
                </a:cxn>
                <a:cxn ang="0">
                  <a:pos x="795" y="617"/>
                </a:cxn>
                <a:cxn ang="0">
                  <a:pos x="789" y="611"/>
                </a:cxn>
                <a:cxn ang="0">
                  <a:pos x="783" y="599"/>
                </a:cxn>
                <a:cxn ang="0">
                  <a:pos x="783" y="575"/>
                </a:cxn>
                <a:cxn ang="0">
                  <a:pos x="795" y="545"/>
                </a:cxn>
                <a:cxn ang="0">
                  <a:pos x="807" y="515"/>
                </a:cxn>
                <a:cxn ang="0">
                  <a:pos x="825" y="485"/>
                </a:cxn>
                <a:cxn ang="0">
                  <a:pos x="837" y="455"/>
                </a:cxn>
                <a:cxn ang="0">
                  <a:pos x="843" y="437"/>
                </a:cxn>
                <a:cxn ang="0">
                  <a:pos x="849" y="431"/>
                </a:cxn>
                <a:cxn ang="0">
                  <a:pos x="849" y="347"/>
                </a:cxn>
                <a:cxn ang="0">
                  <a:pos x="849" y="341"/>
                </a:cxn>
                <a:cxn ang="0">
                  <a:pos x="855" y="335"/>
                </a:cxn>
                <a:cxn ang="0">
                  <a:pos x="873" y="305"/>
                </a:cxn>
                <a:cxn ang="0">
                  <a:pos x="885" y="269"/>
                </a:cxn>
                <a:cxn ang="0">
                  <a:pos x="897" y="239"/>
                </a:cxn>
                <a:cxn ang="0">
                  <a:pos x="903" y="227"/>
                </a:cxn>
                <a:cxn ang="0">
                  <a:pos x="909" y="215"/>
                </a:cxn>
                <a:cxn ang="0">
                  <a:pos x="927" y="173"/>
                </a:cxn>
                <a:cxn ang="0">
                  <a:pos x="945" y="137"/>
                </a:cxn>
                <a:cxn ang="0">
                  <a:pos x="951" y="125"/>
                </a:cxn>
                <a:cxn ang="0">
                  <a:pos x="951" y="119"/>
                </a:cxn>
                <a:cxn ang="0">
                  <a:pos x="969" y="0"/>
                </a:cxn>
                <a:cxn ang="0">
                  <a:pos x="945" y="47"/>
                </a:cxn>
                <a:cxn ang="0">
                  <a:pos x="783" y="113"/>
                </a:cxn>
                <a:cxn ang="0">
                  <a:pos x="706" y="161"/>
                </a:cxn>
                <a:cxn ang="0">
                  <a:pos x="460" y="233"/>
                </a:cxn>
                <a:cxn ang="0">
                  <a:pos x="281" y="287"/>
                </a:cxn>
                <a:cxn ang="0">
                  <a:pos x="173" y="293"/>
                </a:cxn>
                <a:cxn ang="0">
                  <a:pos x="12" y="485"/>
                </a:cxn>
                <a:cxn ang="0">
                  <a:pos x="0" y="509"/>
                </a:cxn>
                <a:cxn ang="0">
                  <a:pos x="0" y="1186"/>
                </a:cxn>
                <a:cxn ang="0">
                  <a:pos x="96" y="1180"/>
                </a:cxn>
                <a:cxn ang="0">
                  <a:pos x="323" y="1186"/>
                </a:cxn>
                <a:cxn ang="0">
                  <a:pos x="323" y="1186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/>
              <a:ahLst/>
              <a:cxnLst>
                <a:cxn ang="0">
                  <a:pos x="859" y="612"/>
                </a:cxn>
                <a:cxn ang="0">
                  <a:pos x="1087" y="853"/>
                </a:cxn>
                <a:cxn ang="0">
                  <a:pos x="961" y="913"/>
                </a:cxn>
                <a:cxn ang="0">
                  <a:pos x="786" y="883"/>
                </a:cxn>
                <a:cxn ang="0">
                  <a:pos x="450" y="931"/>
                </a:cxn>
                <a:cxn ang="0">
                  <a:pos x="150" y="1075"/>
                </a:cxn>
                <a:cxn ang="0">
                  <a:pos x="78" y="1165"/>
                </a:cxn>
                <a:cxn ang="0">
                  <a:pos x="361" y="1256"/>
                </a:cxn>
                <a:cxn ang="0">
                  <a:pos x="444" y="1316"/>
                </a:cxn>
                <a:cxn ang="0">
                  <a:pos x="697" y="1400"/>
                </a:cxn>
                <a:cxn ang="0">
                  <a:pos x="1026" y="1346"/>
                </a:cxn>
                <a:cxn ang="0">
                  <a:pos x="991" y="1412"/>
                </a:cxn>
                <a:cxn ang="0">
                  <a:pos x="804" y="1574"/>
                </a:cxn>
                <a:cxn ang="0">
                  <a:pos x="726" y="1718"/>
                </a:cxn>
                <a:cxn ang="0">
                  <a:pos x="768" y="1742"/>
                </a:cxn>
                <a:cxn ang="0">
                  <a:pos x="865" y="1693"/>
                </a:cxn>
                <a:cxn ang="0">
                  <a:pos x="991" y="1699"/>
                </a:cxn>
                <a:cxn ang="0">
                  <a:pos x="1135" y="1627"/>
                </a:cxn>
                <a:cxn ang="0">
                  <a:pos x="1183" y="1669"/>
                </a:cxn>
                <a:cxn ang="0">
                  <a:pos x="1399" y="1436"/>
                </a:cxn>
                <a:cxn ang="0">
                  <a:pos x="1615" y="1334"/>
                </a:cxn>
                <a:cxn ang="0">
                  <a:pos x="1645" y="1370"/>
                </a:cxn>
                <a:cxn ang="0">
                  <a:pos x="1681" y="1430"/>
                </a:cxn>
                <a:cxn ang="0">
                  <a:pos x="1699" y="1466"/>
                </a:cxn>
                <a:cxn ang="0">
                  <a:pos x="1747" y="1550"/>
                </a:cxn>
                <a:cxn ang="0">
                  <a:pos x="1772" y="1586"/>
                </a:cxn>
                <a:cxn ang="0">
                  <a:pos x="2124" y="2248"/>
                </a:cxn>
                <a:cxn ang="0">
                  <a:pos x="1693" y="1322"/>
                </a:cxn>
                <a:cxn ang="0">
                  <a:pos x="1861" y="1165"/>
                </a:cxn>
                <a:cxn ang="0">
                  <a:pos x="2173" y="1099"/>
                </a:cxn>
                <a:cxn ang="0">
                  <a:pos x="2390" y="1009"/>
                </a:cxn>
                <a:cxn ang="0">
                  <a:pos x="2570" y="805"/>
                </a:cxn>
                <a:cxn ang="0">
                  <a:pos x="2342" y="781"/>
                </a:cxn>
                <a:cxn ang="0">
                  <a:pos x="2114" y="763"/>
                </a:cxn>
                <a:cxn ang="0">
                  <a:pos x="2408" y="433"/>
                </a:cxn>
                <a:cxn ang="0">
                  <a:pos x="2426" y="421"/>
                </a:cxn>
                <a:cxn ang="0">
                  <a:pos x="2474" y="379"/>
                </a:cxn>
                <a:cxn ang="0">
                  <a:pos x="2492" y="355"/>
                </a:cxn>
                <a:cxn ang="0">
                  <a:pos x="2474" y="337"/>
                </a:cxn>
                <a:cxn ang="0">
                  <a:pos x="2474" y="271"/>
                </a:cxn>
                <a:cxn ang="0">
                  <a:pos x="2492" y="192"/>
                </a:cxn>
                <a:cxn ang="0">
                  <a:pos x="2504" y="132"/>
                </a:cxn>
                <a:cxn ang="0">
                  <a:pos x="2492" y="36"/>
                </a:cxn>
                <a:cxn ang="0">
                  <a:pos x="2492" y="24"/>
                </a:cxn>
                <a:cxn ang="0">
                  <a:pos x="2102" y="0"/>
                </a:cxn>
                <a:cxn ang="0">
                  <a:pos x="1909" y="90"/>
                </a:cxn>
                <a:cxn ang="0">
                  <a:pos x="1747" y="535"/>
                </a:cxn>
                <a:cxn ang="0">
                  <a:pos x="1711" y="469"/>
                </a:cxn>
                <a:cxn ang="0">
                  <a:pos x="1633" y="144"/>
                </a:cxn>
                <a:cxn ang="0">
                  <a:pos x="1579" y="0"/>
                </a:cxn>
                <a:cxn ang="0">
                  <a:pos x="738" y="186"/>
                </a:cxn>
                <a:cxn ang="0">
                  <a:pos x="756" y="46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/>
              <a:ahLst/>
              <a:cxnLst>
                <a:cxn ang="0">
                  <a:pos x="1034" y="767"/>
                </a:cxn>
                <a:cxn ang="0">
                  <a:pos x="1190" y="1235"/>
                </a:cxn>
                <a:cxn ang="0">
                  <a:pos x="956" y="1193"/>
                </a:cxn>
                <a:cxn ang="0">
                  <a:pos x="723" y="1127"/>
                </a:cxn>
                <a:cxn ang="0">
                  <a:pos x="442" y="1109"/>
                </a:cxn>
                <a:cxn ang="0">
                  <a:pos x="0" y="1079"/>
                </a:cxn>
                <a:cxn ang="0">
                  <a:pos x="30" y="1115"/>
                </a:cxn>
                <a:cxn ang="0">
                  <a:pos x="496" y="1133"/>
                </a:cxn>
                <a:cxn ang="0">
                  <a:pos x="777" y="1187"/>
                </a:cxn>
                <a:cxn ang="0">
                  <a:pos x="1130" y="1301"/>
                </a:cxn>
                <a:cxn ang="0">
                  <a:pos x="1070" y="1319"/>
                </a:cxn>
                <a:cxn ang="0">
                  <a:pos x="711" y="1505"/>
                </a:cxn>
                <a:cxn ang="0">
                  <a:pos x="765" y="1481"/>
                </a:cxn>
                <a:cxn ang="0">
                  <a:pos x="861" y="1439"/>
                </a:cxn>
                <a:cxn ang="0">
                  <a:pos x="1022" y="1355"/>
                </a:cxn>
                <a:cxn ang="0">
                  <a:pos x="1214" y="1295"/>
                </a:cxn>
                <a:cxn ang="0">
                  <a:pos x="1267" y="1223"/>
                </a:cxn>
                <a:cxn ang="0">
                  <a:pos x="1632" y="1043"/>
                </a:cxn>
                <a:cxn ang="0">
                  <a:pos x="1931" y="953"/>
                </a:cxn>
                <a:cxn ang="0">
                  <a:pos x="2176" y="821"/>
                </a:cxn>
                <a:cxn ang="0">
                  <a:pos x="1961" y="911"/>
                </a:cxn>
                <a:cxn ang="0">
                  <a:pos x="1656" y="989"/>
                </a:cxn>
                <a:cxn ang="0">
                  <a:pos x="1339" y="1151"/>
                </a:cxn>
                <a:cxn ang="0">
                  <a:pos x="1501" y="905"/>
                </a:cxn>
                <a:cxn ang="0">
                  <a:pos x="1620" y="545"/>
                </a:cxn>
                <a:cxn ang="0">
                  <a:pos x="1740" y="372"/>
                </a:cxn>
                <a:cxn ang="0">
                  <a:pos x="1979" y="60"/>
                </a:cxn>
                <a:cxn ang="0">
                  <a:pos x="2003" y="0"/>
                </a:cxn>
                <a:cxn ang="0">
                  <a:pos x="1973" y="0"/>
                </a:cxn>
                <a:cxn ang="0">
                  <a:pos x="1596" y="480"/>
                </a:cxn>
                <a:cxn ang="0">
                  <a:pos x="1477" y="887"/>
                </a:cxn>
                <a:cxn ang="0">
                  <a:pos x="1255" y="1175"/>
                </a:cxn>
                <a:cxn ang="0">
                  <a:pos x="1130" y="905"/>
                </a:cxn>
                <a:cxn ang="0">
                  <a:pos x="1010" y="540"/>
                </a:cxn>
                <a:cxn ang="0">
                  <a:pos x="885" y="222"/>
                </a:cxn>
                <a:cxn ang="0">
                  <a:pos x="789" y="0"/>
                </a:cxn>
                <a:cxn ang="0">
                  <a:pos x="753" y="0"/>
                </a:cxn>
                <a:cxn ang="0">
                  <a:pos x="903" y="354"/>
                </a:cxn>
                <a:cxn ang="0">
                  <a:pos x="1034" y="767"/>
                </a:cxn>
                <a:cxn ang="0">
                  <a:pos x="1034" y="767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/>
              <a:ahLst/>
              <a:cxnLst>
                <a:cxn ang="0">
                  <a:pos x="161" y="564"/>
                </a:cxn>
                <a:cxn ang="0">
                  <a:pos x="329" y="438"/>
                </a:cxn>
                <a:cxn ang="0">
                  <a:pos x="646" y="216"/>
                </a:cxn>
                <a:cxn ang="0">
                  <a:pos x="813" y="0"/>
                </a:cxn>
                <a:cxn ang="0">
                  <a:pos x="676" y="150"/>
                </a:cxn>
                <a:cxn ang="0">
                  <a:pos x="144" y="504"/>
                </a:cxn>
                <a:cxn ang="0">
                  <a:pos x="0" y="732"/>
                </a:cxn>
                <a:cxn ang="0">
                  <a:pos x="0" y="804"/>
                </a:cxn>
                <a:cxn ang="0">
                  <a:pos x="161" y="564"/>
                </a:cxn>
                <a:cxn ang="0">
                  <a:pos x="161" y="564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/>
              <a:ahLst/>
              <a:cxnLst>
                <a:cxn ang="0">
                  <a:pos x="460" y="66"/>
                </a:cxn>
                <a:cxn ang="0">
                  <a:pos x="759" y="0"/>
                </a:cxn>
                <a:cxn ang="0">
                  <a:pos x="496" y="36"/>
                </a:cxn>
                <a:cxn ang="0">
                  <a:pos x="138" y="48"/>
                </a:cxn>
                <a:cxn ang="0">
                  <a:pos x="0" y="78"/>
                </a:cxn>
                <a:cxn ang="0">
                  <a:pos x="0" y="107"/>
                </a:cxn>
                <a:cxn ang="0">
                  <a:pos x="96" y="89"/>
                </a:cxn>
                <a:cxn ang="0">
                  <a:pos x="460" y="66"/>
                </a:cxn>
                <a:cxn ang="0">
                  <a:pos x="460" y="66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/>
              <a:ahLst/>
              <a:cxnLst>
                <a:cxn ang="0">
                  <a:pos x="1387" y="239"/>
                </a:cxn>
                <a:cxn ang="0">
                  <a:pos x="1734" y="233"/>
                </a:cxn>
                <a:cxn ang="0">
                  <a:pos x="2087" y="251"/>
                </a:cxn>
                <a:cxn ang="0">
                  <a:pos x="2505" y="233"/>
                </a:cxn>
                <a:cxn ang="0">
                  <a:pos x="3169" y="204"/>
                </a:cxn>
                <a:cxn ang="0">
                  <a:pos x="3115" y="186"/>
                </a:cxn>
                <a:cxn ang="0">
                  <a:pos x="2422" y="221"/>
                </a:cxn>
                <a:cxn ang="0">
                  <a:pos x="2003" y="221"/>
                </a:cxn>
                <a:cxn ang="0">
                  <a:pos x="1459" y="186"/>
                </a:cxn>
                <a:cxn ang="0">
                  <a:pos x="1543" y="168"/>
                </a:cxn>
                <a:cxn ang="0">
                  <a:pos x="2039" y="0"/>
                </a:cxn>
                <a:cxn ang="0">
                  <a:pos x="1961" y="24"/>
                </a:cxn>
                <a:cxn ang="0">
                  <a:pos x="1836" y="66"/>
                </a:cxn>
                <a:cxn ang="0">
                  <a:pos x="1602" y="138"/>
                </a:cxn>
                <a:cxn ang="0">
                  <a:pos x="1339" y="198"/>
                </a:cxn>
                <a:cxn ang="0">
                  <a:pos x="1268" y="251"/>
                </a:cxn>
                <a:cxn ang="0">
                  <a:pos x="765" y="413"/>
                </a:cxn>
                <a:cxn ang="0">
                  <a:pos x="335" y="503"/>
                </a:cxn>
                <a:cxn ang="0">
                  <a:pos x="0" y="617"/>
                </a:cxn>
                <a:cxn ang="0">
                  <a:pos x="299" y="539"/>
                </a:cxn>
                <a:cxn ang="0">
                  <a:pos x="735" y="449"/>
                </a:cxn>
                <a:cxn ang="0">
                  <a:pos x="1178" y="311"/>
                </a:cxn>
                <a:cxn ang="0">
                  <a:pos x="981" y="491"/>
                </a:cxn>
                <a:cxn ang="0">
                  <a:pos x="867" y="743"/>
                </a:cxn>
                <a:cxn ang="0">
                  <a:pos x="861" y="743"/>
                </a:cxn>
                <a:cxn ang="0">
                  <a:pos x="933" y="743"/>
                </a:cxn>
                <a:cxn ang="0">
                  <a:pos x="1022" y="497"/>
                </a:cxn>
                <a:cxn ang="0">
                  <a:pos x="1297" y="281"/>
                </a:cxn>
                <a:cxn ang="0">
                  <a:pos x="1531" y="449"/>
                </a:cxn>
                <a:cxn ang="0">
                  <a:pos x="1770" y="677"/>
                </a:cxn>
                <a:cxn ang="0">
                  <a:pos x="1854" y="743"/>
                </a:cxn>
                <a:cxn ang="0">
                  <a:pos x="1919" y="743"/>
                </a:cxn>
                <a:cxn ang="0">
                  <a:pos x="1692" y="527"/>
                </a:cxn>
                <a:cxn ang="0">
                  <a:pos x="1387" y="239"/>
                </a:cxn>
                <a:cxn ang="0">
                  <a:pos x="1387" y="23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/>
              <a:ahLst/>
              <a:cxnLst>
                <a:cxn ang="0">
                  <a:pos x="871" y="1423"/>
                </a:cxn>
                <a:cxn ang="0">
                  <a:pos x="907" y="1393"/>
                </a:cxn>
                <a:cxn ang="0">
                  <a:pos x="991" y="1320"/>
                </a:cxn>
                <a:cxn ang="0">
                  <a:pos x="1033" y="1297"/>
                </a:cxn>
                <a:cxn ang="0">
                  <a:pos x="1086" y="1249"/>
                </a:cxn>
                <a:cxn ang="0">
                  <a:pos x="1123" y="1219"/>
                </a:cxn>
                <a:cxn ang="0">
                  <a:pos x="1057" y="1153"/>
                </a:cxn>
                <a:cxn ang="0">
                  <a:pos x="877" y="1021"/>
                </a:cxn>
                <a:cxn ang="0">
                  <a:pos x="655" y="907"/>
                </a:cxn>
                <a:cxn ang="0">
                  <a:pos x="655" y="846"/>
                </a:cxn>
                <a:cxn ang="0">
                  <a:pos x="643" y="708"/>
                </a:cxn>
                <a:cxn ang="0">
                  <a:pos x="552" y="642"/>
                </a:cxn>
                <a:cxn ang="0">
                  <a:pos x="510" y="570"/>
                </a:cxn>
                <a:cxn ang="0">
                  <a:pos x="637" y="564"/>
                </a:cxn>
                <a:cxn ang="0">
                  <a:pos x="763" y="570"/>
                </a:cxn>
                <a:cxn ang="0">
                  <a:pos x="1091" y="850"/>
                </a:cxn>
                <a:cxn ang="0">
                  <a:pos x="1009" y="566"/>
                </a:cxn>
                <a:cxn ang="0">
                  <a:pos x="1054" y="265"/>
                </a:cxn>
                <a:cxn ang="0">
                  <a:pos x="1249" y="0"/>
                </a:cxn>
                <a:cxn ang="0">
                  <a:pos x="1466" y="292"/>
                </a:cxn>
                <a:cxn ang="0">
                  <a:pos x="1475" y="548"/>
                </a:cxn>
                <a:cxn ang="0">
                  <a:pos x="1567" y="630"/>
                </a:cxn>
                <a:cxn ang="0">
                  <a:pos x="1795" y="365"/>
                </a:cxn>
                <a:cxn ang="0">
                  <a:pos x="2245" y="150"/>
                </a:cxn>
                <a:cxn ang="0">
                  <a:pos x="2618" y="180"/>
                </a:cxn>
                <a:cxn ang="0">
                  <a:pos x="3050" y="150"/>
                </a:cxn>
                <a:cxn ang="0">
                  <a:pos x="3140" y="210"/>
                </a:cxn>
                <a:cxn ang="0">
                  <a:pos x="2990" y="210"/>
                </a:cxn>
                <a:cxn ang="0">
                  <a:pos x="2834" y="377"/>
                </a:cxn>
                <a:cxn ang="0">
                  <a:pos x="2702" y="648"/>
                </a:cxn>
                <a:cxn ang="0">
                  <a:pos x="2582" y="828"/>
                </a:cxn>
                <a:cxn ang="0">
                  <a:pos x="2234" y="1009"/>
                </a:cxn>
                <a:cxn ang="0">
                  <a:pos x="1963" y="1075"/>
                </a:cxn>
                <a:cxn ang="0">
                  <a:pos x="2257" y="1111"/>
                </a:cxn>
                <a:cxn ang="0">
                  <a:pos x="2600" y="1207"/>
                </a:cxn>
                <a:cxn ang="0">
                  <a:pos x="2894" y="1441"/>
                </a:cxn>
                <a:cxn ang="0">
                  <a:pos x="3122" y="1555"/>
                </a:cxn>
                <a:cxn ang="0">
                  <a:pos x="3032" y="1585"/>
                </a:cxn>
                <a:cxn ang="0">
                  <a:pos x="3008" y="1591"/>
                </a:cxn>
                <a:cxn ang="0">
                  <a:pos x="2960" y="1597"/>
                </a:cxn>
                <a:cxn ang="0">
                  <a:pos x="2882" y="1609"/>
                </a:cxn>
                <a:cxn ang="0">
                  <a:pos x="2846" y="1609"/>
                </a:cxn>
                <a:cxn ang="0">
                  <a:pos x="2774" y="1615"/>
                </a:cxn>
                <a:cxn ang="0">
                  <a:pos x="2726" y="1621"/>
                </a:cxn>
                <a:cxn ang="0">
                  <a:pos x="2708" y="1621"/>
                </a:cxn>
                <a:cxn ang="0">
                  <a:pos x="2594" y="1657"/>
                </a:cxn>
                <a:cxn ang="0">
                  <a:pos x="2533" y="1663"/>
                </a:cxn>
                <a:cxn ang="0">
                  <a:pos x="2444" y="1675"/>
                </a:cxn>
                <a:cxn ang="0">
                  <a:pos x="2378" y="1687"/>
                </a:cxn>
                <a:cxn ang="0">
                  <a:pos x="2360" y="1705"/>
                </a:cxn>
                <a:cxn ang="0">
                  <a:pos x="2305" y="1687"/>
                </a:cxn>
                <a:cxn ang="0">
                  <a:pos x="2263" y="1663"/>
                </a:cxn>
                <a:cxn ang="0">
                  <a:pos x="2017" y="1585"/>
                </a:cxn>
                <a:cxn ang="0">
                  <a:pos x="1711" y="1453"/>
                </a:cxn>
                <a:cxn ang="0">
                  <a:pos x="1880" y="1844"/>
                </a:cxn>
                <a:cxn ang="0">
                  <a:pos x="1771" y="1922"/>
                </a:cxn>
                <a:cxn ang="0">
                  <a:pos x="1531" y="1753"/>
                </a:cxn>
                <a:cxn ang="0">
                  <a:pos x="1411" y="1477"/>
                </a:cxn>
                <a:cxn ang="0">
                  <a:pos x="1219" y="1291"/>
                </a:cxn>
                <a:cxn ang="0">
                  <a:pos x="127" y="2006"/>
                </a:cxn>
                <a:cxn ang="0">
                  <a:pos x="865" y="1429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/>
              <a:ahLst/>
              <a:cxnLst>
                <a:cxn ang="0">
                  <a:pos x="318" y="1078"/>
                </a:cxn>
                <a:cxn ang="0">
                  <a:pos x="217" y="928"/>
                </a:cxn>
                <a:cxn ang="0">
                  <a:pos x="102" y="808"/>
                </a:cxn>
                <a:cxn ang="0">
                  <a:pos x="36" y="742"/>
                </a:cxn>
                <a:cxn ang="0">
                  <a:pos x="0" y="700"/>
                </a:cxn>
                <a:cxn ang="0">
                  <a:pos x="270" y="958"/>
                </a:cxn>
                <a:cxn ang="0">
                  <a:pos x="294" y="1006"/>
                </a:cxn>
                <a:cxn ang="0">
                  <a:pos x="367" y="670"/>
                </a:cxn>
                <a:cxn ang="0">
                  <a:pos x="379" y="411"/>
                </a:cxn>
                <a:cxn ang="0">
                  <a:pos x="347" y="118"/>
                </a:cxn>
                <a:cxn ang="0">
                  <a:pos x="393" y="0"/>
                </a:cxn>
                <a:cxn ang="0">
                  <a:pos x="397" y="357"/>
                </a:cxn>
                <a:cxn ang="0">
                  <a:pos x="421" y="609"/>
                </a:cxn>
                <a:cxn ang="0">
                  <a:pos x="385" y="826"/>
                </a:cxn>
                <a:cxn ang="0">
                  <a:pos x="385" y="1036"/>
                </a:cxn>
                <a:cxn ang="0">
                  <a:pos x="877" y="784"/>
                </a:cxn>
                <a:cxn ang="0">
                  <a:pos x="1309" y="555"/>
                </a:cxn>
                <a:cxn ang="0">
                  <a:pos x="1802" y="249"/>
                </a:cxn>
                <a:cxn ang="0">
                  <a:pos x="2096" y="69"/>
                </a:cxn>
                <a:cxn ang="0">
                  <a:pos x="1814" y="279"/>
                </a:cxn>
                <a:cxn ang="0">
                  <a:pos x="1453" y="501"/>
                </a:cxn>
                <a:cxn ang="0">
                  <a:pos x="1123" y="700"/>
                </a:cxn>
                <a:cxn ang="0">
                  <a:pos x="739" y="898"/>
                </a:cxn>
                <a:cxn ang="0">
                  <a:pos x="463" y="1084"/>
                </a:cxn>
                <a:cxn ang="0">
                  <a:pos x="817" y="1193"/>
                </a:cxn>
                <a:cxn ang="0">
                  <a:pos x="1285" y="1187"/>
                </a:cxn>
                <a:cxn ang="0">
                  <a:pos x="1916" y="1396"/>
                </a:cxn>
                <a:cxn ang="0">
                  <a:pos x="2144" y="1420"/>
                </a:cxn>
                <a:cxn ang="0">
                  <a:pos x="1814" y="1408"/>
                </a:cxn>
                <a:cxn ang="0">
                  <a:pos x="1435" y="1288"/>
                </a:cxn>
                <a:cxn ang="0">
                  <a:pos x="1219" y="1229"/>
                </a:cxn>
                <a:cxn ang="0">
                  <a:pos x="799" y="1223"/>
                </a:cxn>
                <a:cxn ang="0">
                  <a:pos x="505" y="1145"/>
                </a:cxn>
                <a:cxn ang="0">
                  <a:pos x="733" y="1378"/>
                </a:cxn>
                <a:cxn ang="0">
                  <a:pos x="877" y="1619"/>
                </a:cxn>
                <a:cxn ang="0">
                  <a:pos x="1009" y="1787"/>
                </a:cxn>
                <a:cxn ang="0">
                  <a:pos x="817" y="1607"/>
                </a:cxn>
                <a:cxn ang="0">
                  <a:pos x="673" y="1372"/>
                </a:cxn>
                <a:cxn ang="0">
                  <a:pos x="415" y="1109"/>
                </a:cxn>
                <a:cxn ang="0">
                  <a:pos x="318" y="1078"/>
                </a:cxn>
                <a:cxn ang="0">
                  <a:pos x="318" y="1078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/>
              <a:ahLst/>
              <a:cxnLst>
                <a:cxn ang="0">
                  <a:pos x="1814" y="606"/>
                </a:cxn>
                <a:cxn ang="0">
                  <a:pos x="1615" y="252"/>
                </a:cxn>
                <a:cxn ang="0">
                  <a:pos x="1345" y="132"/>
                </a:cxn>
                <a:cxn ang="0">
                  <a:pos x="1381" y="492"/>
                </a:cxn>
                <a:cxn ang="0">
                  <a:pos x="955" y="221"/>
                </a:cxn>
                <a:cxn ang="0">
                  <a:pos x="877" y="161"/>
                </a:cxn>
                <a:cxn ang="0">
                  <a:pos x="841" y="167"/>
                </a:cxn>
                <a:cxn ang="0">
                  <a:pos x="720" y="161"/>
                </a:cxn>
                <a:cxn ang="0">
                  <a:pos x="613" y="144"/>
                </a:cxn>
                <a:cxn ang="0">
                  <a:pos x="492" y="161"/>
                </a:cxn>
                <a:cxn ang="0">
                  <a:pos x="432" y="150"/>
                </a:cxn>
                <a:cxn ang="0">
                  <a:pos x="342" y="138"/>
                </a:cxn>
                <a:cxn ang="0">
                  <a:pos x="246" y="126"/>
                </a:cxn>
                <a:cxn ang="0">
                  <a:pos x="174" y="114"/>
                </a:cxn>
                <a:cxn ang="0">
                  <a:pos x="216" y="240"/>
                </a:cxn>
                <a:cxn ang="0">
                  <a:pos x="607" y="588"/>
                </a:cxn>
                <a:cxn ang="0">
                  <a:pos x="1177" y="817"/>
                </a:cxn>
                <a:cxn ang="0">
                  <a:pos x="972" y="871"/>
                </a:cxn>
                <a:cxn ang="0">
                  <a:pos x="492" y="1111"/>
                </a:cxn>
                <a:cxn ang="0">
                  <a:pos x="276" y="1441"/>
                </a:cxn>
                <a:cxn ang="0">
                  <a:pos x="42" y="1441"/>
                </a:cxn>
                <a:cxn ang="0">
                  <a:pos x="367" y="1585"/>
                </a:cxn>
                <a:cxn ang="0">
                  <a:pos x="949" y="1712"/>
                </a:cxn>
                <a:cxn ang="0">
                  <a:pos x="1519" y="1537"/>
                </a:cxn>
                <a:cxn ang="0">
                  <a:pos x="1735" y="1513"/>
                </a:cxn>
                <a:cxn ang="0">
                  <a:pos x="1723" y="1802"/>
                </a:cxn>
                <a:cxn ang="0">
                  <a:pos x="2042" y="2229"/>
                </a:cxn>
                <a:cxn ang="0">
                  <a:pos x="2191" y="2133"/>
                </a:cxn>
                <a:cxn ang="0">
                  <a:pos x="2270" y="1970"/>
                </a:cxn>
                <a:cxn ang="0">
                  <a:pos x="2233" y="1573"/>
                </a:cxn>
                <a:cxn ang="0">
                  <a:pos x="2294" y="1483"/>
                </a:cxn>
                <a:cxn ang="0">
                  <a:pos x="2588" y="1688"/>
                </a:cxn>
                <a:cxn ang="0">
                  <a:pos x="2695" y="1682"/>
                </a:cxn>
                <a:cxn ang="0">
                  <a:pos x="2588" y="1543"/>
                </a:cxn>
                <a:cxn ang="0">
                  <a:pos x="2510" y="1357"/>
                </a:cxn>
                <a:cxn ang="0">
                  <a:pos x="2354" y="1184"/>
                </a:cxn>
                <a:cxn ang="0">
                  <a:pos x="2102" y="931"/>
                </a:cxn>
                <a:cxn ang="0">
                  <a:pos x="2137" y="907"/>
                </a:cxn>
                <a:cxn ang="0">
                  <a:pos x="2215" y="871"/>
                </a:cxn>
                <a:cxn ang="0">
                  <a:pos x="2324" y="817"/>
                </a:cxn>
                <a:cxn ang="0">
                  <a:pos x="2372" y="787"/>
                </a:cxn>
                <a:cxn ang="0">
                  <a:pos x="2078" y="865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/>
              <a:ahLst/>
              <a:cxnLst>
                <a:cxn ang="0">
                  <a:pos x="1842" y="851"/>
                </a:cxn>
                <a:cxn ang="0">
                  <a:pos x="1937" y="1019"/>
                </a:cxn>
                <a:cxn ang="0">
                  <a:pos x="2051" y="1168"/>
                </a:cxn>
                <a:cxn ang="0">
                  <a:pos x="2117" y="1246"/>
                </a:cxn>
                <a:cxn ang="0">
                  <a:pos x="2153" y="1294"/>
                </a:cxn>
                <a:cxn ang="0">
                  <a:pos x="1889" y="977"/>
                </a:cxn>
                <a:cxn ang="0">
                  <a:pos x="1860" y="929"/>
                </a:cxn>
                <a:cxn ang="0">
                  <a:pos x="1782" y="1240"/>
                </a:cxn>
                <a:cxn ang="0">
                  <a:pos x="1770" y="1486"/>
                </a:cxn>
                <a:cxn ang="0">
                  <a:pos x="1818" y="1906"/>
                </a:cxn>
                <a:cxn ang="0">
                  <a:pos x="1788" y="1930"/>
                </a:cxn>
                <a:cxn ang="0">
                  <a:pos x="1746" y="1534"/>
                </a:cxn>
                <a:cxn ang="0">
                  <a:pos x="1728" y="1288"/>
                </a:cxn>
                <a:cxn ang="0">
                  <a:pos x="1764" y="1085"/>
                </a:cxn>
                <a:cxn ang="0">
                  <a:pos x="1770" y="875"/>
                </a:cxn>
                <a:cxn ang="0">
                  <a:pos x="1268" y="1007"/>
                </a:cxn>
                <a:cxn ang="0">
                  <a:pos x="825" y="1132"/>
                </a:cxn>
                <a:cxn ang="0">
                  <a:pos x="323" y="1312"/>
                </a:cxn>
                <a:cxn ang="0">
                  <a:pos x="18" y="1420"/>
                </a:cxn>
                <a:cxn ang="0">
                  <a:pos x="311" y="1282"/>
                </a:cxn>
                <a:cxn ang="0">
                  <a:pos x="682" y="1144"/>
                </a:cxn>
                <a:cxn ang="0">
                  <a:pos x="1022" y="1037"/>
                </a:cxn>
                <a:cxn ang="0">
                  <a:pos x="1411" y="929"/>
                </a:cxn>
                <a:cxn ang="0">
                  <a:pos x="1692" y="815"/>
                </a:cxn>
                <a:cxn ang="0">
                  <a:pos x="1333" y="623"/>
                </a:cxn>
                <a:cxn ang="0">
                  <a:pos x="861" y="515"/>
                </a:cxn>
                <a:cxn ang="0">
                  <a:pos x="227" y="161"/>
                </a:cxn>
                <a:cxn ang="0">
                  <a:pos x="0" y="83"/>
                </a:cxn>
                <a:cxn ang="0">
                  <a:pos x="329" y="179"/>
                </a:cxn>
                <a:cxn ang="0">
                  <a:pos x="712" y="383"/>
                </a:cxn>
                <a:cxn ang="0">
                  <a:pos x="933" y="491"/>
                </a:cxn>
                <a:cxn ang="0">
                  <a:pos x="1351" y="593"/>
                </a:cxn>
                <a:cxn ang="0">
                  <a:pos x="1650" y="743"/>
                </a:cxn>
                <a:cxn ang="0">
                  <a:pos x="1423" y="461"/>
                </a:cxn>
                <a:cxn ang="0">
                  <a:pos x="1286" y="191"/>
                </a:cxn>
                <a:cxn ang="0">
                  <a:pos x="1154" y="0"/>
                </a:cxn>
                <a:cxn ang="0">
                  <a:pos x="1339" y="215"/>
                </a:cxn>
                <a:cxn ang="0">
                  <a:pos x="1489" y="485"/>
                </a:cxn>
                <a:cxn ang="0">
                  <a:pos x="1746" y="803"/>
                </a:cxn>
                <a:cxn ang="0">
                  <a:pos x="1842" y="851"/>
                </a:cxn>
                <a:cxn ang="0">
                  <a:pos x="1842" y="85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466965" name="Rectangle 2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28800"/>
            <a:ext cx="7772400" cy="1736725"/>
          </a:xfrm>
        </p:spPr>
        <p:txBody>
          <a:bodyPr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466966" name="Rectangle 2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3" name="Rectangle 23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ADB2A4-9F6A-4A62-90DA-22A5E3DF45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761F8B-88F5-47C0-B82B-165AEF56B2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7E579D-DC3B-4180-B4CA-803282CC4A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A6BA6A-FF7C-4F2A-AB40-DAED0492CC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Заголовок, текст и кли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Клип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CA5122-D0ED-43F4-97B3-7F7670894A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Заголовок, клип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Клип 2"/>
          <p:cNvSpPr>
            <a:spLocks noGrp="1"/>
          </p:cNvSpPr>
          <p:nvPr>
            <p:ph type="clipArt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97220B-3F35-4720-9C66-A173442ECB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2C5B66-AAE1-442B-AE37-3CC418161E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8CAD63-63D1-48B0-8348-67AD9BAA59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20E733-8229-446E-A293-BDDD5E69B5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2F579E-2F95-471E-A9BB-9EE1362C8E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6A56B0-A12A-49B3-849D-AA457D7482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5DCA52-16EC-4433-B719-1CC05C12C7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59EE4D-4217-4D2A-85F5-0152865200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5F30C0-101D-4DBC-8FCD-D78728298B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465923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/>
              <a:ahLst/>
              <a:cxnLst>
                <a:cxn ang="0">
                  <a:pos x="744" y="1669"/>
                </a:cxn>
                <a:cxn ang="0">
                  <a:pos x="852" y="1400"/>
                </a:cxn>
                <a:cxn ang="0">
                  <a:pos x="876" y="1171"/>
                </a:cxn>
                <a:cxn ang="0">
                  <a:pos x="979" y="1370"/>
                </a:cxn>
                <a:cxn ang="0">
                  <a:pos x="1231" y="1621"/>
                </a:cxn>
                <a:cxn ang="0">
                  <a:pos x="1471" y="1693"/>
                </a:cxn>
                <a:cxn ang="0">
                  <a:pos x="1819" y="1678"/>
                </a:cxn>
                <a:cxn ang="0">
                  <a:pos x="1893" y="1513"/>
                </a:cxn>
                <a:cxn ang="0">
                  <a:pos x="1874" y="1285"/>
                </a:cxn>
                <a:cxn ang="0">
                  <a:pos x="1783" y="967"/>
                </a:cxn>
                <a:cxn ang="0">
                  <a:pos x="1289" y="873"/>
                </a:cxn>
                <a:cxn ang="0">
                  <a:pos x="1549" y="745"/>
                </a:cxn>
                <a:cxn ang="0">
                  <a:pos x="1753" y="732"/>
                </a:cxn>
                <a:cxn ang="0">
                  <a:pos x="2107" y="618"/>
                </a:cxn>
                <a:cxn ang="0">
                  <a:pos x="2377" y="438"/>
                </a:cxn>
                <a:cxn ang="0">
                  <a:pos x="2420" y="343"/>
                </a:cxn>
                <a:cxn ang="0">
                  <a:pos x="2077" y="331"/>
                </a:cxn>
                <a:cxn ang="0">
                  <a:pos x="1951" y="301"/>
                </a:cxn>
                <a:cxn ang="0">
                  <a:pos x="1645" y="289"/>
                </a:cxn>
                <a:cxn ang="0">
                  <a:pos x="1297" y="408"/>
                </a:cxn>
                <a:cxn ang="0">
                  <a:pos x="1308" y="337"/>
                </a:cxn>
                <a:cxn ang="0">
                  <a:pos x="1453" y="168"/>
                </a:cxn>
                <a:cxn ang="0">
                  <a:pos x="1477" y="36"/>
                </a:cxn>
                <a:cxn ang="0">
                  <a:pos x="1417" y="24"/>
                </a:cxn>
                <a:cxn ang="0">
                  <a:pos x="1189" y="102"/>
                </a:cxn>
                <a:cxn ang="0">
                  <a:pos x="1026" y="144"/>
                </a:cxn>
                <a:cxn ang="0">
                  <a:pos x="889" y="331"/>
                </a:cxn>
                <a:cxn ang="0">
                  <a:pos x="726" y="480"/>
                </a:cxn>
                <a:cxn ang="0">
                  <a:pos x="643" y="540"/>
                </a:cxn>
                <a:cxn ang="0">
                  <a:pos x="600" y="516"/>
                </a:cxn>
                <a:cxn ang="0">
                  <a:pos x="552" y="486"/>
                </a:cxn>
                <a:cxn ang="0">
                  <a:pos x="528" y="462"/>
                </a:cxn>
                <a:cxn ang="0">
                  <a:pos x="474" y="426"/>
                </a:cxn>
                <a:cxn ang="0">
                  <a:pos x="415" y="390"/>
                </a:cxn>
                <a:cxn ang="0">
                  <a:pos x="366" y="366"/>
                </a:cxn>
                <a:cxn ang="0">
                  <a:pos x="192" y="234"/>
                </a:cxn>
                <a:cxn ang="0">
                  <a:pos x="570" y="564"/>
                </a:cxn>
                <a:cxn ang="0">
                  <a:pos x="444" y="732"/>
                </a:cxn>
                <a:cxn ang="0">
                  <a:pos x="318" y="787"/>
                </a:cxn>
                <a:cxn ang="0">
                  <a:pos x="127" y="853"/>
                </a:cxn>
                <a:cxn ang="0">
                  <a:pos x="0" y="1165"/>
                </a:cxn>
                <a:cxn ang="0">
                  <a:pos x="372" y="1015"/>
                </a:cxn>
                <a:cxn ang="0">
                  <a:pos x="222" y="1262"/>
                </a:cxn>
                <a:cxn ang="0">
                  <a:pos x="139" y="1459"/>
                </a:cxn>
                <a:cxn ang="0">
                  <a:pos x="102" y="1495"/>
                </a:cxn>
                <a:cxn ang="0">
                  <a:pos x="84" y="1519"/>
                </a:cxn>
                <a:cxn ang="0">
                  <a:pos x="96" y="1537"/>
                </a:cxn>
                <a:cxn ang="0">
                  <a:pos x="127" y="1567"/>
                </a:cxn>
                <a:cxn ang="0">
                  <a:pos x="145" y="1633"/>
                </a:cxn>
                <a:cxn ang="0">
                  <a:pos x="156" y="1693"/>
                </a:cxn>
                <a:cxn ang="0">
                  <a:pos x="162" y="1723"/>
                </a:cxn>
                <a:cxn ang="0">
                  <a:pos x="216" y="1802"/>
                </a:cxn>
                <a:cxn ang="0">
                  <a:pos x="228" y="1850"/>
                </a:cxn>
                <a:cxn ang="0">
                  <a:pos x="240" y="1904"/>
                </a:cxn>
                <a:cxn ang="0">
                  <a:pos x="246" y="1922"/>
                </a:cxn>
                <a:cxn ang="0">
                  <a:pos x="258" y="1970"/>
                </a:cxn>
                <a:cxn ang="0">
                  <a:pos x="462" y="1922"/>
                </a:cxn>
                <a:cxn ang="0">
                  <a:pos x="624" y="1778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5924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/>
              <a:ahLst/>
              <a:cxnLst>
                <a:cxn ang="0">
                  <a:pos x="580" y="1043"/>
                </a:cxn>
                <a:cxn ang="0">
                  <a:pos x="544" y="683"/>
                </a:cxn>
                <a:cxn ang="0">
                  <a:pos x="670" y="395"/>
                </a:cxn>
                <a:cxn ang="0">
                  <a:pos x="927" y="587"/>
                </a:cxn>
                <a:cxn ang="0">
                  <a:pos x="1214" y="869"/>
                </a:cxn>
                <a:cxn ang="0">
                  <a:pos x="1483" y="1109"/>
                </a:cxn>
                <a:cxn ang="0">
                  <a:pos x="1800" y="1360"/>
                </a:cxn>
                <a:cxn ang="0">
                  <a:pos x="1883" y="1414"/>
                </a:cxn>
                <a:cxn ang="0">
                  <a:pos x="1836" y="1354"/>
                </a:cxn>
                <a:cxn ang="0">
                  <a:pos x="1411" y="1001"/>
                </a:cxn>
                <a:cxn ang="0">
                  <a:pos x="1088" y="683"/>
                </a:cxn>
                <a:cxn ang="0">
                  <a:pos x="723" y="329"/>
                </a:cxn>
                <a:cxn ang="0">
                  <a:pos x="999" y="311"/>
                </a:cxn>
                <a:cxn ang="0">
                  <a:pos x="1286" y="317"/>
                </a:cxn>
                <a:cxn ang="0">
                  <a:pos x="1614" y="269"/>
                </a:cxn>
                <a:cxn ang="0">
                  <a:pos x="2123" y="197"/>
                </a:cxn>
                <a:cxn ang="0">
                  <a:pos x="2075" y="173"/>
                </a:cxn>
                <a:cxn ang="0">
                  <a:pos x="1543" y="257"/>
                </a:cxn>
                <a:cxn ang="0">
                  <a:pos x="1208" y="275"/>
                </a:cxn>
                <a:cxn ang="0">
                  <a:pos x="759" y="257"/>
                </a:cxn>
                <a:cxn ang="0">
                  <a:pos x="819" y="227"/>
                </a:cxn>
                <a:cxn ang="0">
                  <a:pos x="1142" y="0"/>
                </a:cxn>
                <a:cxn ang="0">
                  <a:pos x="1088" y="30"/>
                </a:cxn>
                <a:cxn ang="0">
                  <a:pos x="1010" y="84"/>
                </a:cxn>
                <a:cxn ang="0">
                  <a:pos x="855" y="191"/>
                </a:cxn>
                <a:cxn ang="0">
                  <a:pos x="670" y="281"/>
                </a:cxn>
                <a:cxn ang="0">
                  <a:pos x="634" y="359"/>
                </a:cxn>
                <a:cxn ang="0">
                  <a:pos x="305" y="587"/>
                </a:cxn>
                <a:cxn ang="0">
                  <a:pos x="0" y="725"/>
                </a:cxn>
                <a:cxn ang="0">
                  <a:pos x="0" y="731"/>
                </a:cxn>
                <a:cxn ang="0">
                  <a:pos x="0" y="767"/>
                </a:cxn>
                <a:cxn ang="0">
                  <a:pos x="299" y="635"/>
                </a:cxn>
                <a:cxn ang="0">
                  <a:pos x="592" y="431"/>
                </a:cxn>
                <a:cxn ang="0">
                  <a:pos x="508" y="671"/>
                </a:cxn>
                <a:cxn ang="0">
                  <a:pos x="526" y="995"/>
                </a:cxn>
                <a:cxn ang="0">
                  <a:pos x="460" y="1168"/>
                </a:cxn>
                <a:cxn ang="0">
                  <a:pos x="329" y="1480"/>
                </a:cxn>
                <a:cxn ang="0">
                  <a:pos x="323" y="1696"/>
                </a:cxn>
                <a:cxn ang="0">
                  <a:pos x="329" y="1696"/>
                </a:cxn>
                <a:cxn ang="0">
                  <a:pos x="347" y="1552"/>
                </a:cxn>
                <a:cxn ang="0">
                  <a:pos x="580" y="1043"/>
                </a:cxn>
                <a:cxn ang="0">
                  <a:pos x="580" y="104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5925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/>
              <a:ahLst/>
              <a:cxnLst>
                <a:cxn ang="0">
                  <a:pos x="3338" y="288"/>
                </a:cxn>
                <a:cxn ang="0">
                  <a:pos x="3194" y="258"/>
                </a:cxn>
                <a:cxn ang="0">
                  <a:pos x="2816" y="234"/>
                </a:cxn>
                <a:cxn ang="0">
                  <a:pos x="2330" y="306"/>
                </a:cxn>
                <a:cxn ang="0">
                  <a:pos x="2372" y="258"/>
                </a:cxn>
                <a:cxn ang="0">
                  <a:pos x="2624" y="132"/>
                </a:cxn>
                <a:cxn ang="0">
                  <a:pos x="2707" y="24"/>
                </a:cxn>
                <a:cxn ang="0">
                  <a:pos x="2642" y="12"/>
                </a:cxn>
                <a:cxn ang="0">
                  <a:pos x="2515" y="54"/>
                </a:cxn>
                <a:cxn ang="0">
                  <a:pos x="2324" y="66"/>
                </a:cxn>
                <a:cxn ang="0">
                  <a:pos x="2101" y="90"/>
                </a:cxn>
                <a:cxn ang="0">
                  <a:pos x="1855" y="228"/>
                </a:cxn>
                <a:cxn ang="0">
                  <a:pos x="1591" y="337"/>
                </a:cxn>
                <a:cxn ang="0">
                  <a:pos x="1459" y="379"/>
                </a:cxn>
                <a:cxn ang="0">
                  <a:pos x="1417" y="361"/>
                </a:cxn>
                <a:cxn ang="0">
                  <a:pos x="1363" y="331"/>
                </a:cxn>
                <a:cxn ang="0">
                  <a:pos x="1344" y="312"/>
                </a:cxn>
                <a:cxn ang="0">
                  <a:pos x="1290" y="288"/>
                </a:cxn>
                <a:cxn ang="0">
                  <a:pos x="1230" y="252"/>
                </a:cxn>
                <a:cxn ang="0">
                  <a:pos x="1119" y="227"/>
                </a:cxn>
                <a:cxn ang="0">
                  <a:pos x="1320" y="438"/>
                </a:cxn>
                <a:cxn ang="0">
                  <a:pos x="960" y="558"/>
                </a:cxn>
                <a:cxn ang="0">
                  <a:pos x="474" y="630"/>
                </a:cxn>
                <a:cxn ang="0">
                  <a:pos x="132" y="781"/>
                </a:cxn>
                <a:cxn ang="0">
                  <a:pos x="234" y="847"/>
                </a:cxn>
                <a:cxn ang="0">
                  <a:pos x="925" y="739"/>
                </a:cxn>
                <a:cxn ang="0">
                  <a:pos x="637" y="925"/>
                </a:cxn>
                <a:cxn ang="0">
                  <a:pos x="1405" y="943"/>
                </a:cxn>
                <a:cxn ang="0">
                  <a:pos x="1447" y="943"/>
                </a:cxn>
                <a:cxn ang="0">
                  <a:pos x="2888" y="859"/>
                </a:cxn>
                <a:cxn ang="0">
                  <a:pos x="2582" y="708"/>
                </a:cxn>
                <a:cxn ang="0">
                  <a:pos x="2299" y="606"/>
                </a:cxn>
                <a:cxn ang="0">
                  <a:pos x="2606" y="588"/>
                </a:cxn>
                <a:cxn ang="0">
                  <a:pos x="3001" y="582"/>
                </a:cxn>
                <a:cxn ang="0">
                  <a:pos x="3452" y="438"/>
                </a:cxn>
                <a:cxn ang="0">
                  <a:pos x="3668" y="312"/>
                </a:cxn>
                <a:cxn ang="0">
                  <a:pos x="3482" y="300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5926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/>
              <a:ahLst/>
              <a:cxnLst>
                <a:cxn ang="0">
                  <a:pos x="323" y="1186"/>
                </a:cxn>
                <a:cxn ang="0">
                  <a:pos x="490" y="1192"/>
                </a:cxn>
                <a:cxn ang="0">
                  <a:pos x="580" y="1150"/>
                </a:cxn>
                <a:cxn ang="0">
                  <a:pos x="813" y="1085"/>
                </a:cxn>
                <a:cxn ang="0">
                  <a:pos x="933" y="1055"/>
                </a:cxn>
                <a:cxn ang="0">
                  <a:pos x="759" y="989"/>
                </a:cxn>
                <a:cxn ang="0">
                  <a:pos x="556" y="953"/>
                </a:cxn>
                <a:cxn ang="0">
                  <a:pos x="197" y="971"/>
                </a:cxn>
                <a:cxn ang="0">
                  <a:pos x="299" y="893"/>
                </a:cxn>
                <a:cxn ang="0">
                  <a:pos x="496" y="803"/>
                </a:cxn>
                <a:cxn ang="0">
                  <a:pos x="694" y="671"/>
                </a:cxn>
                <a:cxn ang="0">
                  <a:pos x="700" y="671"/>
                </a:cxn>
                <a:cxn ang="0">
                  <a:pos x="712" y="665"/>
                </a:cxn>
                <a:cxn ang="0">
                  <a:pos x="753" y="647"/>
                </a:cxn>
                <a:cxn ang="0">
                  <a:pos x="777" y="641"/>
                </a:cxn>
                <a:cxn ang="0">
                  <a:pos x="789" y="629"/>
                </a:cxn>
                <a:cxn ang="0">
                  <a:pos x="795" y="617"/>
                </a:cxn>
                <a:cxn ang="0">
                  <a:pos x="789" y="611"/>
                </a:cxn>
                <a:cxn ang="0">
                  <a:pos x="783" y="599"/>
                </a:cxn>
                <a:cxn ang="0">
                  <a:pos x="783" y="575"/>
                </a:cxn>
                <a:cxn ang="0">
                  <a:pos x="795" y="545"/>
                </a:cxn>
                <a:cxn ang="0">
                  <a:pos x="807" y="515"/>
                </a:cxn>
                <a:cxn ang="0">
                  <a:pos x="825" y="485"/>
                </a:cxn>
                <a:cxn ang="0">
                  <a:pos x="837" y="455"/>
                </a:cxn>
                <a:cxn ang="0">
                  <a:pos x="843" y="437"/>
                </a:cxn>
                <a:cxn ang="0">
                  <a:pos x="849" y="431"/>
                </a:cxn>
                <a:cxn ang="0">
                  <a:pos x="849" y="347"/>
                </a:cxn>
                <a:cxn ang="0">
                  <a:pos x="849" y="341"/>
                </a:cxn>
                <a:cxn ang="0">
                  <a:pos x="855" y="335"/>
                </a:cxn>
                <a:cxn ang="0">
                  <a:pos x="873" y="305"/>
                </a:cxn>
                <a:cxn ang="0">
                  <a:pos x="885" y="269"/>
                </a:cxn>
                <a:cxn ang="0">
                  <a:pos x="897" y="239"/>
                </a:cxn>
                <a:cxn ang="0">
                  <a:pos x="903" y="227"/>
                </a:cxn>
                <a:cxn ang="0">
                  <a:pos x="909" y="215"/>
                </a:cxn>
                <a:cxn ang="0">
                  <a:pos x="927" y="173"/>
                </a:cxn>
                <a:cxn ang="0">
                  <a:pos x="945" y="137"/>
                </a:cxn>
                <a:cxn ang="0">
                  <a:pos x="951" y="125"/>
                </a:cxn>
                <a:cxn ang="0">
                  <a:pos x="951" y="119"/>
                </a:cxn>
                <a:cxn ang="0">
                  <a:pos x="969" y="0"/>
                </a:cxn>
                <a:cxn ang="0">
                  <a:pos x="945" y="47"/>
                </a:cxn>
                <a:cxn ang="0">
                  <a:pos x="783" y="113"/>
                </a:cxn>
                <a:cxn ang="0">
                  <a:pos x="706" y="161"/>
                </a:cxn>
                <a:cxn ang="0">
                  <a:pos x="460" y="233"/>
                </a:cxn>
                <a:cxn ang="0">
                  <a:pos x="281" y="287"/>
                </a:cxn>
                <a:cxn ang="0">
                  <a:pos x="173" y="293"/>
                </a:cxn>
                <a:cxn ang="0">
                  <a:pos x="12" y="485"/>
                </a:cxn>
                <a:cxn ang="0">
                  <a:pos x="0" y="509"/>
                </a:cxn>
                <a:cxn ang="0">
                  <a:pos x="0" y="1186"/>
                </a:cxn>
                <a:cxn ang="0">
                  <a:pos x="96" y="1180"/>
                </a:cxn>
                <a:cxn ang="0">
                  <a:pos x="323" y="1186"/>
                </a:cxn>
                <a:cxn ang="0">
                  <a:pos x="323" y="1186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5927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/>
              <a:ahLst/>
              <a:cxnLst>
                <a:cxn ang="0">
                  <a:pos x="859" y="612"/>
                </a:cxn>
                <a:cxn ang="0">
                  <a:pos x="1087" y="853"/>
                </a:cxn>
                <a:cxn ang="0">
                  <a:pos x="961" y="913"/>
                </a:cxn>
                <a:cxn ang="0">
                  <a:pos x="786" y="883"/>
                </a:cxn>
                <a:cxn ang="0">
                  <a:pos x="450" y="931"/>
                </a:cxn>
                <a:cxn ang="0">
                  <a:pos x="150" y="1075"/>
                </a:cxn>
                <a:cxn ang="0">
                  <a:pos x="78" y="1165"/>
                </a:cxn>
                <a:cxn ang="0">
                  <a:pos x="361" y="1256"/>
                </a:cxn>
                <a:cxn ang="0">
                  <a:pos x="444" y="1316"/>
                </a:cxn>
                <a:cxn ang="0">
                  <a:pos x="697" y="1400"/>
                </a:cxn>
                <a:cxn ang="0">
                  <a:pos x="1026" y="1346"/>
                </a:cxn>
                <a:cxn ang="0">
                  <a:pos x="991" y="1412"/>
                </a:cxn>
                <a:cxn ang="0">
                  <a:pos x="804" y="1574"/>
                </a:cxn>
                <a:cxn ang="0">
                  <a:pos x="726" y="1718"/>
                </a:cxn>
                <a:cxn ang="0">
                  <a:pos x="768" y="1742"/>
                </a:cxn>
                <a:cxn ang="0">
                  <a:pos x="865" y="1693"/>
                </a:cxn>
                <a:cxn ang="0">
                  <a:pos x="991" y="1699"/>
                </a:cxn>
                <a:cxn ang="0">
                  <a:pos x="1135" y="1627"/>
                </a:cxn>
                <a:cxn ang="0">
                  <a:pos x="1183" y="1669"/>
                </a:cxn>
                <a:cxn ang="0">
                  <a:pos x="1399" y="1436"/>
                </a:cxn>
                <a:cxn ang="0">
                  <a:pos x="1615" y="1334"/>
                </a:cxn>
                <a:cxn ang="0">
                  <a:pos x="1645" y="1370"/>
                </a:cxn>
                <a:cxn ang="0">
                  <a:pos x="1681" y="1430"/>
                </a:cxn>
                <a:cxn ang="0">
                  <a:pos x="1699" y="1466"/>
                </a:cxn>
                <a:cxn ang="0">
                  <a:pos x="1747" y="1550"/>
                </a:cxn>
                <a:cxn ang="0">
                  <a:pos x="1772" y="1586"/>
                </a:cxn>
                <a:cxn ang="0">
                  <a:pos x="2124" y="2248"/>
                </a:cxn>
                <a:cxn ang="0">
                  <a:pos x="1693" y="1322"/>
                </a:cxn>
                <a:cxn ang="0">
                  <a:pos x="1861" y="1165"/>
                </a:cxn>
                <a:cxn ang="0">
                  <a:pos x="2173" y="1099"/>
                </a:cxn>
                <a:cxn ang="0">
                  <a:pos x="2390" y="1009"/>
                </a:cxn>
                <a:cxn ang="0">
                  <a:pos x="2570" y="805"/>
                </a:cxn>
                <a:cxn ang="0">
                  <a:pos x="2342" y="781"/>
                </a:cxn>
                <a:cxn ang="0">
                  <a:pos x="2114" y="763"/>
                </a:cxn>
                <a:cxn ang="0">
                  <a:pos x="2408" y="433"/>
                </a:cxn>
                <a:cxn ang="0">
                  <a:pos x="2426" y="421"/>
                </a:cxn>
                <a:cxn ang="0">
                  <a:pos x="2474" y="379"/>
                </a:cxn>
                <a:cxn ang="0">
                  <a:pos x="2492" y="355"/>
                </a:cxn>
                <a:cxn ang="0">
                  <a:pos x="2474" y="337"/>
                </a:cxn>
                <a:cxn ang="0">
                  <a:pos x="2474" y="271"/>
                </a:cxn>
                <a:cxn ang="0">
                  <a:pos x="2492" y="192"/>
                </a:cxn>
                <a:cxn ang="0">
                  <a:pos x="2504" y="132"/>
                </a:cxn>
                <a:cxn ang="0">
                  <a:pos x="2492" y="36"/>
                </a:cxn>
                <a:cxn ang="0">
                  <a:pos x="2492" y="24"/>
                </a:cxn>
                <a:cxn ang="0">
                  <a:pos x="2102" y="0"/>
                </a:cxn>
                <a:cxn ang="0">
                  <a:pos x="1909" y="90"/>
                </a:cxn>
                <a:cxn ang="0">
                  <a:pos x="1747" y="535"/>
                </a:cxn>
                <a:cxn ang="0">
                  <a:pos x="1711" y="469"/>
                </a:cxn>
                <a:cxn ang="0">
                  <a:pos x="1633" y="144"/>
                </a:cxn>
                <a:cxn ang="0">
                  <a:pos x="1579" y="0"/>
                </a:cxn>
                <a:cxn ang="0">
                  <a:pos x="738" y="186"/>
                </a:cxn>
                <a:cxn ang="0">
                  <a:pos x="756" y="46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5928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/>
              <a:ahLst/>
              <a:cxnLst>
                <a:cxn ang="0">
                  <a:pos x="1034" y="767"/>
                </a:cxn>
                <a:cxn ang="0">
                  <a:pos x="1190" y="1235"/>
                </a:cxn>
                <a:cxn ang="0">
                  <a:pos x="956" y="1193"/>
                </a:cxn>
                <a:cxn ang="0">
                  <a:pos x="723" y="1127"/>
                </a:cxn>
                <a:cxn ang="0">
                  <a:pos x="442" y="1109"/>
                </a:cxn>
                <a:cxn ang="0">
                  <a:pos x="0" y="1079"/>
                </a:cxn>
                <a:cxn ang="0">
                  <a:pos x="30" y="1115"/>
                </a:cxn>
                <a:cxn ang="0">
                  <a:pos x="496" y="1133"/>
                </a:cxn>
                <a:cxn ang="0">
                  <a:pos x="777" y="1187"/>
                </a:cxn>
                <a:cxn ang="0">
                  <a:pos x="1130" y="1301"/>
                </a:cxn>
                <a:cxn ang="0">
                  <a:pos x="1070" y="1319"/>
                </a:cxn>
                <a:cxn ang="0">
                  <a:pos x="711" y="1505"/>
                </a:cxn>
                <a:cxn ang="0">
                  <a:pos x="765" y="1481"/>
                </a:cxn>
                <a:cxn ang="0">
                  <a:pos x="861" y="1439"/>
                </a:cxn>
                <a:cxn ang="0">
                  <a:pos x="1022" y="1355"/>
                </a:cxn>
                <a:cxn ang="0">
                  <a:pos x="1214" y="1295"/>
                </a:cxn>
                <a:cxn ang="0">
                  <a:pos x="1267" y="1223"/>
                </a:cxn>
                <a:cxn ang="0">
                  <a:pos x="1632" y="1043"/>
                </a:cxn>
                <a:cxn ang="0">
                  <a:pos x="1931" y="953"/>
                </a:cxn>
                <a:cxn ang="0">
                  <a:pos x="2176" y="821"/>
                </a:cxn>
                <a:cxn ang="0">
                  <a:pos x="1961" y="911"/>
                </a:cxn>
                <a:cxn ang="0">
                  <a:pos x="1656" y="989"/>
                </a:cxn>
                <a:cxn ang="0">
                  <a:pos x="1339" y="1151"/>
                </a:cxn>
                <a:cxn ang="0">
                  <a:pos x="1501" y="905"/>
                </a:cxn>
                <a:cxn ang="0">
                  <a:pos x="1620" y="545"/>
                </a:cxn>
                <a:cxn ang="0">
                  <a:pos x="1740" y="372"/>
                </a:cxn>
                <a:cxn ang="0">
                  <a:pos x="1979" y="60"/>
                </a:cxn>
                <a:cxn ang="0">
                  <a:pos x="2003" y="0"/>
                </a:cxn>
                <a:cxn ang="0">
                  <a:pos x="1973" y="0"/>
                </a:cxn>
                <a:cxn ang="0">
                  <a:pos x="1596" y="480"/>
                </a:cxn>
                <a:cxn ang="0">
                  <a:pos x="1477" y="887"/>
                </a:cxn>
                <a:cxn ang="0">
                  <a:pos x="1255" y="1175"/>
                </a:cxn>
                <a:cxn ang="0">
                  <a:pos x="1130" y="905"/>
                </a:cxn>
                <a:cxn ang="0">
                  <a:pos x="1010" y="540"/>
                </a:cxn>
                <a:cxn ang="0">
                  <a:pos x="885" y="222"/>
                </a:cxn>
                <a:cxn ang="0">
                  <a:pos x="789" y="0"/>
                </a:cxn>
                <a:cxn ang="0">
                  <a:pos x="753" y="0"/>
                </a:cxn>
                <a:cxn ang="0">
                  <a:pos x="903" y="354"/>
                </a:cxn>
                <a:cxn ang="0">
                  <a:pos x="1034" y="767"/>
                </a:cxn>
                <a:cxn ang="0">
                  <a:pos x="1034" y="767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5929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/>
              <a:ahLst/>
              <a:cxnLst>
                <a:cxn ang="0">
                  <a:pos x="161" y="564"/>
                </a:cxn>
                <a:cxn ang="0">
                  <a:pos x="329" y="438"/>
                </a:cxn>
                <a:cxn ang="0">
                  <a:pos x="646" y="216"/>
                </a:cxn>
                <a:cxn ang="0">
                  <a:pos x="813" y="0"/>
                </a:cxn>
                <a:cxn ang="0">
                  <a:pos x="676" y="150"/>
                </a:cxn>
                <a:cxn ang="0">
                  <a:pos x="144" y="504"/>
                </a:cxn>
                <a:cxn ang="0">
                  <a:pos x="0" y="732"/>
                </a:cxn>
                <a:cxn ang="0">
                  <a:pos x="0" y="804"/>
                </a:cxn>
                <a:cxn ang="0">
                  <a:pos x="161" y="564"/>
                </a:cxn>
                <a:cxn ang="0">
                  <a:pos x="161" y="564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5930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/>
              <a:ahLst/>
              <a:cxnLst>
                <a:cxn ang="0">
                  <a:pos x="460" y="66"/>
                </a:cxn>
                <a:cxn ang="0">
                  <a:pos x="759" y="0"/>
                </a:cxn>
                <a:cxn ang="0">
                  <a:pos x="496" y="36"/>
                </a:cxn>
                <a:cxn ang="0">
                  <a:pos x="138" y="48"/>
                </a:cxn>
                <a:cxn ang="0">
                  <a:pos x="0" y="78"/>
                </a:cxn>
                <a:cxn ang="0">
                  <a:pos x="0" y="107"/>
                </a:cxn>
                <a:cxn ang="0">
                  <a:pos x="96" y="89"/>
                </a:cxn>
                <a:cxn ang="0">
                  <a:pos x="460" y="66"/>
                </a:cxn>
                <a:cxn ang="0">
                  <a:pos x="460" y="66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5931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/>
              <a:ahLst/>
              <a:cxnLst>
                <a:cxn ang="0">
                  <a:pos x="1387" y="239"/>
                </a:cxn>
                <a:cxn ang="0">
                  <a:pos x="1734" y="233"/>
                </a:cxn>
                <a:cxn ang="0">
                  <a:pos x="2087" y="251"/>
                </a:cxn>
                <a:cxn ang="0">
                  <a:pos x="2505" y="233"/>
                </a:cxn>
                <a:cxn ang="0">
                  <a:pos x="3169" y="204"/>
                </a:cxn>
                <a:cxn ang="0">
                  <a:pos x="3115" y="186"/>
                </a:cxn>
                <a:cxn ang="0">
                  <a:pos x="2422" y="221"/>
                </a:cxn>
                <a:cxn ang="0">
                  <a:pos x="2003" y="221"/>
                </a:cxn>
                <a:cxn ang="0">
                  <a:pos x="1459" y="186"/>
                </a:cxn>
                <a:cxn ang="0">
                  <a:pos x="1543" y="168"/>
                </a:cxn>
                <a:cxn ang="0">
                  <a:pos x="2039" y="0"/>
                </a:cxn>
                <a:cxn ang="0">
                  <a:pos x="1961" y="24"/>
                </a:cxn>
                <a:cxn ang="0">
                  <a:pos x="1836" y="66"/>
                </a:cxn>
                <a:cxn ang="0">
                  <a:pos x="1602" y="138"/>
                </a:cxn>
                <a:cxn ang="0">
                  <a:pos x="1339" y="198"/>
                </a:cxn>
                <a:cxn ang="0">
                  <a:pos x="1268" y="251"/>
                </a:cxn>
                <a:cxn ang="0">
                  <a:pos x="765" y="413"/>
                </a:cxn>
                <a:cxn ang="0">
                  <a:pos x="335" y="503"/>
                </a:cxn>
                <a:cxn ang="0">
                  <a:pos x="0" y="617"/>
                </a:cxn>
                <a:cxn ang="0">
                  <a:pos x="299" y="539"/>
                </a:cxn>
                <a:cxn ang="0">
                  <a:pos x="735" y="449"/>
                </a:cxn>
                <a:cxn ang="0">
                  <a:pos x="1178" y="311"/>
                </a:cxn>
                <a:cxn ang="0">
                  <a:pos x="981" y="491"/>
                </a:cxn>
                <a:cxn ang="0">
                  <a:pos x="867" y="743"/>
                </a:cxn>
                <a:cxn ang="0">
                  <a:pos x="861" y="743"/>
                </a:cxn>
                <a:cxn ang="0">
                  <a:pos x="933" y="743"/>
                </a:cxn>
                <a:cxn ang="0">
                  <a:pos x="1022" y="497"/>
                </a:cxn>
                <a:cxn ang="0">
                  <a:pos x="1297" y="281"/>
                </a:cxn>
                <a:cxn ang="0">
                  <a:pos x="1531" y="449"/>
                </a:cxn>
                <a:cxn ang="0">
                  <a:pos x="1770" y="677"/>
                </a:cxn>
                <a:cxn ang="0">
                  <a:pos x="1854" y="743"/>
                </a:cxn>
                <a:cxn ang="0">
                  <a:pos x="1919" y="743"/>
                </a:cxn>
                <a:cxn ang="0">
                  <a:pos x="1692" y="527"/>
                </a:cxn>
                <a:cxn ang="0">
                  <a:pos x="1387" y="239"/>
                </a:cxn>
                <a:cxn ang="0">
                  <a:pos x="1387" y="23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5932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5933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5934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5935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5936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5937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/>
              <a:ahLst/>
              <a:cxnLst>
                <a:cxn ang="0">
                  <a:pos x="871" y="1423"/>
                </a:cxn>
                <a:cxn ang="0">
                  <a:pos x="907" y="1393"/>
                </a:cxn>
                <a:cxn ang="0">
                  <a:pos x="991" y="1320"/>
                </a:cxn>
                <a:cxn ang="0">
                  <a:pos x="1033" y="1297"/>
                </a:cxn>
                <a:cxn ang="0">
                  <a:pos x="1086" y="1249"/>
                </a:cxn>
                <a:cxn ang="0">
                  <a:pos x="1123" y="1219"/>
                </a:cxn>
                <a:cxn ang="0">
                  <a:pos x="1057" y="1153"/>
                </a:cxn>
                <a:cxn ang="0">
                  <a:pos x="877" y="1021"/>
                </a:cxn>
                <a:cxn ang="0">
                  <a:pos x="655" y="907"/>
                </a:cxn>
                <a:cxn ang="0">
                  <a:pos x="655" y="846"/>
                </a:cxn>
                <a:cxn ang="0">
                  <a:pos x="643" y="708"/>
                </a:cxn>
                <a:cxn ang="0">
                  <a:pos x="552" y="642"/>
                </a:cxn>
                <a:cxn ang="0">
                  <a:pos x="510" y="570"/>
                </a:cxn>
                <a:cxn ang="0">
                  <a:pos x="637" y="564"/>
                </a:cxn>
                <a:cxn ang="0">
                  <a:pos x="763" y="570"/>
                </a:cxn>
                <a:cxn ang="0">
                  <a:pos x="1091" y="850"/>
                </a:cxn>
                <a:cxn ang="0">
                  <a:pos x="1009" y="566"/>
                </a:cxn>
                <a:cxn ang="0">
                  <a:pos x="1054" y="265"/>
                </a:cxn>
                <a:cxn ang="0">
                  <a:pos x="1249" y="0"/>
                </a:cxn>
                <a:cxn ang="0">
                  <a:pos x="1466" y="292"/>
                </a:cxn>
                <a:cxn ang="0">
                  <a:pos x="1475" y="548"/>
                </a:cxn>
                <a:cxn ang="0">
                  <a:pos x="1567" y="630"/>
                </a:cxn>
                <a:cxn ang="0">
                  <a:pos x="1795" y="365"/>
                </a:cxn>
                <a:cxn ang="0">
                  <a:pos x="2245" y="150"/>
                </a:cxn>
                <a:cxn ang="0">
                  <a:pos x="2618" y="180"/>
                </a:cxn>
                <a:cxn ang="0">
                  <a:pos x="3050" y="150"/>
                </a:cxn>
                <a:cxn ang="0">
                  <a:pos x="3140" y="210"/>
                </a:cxn>
                <a:cxn ang="0">
                  <a:pos x="2990" y="210"/>
                </a:cxn>
                <a:cxn ang="0">
                  <a:pos x="2834" y="377"/>
                </a:cxn>
                <a:cxn ang="0">
                  <a:pos x="2702" y="648"/>
                </a:cxn>
                <a:cxn ang="0">
                  <a:pos x="2582" y="828"/>
                </a:cxn>
                <a:cxn ang="0">
                  <a:pos x="2234" y="1009"/>
                </a:cxn>
                <a:cxn ang="0">
                  <a:pos x="1963" y="1075"/>
                </a:cxn>
                <a:cxn ang="0">
                  <a:pos x="2257" y="1111"/>
                </a:cxn>
                <a:cxn ang="0">
                  <a:pos x="2600" y="1207"/>
                </a:cxn>
                <a:cxn ang="0">
                  <a:pos x="2894" y="1441"/>
                </a:cxn>
                <a:cxn ang="0">
                  <a:pos x="3122" y="1555"/>
                </a:cxn>
                <a:cxn ang="0">
                  <a:pos x="3032" y="1585"/>
                </a:cxn>
                <a:cxn ang="0">
                  <a:pos x="3008" y="1591"/>
                </a:cxn>
                <a:cxn ang="0">
                  <a:pos x="2960" y="1597"/>
                </a:cxn>
                <a:cxn ang="0">
                  <a:pos x="2882" y="1609"/>
                </a:cxn>
                <a:cxn ang="0">
                  <a:pos x="2846" y="1609"/>
                </a:cxn>
                <a:cxn ang="0">
                  <a:pos x="2774" y="1615"/>
                </a:cxn>
                <a:cxn ang="0">
                  <a:pos x="2726" y="1621"/>
                </a:cxn>
                <a:cxn ang="0">
                  <a:pos x="2708" y="1621"/>
                </a:cxn>
                <a:cxn ang="0">
                  <a:pos x="2594" y="1657"/>
                </a:cxn>
                <a:cxn ang="0">
                  <a:pos x="2533" y="1663"/>
                </a:cxn>
                <a:cxn ang="0">
                  <a:pos x="2444" y="1675"/>
                </a:cxn>
                <a:cxn ang="0">
                  <a:pos x="2378" y="1687"/>
                </a:cxn>
                <a:cxn ang="0">
                  <a:pos x="2360" y="1705"/>
                </a:cxn>
                <a:cxn ang="0">
                  <a:pos x="2305" y="1687"/>
                </a:cxn>
                <a:cxn ang="0">
                  <a:pos x="2263" y="1663"/>
                </a:cxn>
                <a:cxn ang="0">
                  <a:pos x="2017" y="1585"/>
                </a:cxn>
                <a:cxn ang="0">
                  <a:pos x="1711" y="1453"/>
                </a:cxn>
                <a:cxn ang="0">
                  <a:pos x="1880" y="1844"/>
                </a:cxn>
                <a:cxn ang="0">
                  <a:pos x="1771" y="1922"/>
                </a:cxn>
                <a:cxn ang="0">
                  <a:pos x="1531" y="1753"/>
                </a:cxn>
                <a:cxn ang="0">
                  <a:pos x="1411" y="1477"/>
                </a:cxn>
                <a:cxn ang="0">
                  <a:pos x="1219" y="1291"/>
                </a:cxn>
                <a:cxn ang="0">
                  <a:pos x="127" y="2006"/>
                </a:cxn>
                <a:cxn ang="0">
                  <a:pos x="865" y="1429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5938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/>
              <a:ahLst/>
              <a:cxnLst>
                <a:cxn ang="0">
                  <a:pos x="318" y="1078"/>
                </a:cxn>
                <a:cxn ang="0">
                  <a:pos x="217" y="928"/>
                </a:cxn>
                <a:cxn ang="0">
                  <a:pos x="102" y="808"/>
                </a:cxn>
                <a:cxn ang="0">
                  <a:pos x="36" y="742"/>
                </a:cxn>
                <a:cxn ang="0">
                  <a:pos x="0" y="700"/>
                </a:cxn>
                <a:cxn ang="0">
                  <a:pos x="270" y="958"/>
                </a:cxn>
                <a:cxn ang="0">
                  <a:pos x="294" y="1006"/>
                </a:cxn>
                <a:cxn ang="0">
                  <a:pos x="367" y="670"/>
                </a:cxn>
                <a:cxn ang="0">
                  <a:pos x="379" y="411"/>
                </a:cxn>
                <a:cxn ang="0">
                  <a:pos x="347" y="118"/>
                </a:cxn>
                <a:cxn ang="0">
                  <a:pos x="393" y="0"/>
                </a:cxn>
                <a:cxn ang="0">
                  <a:pos x="397" y="357"/>
                </a:cxn>
                <a:cxn ang="0">
                  <a:pos x="421" y="609"/>
                </a:cxn>
                <a:cxn ang="0">
                  <a:pos x="385" y="826"/>
                </a:cxn>
                <a:cxn ang="0">
                  <a:pos x="385" y="1036"/>
                </a:cxn>
                <a:cxn ang="0">
                  <a:pos x="877" y="784"/>
                </a:cxn>
                <a:cxn ang="0">
                  <a:pos x="1309" y="555"/>
                </a:cxn>
                <a:cxn ang="0">
                  <a:pos x="1802" y="249"/>
                </a:cxn>
                <a:cxn ang="0">
                  <a:pos x="2096" y="69"/>
                </a:cxn>
                <a:cxn ang="0">
                  <a:pos x="1814" y="279"/>
                </a:cxn>
                <a:cxn ang="0">
                  <a:pos x="1453" y="501"/>
                </a:cxn>
                <a:cxn ang="0">
                  <a:pos x="1123" y="700"/>
                </a:cxn>
                <a:cxn ang="0">
                  <a:pos x="739" y="898"/>
                </a:cxn>
                <a:cxn ang="0">
                  <a:pos x="463" y="1084"/>
                </a:cxn>
                <a:cxn ang="0">
                  <a:pos x="817" y="1193"/>
                </a:cxn>
                <a:cxn ang="0">
                  <a:pos x="1285" y="1187"/>
                </a:cxn>
                <a:cxn ang="0">
                  <a:pos x="1916" y="1396"/>
                </a:cxn>
                <a:cxn ang="0">
                  <a:pos x="2144" y="1420"/>
                </a:cxn>
                <a:cxn ang="0">
                  <a:pos x="1814" y="1408"/>
                </a:cxn>
                <a:cxn ang="0">
                  <a:pos x="1435" y="1288"/>
                </a:cxn>
                <a:cxn ang="0">
                  <a:pos x="1219" y="1229"/>
                </a:cxn>
                <a:cxn ang="0">
                  <a:pos x="799" y="1223"/>
                </a:cxn>
                <a:cxn ang="0">
                  <a:pos x="505" y="1145"/>
                </a:cxn>
                <a:cxn ang="0">
                  <a:pos x="733" y="1378"/>
                </a:cxn>
                <a:cxn ang="0">
                  <a:pos x="877" y="1619"/>
                </a:cxn>
                <a:cxn ang="0">
                  <a:pos x="1009" y="1787"/>
                </a:cxn>
                <a:cxn ang="0">
                  <a:pos x="817" y="1607"/>
                </a:cxn>
                <a:cxn ang="0">
                  <a:pos x="673" y="1372"/>
                </a:cxn>
                <a:cxn ang="0">
                  <a:pos x="415" y="1109"/>
                </a:cxn>
                <a:cxn ang="0">
                  <a:pos x="318" y="1078"/>
                </a:cxn>
                <a:cxn ang="0">
                  <a:pos x="318" y="1078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5939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/>
              <a:ahLst/>
              <a:cxnLst>
                <a:cxn ang="0">
                  <a:pos x="1814" y="606"/>
                </a:cxn>
                <a:cxn ang="0">
                  <a:pos x="1615" y="252"/>
                </a:cxn>
                <a:cxn ang="0">
                  <a:pos x="1345" y="132"/>
                </a:cxn>
                <a:cxn ang="0">
                  <a:pos x="1381" y="492"/>
                </a:cxn>
                <a:cxn ang="0">
                  <a:pos x="955" y="221"/>
                </a:cxn>
                <a:cxn ang="0">
                  <a:pos x="877" y="161"/>
                </a:cxn>
                <a:cxn ang="0">
                  <a:pos x="841" y="167"/>
                </a:cxn>
                <a:cxn ang="0">
                  <a:pos x="720" y="161"/>
                </a:cxn>
                <a:cxn ang="0">
                  <a:pos x="613" y="144"/>
                </a:cxn>
                <a:cxn ang="0">
                  <a:pos x="492" y="161"/>
                </a:cxn>
                <a:cxn ang="0">
                  <a:pos x="432" y="150"/>
                </a:cxn>
                <a:cxn ang="0">
                  <a:pos x="342" y="138"/>
                </a:cxn>
                <a:cxn ang="0">
                  <a:pos x="246" y="126"/>
                </a:cxn>
                <a:cxn ang="0">
                  <a:pos x="174" y="114"/>
                </a:cxn>
                <a:cxn ang="0">
                  <a:pos x="216" y="240"/>
                </a:cxn>
                <a:cxn ang="0">
                  <a:pos x="607" y="588"/>
                </a:cxn>
                <a:cxn ang="0">
                  <a:pos x="1177" y="817"/>
                </a:cxn>
                <a:cxn ang="0">
                  <a:pos x="972" y="871"/>
                </a:cxn>
                <a:cxn ang="0">
                  <a:pos x="492" y="1111"/>
                </a:cxn>
                <a:cxn ang="0">
                  <a:pos x="276" y="1441"/>
                </a:cxn>
                <a:cxn ang="0">
                  <a:pos x="42" y="1441"/>
                </a:cxn>
                <a:cxn ang="0">
                  <a:pos x="367" y="1585"/>
                </a:cxn>
                <a:cxn ang="0">
                  <a:pos x="949" y="1712"/>
                </a:cxn>
                <a:cxn ang="0">
                  <a:pos x="1519" y="1537"/>
                </a:cxn>
                <a:cxn ang="0">
                  <a:pos x="1735" y="1513"/>
                </a:cxn>
                <a:cxn ang="0">
                  <a:pos x="1723" y="1802"/>
                </a:cxn>
                <a:cxn ang="0">
                  <a:pos x="2042" y="2229"/>
                </a:cxn>
                <a:cxn ang="0">
                  <a:pos x="2191" y="2133"/>
                </a:cxn>
                <a:cxn ang="0">
                  <a:pos x="2270" y="1970"/>
                </a:cxn>
                <a:cxn ang="0">
                  <a:pos x="2233" y="1573"/>
                </a:cxn>
                <a:cxn ang="0">
                  <a:pos x="2294" y="1483"/>
                </a:cxn>
                <a:cxn ang="0">
                  <a:pos x="2588" y="1688"/>
                </a:cxn>
                <a:cxn ang="0">
                  <a:pos x="2695" y="1682"/>
                </a:cxn>
                <a:cxn ang="0">
                  <a:pos x="2588" y="1543"/>
                </a:cxn>
                <a:cxn ang="0">
                  <a:pos x="2510" y="1357"/>
                </a:cxn>
                <a:cxn ang="0">
                  <a:pos x="2354" y="1184"/>
                </a:cxn>
                <a:cxn ang="0">
                  <a:pos x="2102" y="931"/>
                </a:cxn>
                <a:cxn ang="0">
                  <a:pos x="2137" y="907"/>
                </a:cxn>
                <a:cxn ang="0">
                  <a:pos x="2215" y="871"/>
                </a:cxn>
                <a:cxn ang="0">
                  <a:pos x="2324" y="817"/>
                </a:cxn>
                <a:cxn ang="0">
                  <a:pos x="2372" y="787"/>
                </a:cxn>
                <a:cxn ang="0">
                  <a:pos x="2078" y="865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5940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/>
              <a:ahLst/>
              <a:cxnLst>
                <a:cxn ang="0">
                  <a:pos x="1842" y="851"/>
                </a:cxn>
                <a:cxn ang="0">
                  <a:pos x="1937" y="1019"/>
                </a:cxn>
                <a:cxn ang="0">
                  <a:pos x="2051" y="1168"/>
                </a:cxn>
                <a:cxn ang="0">
                  <a:pos x="2117" y="1246"/>
                </a:cxn>
                <a:cxn ang="0">
                  <a:pos x="2153" y="1294"/>
                </a:cxn>
                <a:cxn ang="0">
                  <a:pos x="1889" y="977"/>
                </a:cxn>
                <a:cxn ang="0">
                  <a:pos x="1860" y="929"/>
                </a:cxn>
                <a:cxn ang="0">
                  <a:pos x="1782" y="1240"/>
                </a:cxn>
                <a:cxn ang="0">
                  <a:pos x="1770" y="1486"/>
                </a:cxn>
                <a:cxn ang="0">
                  <a:pos x="1818" y="1906"/>
                </a:cxn>
                <a:cxn ang="0">
                  <a:pos x="1788" y="1930"/>
                </a:cxn>
                <a:cxn ang="0">
                  <a:pos x="1746" y="1534"/>
                </a:cxn>
                <a:cxn ang="0">
                  <a:pos x="1728" y="1288"/>
                </a:cxn>
                <a:cxn ang="0">
                  <a:pos x="1764" y="1085"/>
                </a:cxn>
                <a:cxn ang="0">
                  <a:pos x="1770" y="875"/>
                </a:cxn>
                <a:cxn ang="0">
                  <a:pos x="1268" y="1007"/>
                </a:cxn>
                <a:cxn ang="0">
                  <a:pos x="825" y="1132"/>
                </a:cxn>
                <a:cxn ang="0">
                  <a:pos x="323" y="1312"/>
                </a:cxn>
                <a:cxn ang="0">
                  <a:pos x="18" y="1420"/>
                </a:cxn>
                <a:cxn ang="0">
                  <a:pos x="311" y="1282"/>
                </a:cxn>
                <a:cxn ang="0">
                  <a:pos x="682" y="1144"/>
                </a:cxn>
                <a:cxn ang="0">
                  <a:pos x="1022" y="1037"/>
                </a:cxn>
                <a:cxn ang="0">
                  <a:pos x="1411" y="929"/>
                </a:cxn>
                <a:cxn ang="0">
                  <a:pos x="1692" y="815"/>
                </a:cxn>
                <a:cxn ang="0">
                  <a:pos x="1333" y="623"/>
                </a:cxn>
                <a:cxn ang="0">
                  <a:pos x="861" y="515"/>
                </a:cxn>
                <a:cxn ang="0">
                  <a:pos x="227" y="161"/>
                </a:cxn>
                <a:cxn ang="0">
                  <a:pos x="0" y="83"/>
                </a:cxn>
                <a:cxn ang="0">
                  <a:pos x="329" y="179"/>
                </a:cxn>
                <a:cxn ang="0">
                  <a:pos x="712" y="383"/>
                </a:cxn>
                <a:cxn ang="0">
                  <a:pos x="933" y="491"/>
                </a:cxn>
                <a:cxn ang="0">
                  <a:pos x="1351" y="593"/>
                </a:cxn>
                <a:cxn ang="0">
                  <a:pos x="1650" y="743"/>
                </a:cxn>
                <a:cxn ang="0">
                  <a:pos x="1423" y="461"/>
                </a:cxn>
                <a:cxn ang="0">
                  <a:pos x="1286" y="191"/>
                </a:cxn>
                <a:cxn ang="0">
                  <a:pos x="1154" y="0"/>
                </a:cxn>
                <a:cxn ang="0">
                  <a:pos x="1339" y="215"/>
                </a:cxn>
                <a:cxn ang="0">
                  <a:pos x="1489" y="485"/>
                </a:cxn>
                <a:cxn ang="0">
                  <a:pos x="1746" y="803"/>
                </a:cxn>
                <a:cxn ang="0">
                  <a:pos x="1842" y="851"/>
                </a:cxn>
                <a:cxn ang="0">
                  <a:pos x="1842" y="85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465941" name="Rectangle 2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65942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65943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65944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65945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9F8DF87A-0173-45DE-9FC8-9E25AE7B23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22" r:id="rId1"/>
    <p:sldLayoutId id="2147484209" r:id="rId2"/>
    <p:sldLayoutId id="2147484210" r:id="rId3"/>
    <p:sldLayoutId id="2147484211" r:id="rId4"/>
    <p:sldLayoutId id="2147484212" r:id="rId5"/>
    <p:sldLayoutId id="2147484213" r:id="rId6"/>
    <p:sldLayoutId id="2147484214" r:id="rId7"/>
    <p:sldLayoutId id="2147484215" r:id="rId8"/>
    <p:sldLayoutId id="2147484216" r:id="rId9"/>
    <p:sldLayoutId id="2147484217" r:id="rId10"/>
    <p:sldLayoutId id="2147484218" r:id="rId11"/>
    <p:sldLayoutId id="2147484219" r:id="rId12"/>
    <p:sldLayoutId id="2147484220" r:id="rId13"/>
    <p:sldLayoutId id="2147484221" r:id="rId14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13.jpeg"/><Relationship Id="rId7" Type="http://schemas.openxmlformats.org/officeDocument/2006/relationships/image" Target="../media/image36.jpeg"/><Relationship Id="rId2" Type="http://schemas.openxmlformats.org/officeDocument/2006/relationships/slideLayout" Target="../slideLayouts/slideLayout13.xml"/><Relationship Id="rId1" Type="http://schemas.openxmlformats.org/officeDocument/2006/relationships/audio" Target="file:///E:\&#1086;&#1090;&#1082;&#1088;&#1099;&#1090;&#1099;&#1081;%20&#1063;&#1050;&#1056;\&#1075;&#1086;&#1083;&#1086;&#1089;&#1072;%20&#1087;&#1090;&#1080;&#1094;\&#1087;&#1090;&#1080;&#1094;&#1099;%20&#1074;%20&#1083;&#1077;&#1089;&#1091;.mp3" TargetMode="External"/><Relationship Id="rId6" Type="http://schemas.openxmlformats.org/officeDocument/2006/relationships/image" Target="../media/image35.jpeg"/><Relationship Id="rId11" Type="http://schemas.openxmlformats.org/officeDocument/2006/relationships/image" Target="../media/image38.jpeg"/><Relationship Id="rId5" Type="http://schemas.openxmlformats.org/officeDocument/2006/relationships/image" Target="../media/image34.jpeg"/><Relationship Id="rId10" Type="http://schemas.openxmlformats.org/officeDocument/2006/relationships/slide" Target="slide11.xml"/><Relationship Id="rId4" Type="http://schemas.openxmlformats.org/officeDocument/2006/relationships/image" Target="../media/image33.jpeg"/><Relationship Id="rId9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hyperlink" Target="http://turkmenistan.karakum.net/albums/kamma/7-plugin-to/?vob=milk-can-crafts-art-/bg/RgvXy5Mul2KpkbSL/0HzNA/TtLwf1iyyP5IwpxwoKEDaKS8xH9vGdlwuASeeajxMIZMzSjH85KyxccJmIu2T0FmuhySxq90WjmLYxHl1o8vSI6Zb7iDePaeAYfg=0hb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hyperlink" Target="http://klub-drug.ru/wp-content/uploads/2011/07/podelki-iz-plastikovih-butilok_78.jpg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yandsearch?p=1&amp;text=%D0%BA%D0%BE%D1%80%D0%BC%D1%83%D1%88%D0%BA%D0%B0%20%D0%B4%D0%BB%D1%8F%20%D0%BF%D1%82%D0%B8%D1%86%20%D1%81%D0%B2%D0%BE%D0%B8%D0%BC%D0%B8%20%D1%80%D1%83%D0%BA%D0%B0%D0%BC%D0%B8&amp;pos=49&amp;rpt=simage&amp;img_url=http://s4.hubimg.com/u/4483843_f520.jpg" TargetMode="External"/><Relationship Id="rId2" Type="http://schemas.openxmlformats.org/officeDocument/2006/relationships/hyperlink" Target="http://images.yandex.ru/yandsearch?text=%D0%BF%D0%B0%D1%80%D0%BE%D0%B2%D0%BE%D0%B7%D0%B8%D0%BA&amp;pos=4&amp;rpt=simage&amp;img_url=http://www.doktorpapa.ru/blog/wp-content/uploads/2010/05/par01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Fu/4483843_f520.jpg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yandsearch?text=%D1%81%D0%BA%D0%B2%D0%BE%D1%80%D0%B5%D1%86&amp;pos=1&amp;rpt=simage&amp;img_url=http://dic.academic.ru/pictures/wiki/files/69/European_Starling_2006.jpg" TargetMode="External"/><Relationship Id="rId2" Type="http://schemas.openxmlformats.org/officeDocument/2006/relationships/hyperlink" Target="http://images.yandex.ru/yandsearch?text=%D0%B7%D1%8F%D0%B1%D0%BB%D0%B8%D0%BA&amp;pos=17&amp;rpt=simage&amp;img_url=http://birding.uk.com/images/stories/birds/chaffinch.gif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images.yandex.ru/yandsearch?text=%D0%B3%D0%BB%D1%83%D1%85%D0%B0%D1%80%D1%8C%20%D0%BF%D1%82%D0%B8%D1%86%D0%B0&amp;pos=6&amp;rpt=simage&amp;img_url=http://bms.24open.ru/images/6d75c6a598e6c96689ee4753a3b9ecb3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yandsearch?p=1&amp;text=%D1%84%D0%B8%D0%BB%D0%B8%D0%BD&amp;pos=31&amp;rpt=simage&amp;img_url=http://img1.liveinternet.ru/images/attach/c/1/56/801/56801111_1269267343_117.jpg" TargetMode="External"/><Relationship Id="rId2" Type="http://schemas.openxmlformats.org/officeDocument/2006/relationships/hyperlink" Target="http://images.yandex.ru/yandsearch?p=3&amp;text=%D0%B4%D1%8F%D1%82%D0%B5%D0%BB&amp;pos=109&amp;rpt=simage&amp;img_url=http://img01.chitalnya.ru/upload/622/953229412902146560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images.yandex.ru/yandsearch?text=%D1%81%D0%BD%D0%B5%D0%B3%D0%B8%D1%80%D1%8C&amp;pos=19&amp;rpt=simage&amp;img_url=http://cs9682.userapi.com/u134795762/-14/x_a35ac063.jpg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yandsearch?source=wiz&amp;p=4&amp;text=%D0%BF%D0%B5%D1%80%D0%B5%D0%BF%D0%B5%D0%BB&amp;noreask=1&amp;pos=121&amp;lr=47&amp;rpt=simage&amp;img_url=http://www.likar.info/pictures/wiki/zoo/dogs/perepel_4.jpg" TargetMode="External"/><Relationship Id="rId2" Type="http://schemas.openxmlformats.org/officeDocument/2006/relationships/hyperlink" Target="http://images.yandex.ru/yandsearch?text=%D0%BB%D0%B0%D1%81%D1%82%D0%BE%D1%87%D0%BA%D0%B0&amp;pos=17&amp;rpt=simage&amp;img_url=http://young.rzd.ru/dbmm/images/41/4080/1876740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images.yandex.ru/yandsearch?source=wiz&amp;text=%D0%B6%D0%B0%D0%B2%D0%BE%D1%80%D0%BE%D0%BD%D0%BE%D0%BA&amp;noreask=1&amp;pos=10&amp;rpt=simage&amp;lr=47&amp;img_url=http://img.lenta.ru/news/2008/01/25/birds/picture.jpg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yandsearch?p=1&amp;text=%D0%BA%D0%BE%D1%80%D0%BC%D1%83%D1%88%D0%BA%D0%B8%20%D0%B4%D0%BB%D1%8F%20%D0%BF%D1%82%D0%B8%D1%86&amp;pos=32&amp;rpt=simage&amp;img_url=http://fine-designs.ru/wp-content/uploads/2011/11/bird-10.jpg" TargetMode="External"/><Relationship Id="rId2" Type="http://schemas.openxmlformats.org/officeDocument/2006/relationships/hyperlink" Target="http://images.yandex.ru/yandsearch?p=4&amp;text=%D0%BA%D0%BE%D1%80%D0%BC%D1%83%D1%88%D0%BA%D0%B8%20%D0%B4%D0%BB%D1%8F%20%D0%BF%D1%82%D0%B8%D1%86&amp;pos=141&amp;rpt=simage&amp;img_url=http://adalin.mospsy.ru/img6/milk01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images.yandex.ru/yandsearch?text=%D0%BA%D0%BE%D1%80%D0%BC%D1%83%D1%88%D0%BA%D0%B8%20%D0%B4%D0%BB%D1%8F%20%D0%BF%D1%82%D0%B8%D1%86&amp;pos=20&amp;rpt=simage&amp;img_url=http://www.barbariki.ru/images/feeder/11.jp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yandsearch?text=%D1%84%D0%B8%D0%BB%D0%B8%D0%BD&amp;pos=12&amp;rpt=simage&amp;img_url=http://www.birding.in/images/Birds/eurasian_eagle_owl.jpg" TargetMode="External"/><Relationship Id="rId2" Type="http://schemas.openxmlformats.org/officeDocument/2006/relationships/hyperlink" Target="http://images.yandex.ru/yandsearch?p=1&amp;text=%D0%BA%D0%BE%D1%80%D0%BC%D1%83%D1%88%D0%BA%D0%B8%20%D0%B4%D0%BB%D1%8F%20%D0%BF%D1%82%D0%B8%D1%86&amp;pos=30&amp;rpt=simage&amp;img_url=http://img0.liveinternet.ru/images/attach/c/4/80/629/80629726_4278666_5899187_611396a8_1_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images.yandex.ru/yandsearch?source=wiz&amp;text=%D1%81%D0%B8%D0%BD%D0%B8%D1%86%D0%B0&amp;noreask=1&amp;pos=0&amp;rpt=simage&amp;lr=47&amp;img_url=http://shkolazhizni.ru/img/content/i46/46654_or.jpg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yandsearch?text=%D0%B2%D0%BE%D1%80%D0%BE%D0%BD%D0%B0&amp;pos=0&amp;rpt=simage&amp;img_url=http://birdwatch.org.ua/aves/Corvus_cornix/crow10112.jpg" TargetMode="External"/><Relationship Id="rId2" Type="http://schemas.openxmlformats.org/officeDocument/2006/relationships/hyperlink" Target="http://images.yandex.ru/yandsearch?p=1&amp;text=%D0%BF%D1%82%D0%B8%D1%86%D1%8B%20%D0%B2%20%D0%BA%D0%BE%D1%80%D0%BC%D1%83%D1%88%D0%BA%D0%B5&amp;pos=30&amp;rpt=simage&amp;img_url=http://read.ru/covers_rr/s/72/20/1362072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images.yandex.ru/yandsearch?text=%D0%B3%D1%80%D0%B0%D1%87&amp;pos=2&amp;rpt=simage&amp;img_url=http://forum.materinstvo.ru/uploads/1205957767/post-40296-1206092786.jpg" TargetMode="External"/><Relationship Id="rId4" Type="http://schemas.openxmlformats.org/officeDocument/2006/relationships/hyperlink" Target="http://images.yandex.ru/yandsearch?text=%D0%BA%D1%83%D0%BA%D1%83%D1%88%D0%BA%D0%B0&amp;pos=21&amp;rpt=simage&amp;img_url=http://os1.i.ua/3/1/7768932_c578aa66.jpg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yandsearch?text=%D0%B2%D0%BE%D1%80%D0%BE%D0%B1%D0%B5%D0%B9&amp;pos=10&amp;rpt=simage&amp;img_url=http://www.psyhea.info/audio/ptitsa.jpg" TargetMode="External"/><Relationship Id="rId2" Type="http://schemas.openxmlformats.org/officeDocument/2006/relationships/hyperlink" Target="http://images.yandex.ru/yandsearch?text=%D1%81%D0%BE%D1%80%D0%BE%D0%BA%D0%B0&amp;pos=0&amp;rpt=simage&amp;img_url=http://forest.geoman.ru/forest/item/f00/s02/e0002646/pic/000001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images.yandex.ru/yandsearch?text=%D1%82%D0%B5%D1%82%D0%B5%D1%80%D0%B5%D0%B2&amp;pos=0&amp;rpt=simage&amp;img_url=http://www.floranimal.ru/pages/animal/t/1294.jpg" TargetMode="External"/><Relationship Id="rId4" Type="http://schemas.openxmlformats.org/officeDocument/2006/relationships/hyperlink" Target="http://images.yandex.ru/yandsearch?source=wiz&amp;text=%D1%81%D0%B8%D0%BD%D0%B8%D1%86%D0%B0&amp;noreask=1&amp;pos=12&amp;rpt=simage&amp;lr=47&amp;img_url=http://www.stihi.ru/pics/2011/05/15/5066.jpg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sh-667-fw-1124-fh-461-pd-1&amp;rpt=simage&amp;img_url=http:/www.ozon.ru/multimedia/books_covers/1000242270.jpg" TargetMode="External"/><Relationship Id="rId2" Type="http://schemas.openxmlformats.org/officeDocument/2006/relationships/hyperlink" Target="http://images.yandex.ru/yandsearch?source=wiz&amp;text=%D0%B6%D0%B0%D0%B2%D0%BE%D1%80%D0%BE%D0%BD%D0%BE%D0%BA&amp;noreask=1&amp;pos=10&amp;rpt=simage&amp;lr=47&amp;img_url=http://img.lenta.ru/news/2008/01/25/birds/picture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images.yandex.ru/yandsearch?text=%D1%81%D0%BD%D0%B5%D0%B3%D0%B8%D1%80%D1%8C&amp;pos=25&amp;rpt=simage&amp;img_url=http%3A%2F%2Fimg.crazys.info%2Ffiles%2Fi%2F2008.1.18%2Fthumbs%2F1200656094_snegirreg.jpg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berschool.ucoz.ru/006/klassnyj_chas_na_temu_pokormite_ptic_zimoj.pdf" TargetMode="External"/><Relationship Id="rId2" Type="http://schemas.openxmlformats.org/officeDocument/2006/relationships/hyperlink" Target="http://zaki75.ucoz.ru/blog/klassnyj_chas_o_pticakh/2012-10-22-6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rudocs.exdat.com/docs/index-299724.html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viprealestateru.webs.com/2.jpg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4.xml"/><Relationship Id="rId1" Type="http://schemas.openxmlformats.org/officeDocument/2006/relationships/audio" Target="file:///E:\&#1086;&#1090;&#1082;&#1088;&#1099;&#1090;&#1099;&#1081;%20&#1063;&#1050;&#1056;\&#1075;&#1086;&#1083;&#1086;&#1089;&#1072;%20&#1087;&#1090;&#1080;&#1094;\&#1087;&#1090;&#1080;&#1094;&#1099;%20&#1074;%20&#1083;&#1077;&#1089;&#1091;.mp3" TargetMode="Externa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6.jpeg"/><Relationship Id="rId2" Type="http://schemas.openxmlformats.org/officeDocument/2006/relationships/slideLayout" Target="../slideLayouts/slideLayout13.xml"/><Relationship Id="rId1" Type="http://schemas.openxmlformats.org/officeDocument/2006/relationships/audio" Target="file:///E:\&#1086;&#1090;&#1082;&#1088;&#1099;&#1090;&#1099;&#1081;%20&#1063;&#1050;&#1056;\&#1075;&#1086;&#1083;&#1086;&#1089;&#1072;%20&#1087;&#1090;&#1080;&#1094;\&#1087;&#1090;&#1080;&#1094;&#1099;%20&#1074;%20&#1083;&#1077;&#1089;&#1091;.mp3" TargetMode="External"/><Relationship Id="rId6" Type="http://schemas.openxmlformats.org/officeDocument/2006/relationships/slide" Target="slide6.xml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audio" Target="file:///E:\&#1086;&#1090;&#1082;&#1088;&#1099;&#1090;&#1099;&#1081;%20&#1063;&#1050;&#1056;\&#1075;&#1086;&#1083;&#1086;&#1089;&#1072;%20&#1087;&#1090;&#1080;&#1094;\&#1076;&#1077;&#1088;&#1077;&#1074;&#1077;&#1085;&#1089;&#1082;&#1072;&#1103;%20&#1083;&#1072;&#1089;&#1090;&#1086;&#1095;&#1082;&#1072;.mp3" TargetMode="External"/><Relationship Id="rId13" Type="http://schemas.openxmlformats.org/officeDocument/2006/relationships/image" Target="../media/image19.png"/><Relationship Id="rId18" Type="http://schemas.openxmlformats.org/officeDocument/2006/relationships/image" Target="../media/image24.jpeg"/><Relationship Id="rId26" Type="http://schemas.openxmlformats.org/officeDocument/2006/relationships/image" Target="../media/image31.jpeg"/><Relationship Id="rId3" Type="http://schemas.openxmlformats.org/officeDocument/2006/relationships/audio" Target="file:///E:\&#1086;&#1090;&#1082;&#1088;&#1099;&#1090;&#1099;&#1081;%20&#1063;&#1050;&#1056;\&#1075;&#1086;&#1083;&#1086;&#1089;&#1072;%20&#1087;&#1090;&#1080;&#1094;\&#1089;&#1086;&#1083;&#1086;&#1074;&#1077;&#1081;.mp3" TargetMode="External"/><Relationship Id="rId21" Type="http://schemas.openxmlformats.org/officeDocument/2006/relationships/image" Target="../media/image26.jpeg"/><Relationship Id="rId7" Type="http://schemas.openxmlformats.org/officeDocument/2006/relationships/audio" Target="file:///E:\&#1086;&#1090;&#1082;&#1088;&#1099;&#1090;&#1099;&#1081;%20&#1063;&#1050;&#1056;\&#1075;&#1086;&#1083;&#1086;&#1089;&#1072;%20&#1087;&#1090;&#1080;&#1094;\&#1091;&#1096;&#1072;&#1089;&#1090;&#1072;&#1103;%20&#1089;&#1086;&#1074;&#1072;.mp3" TargetMode="External"/><Relationship Id="rId12" Type="http://schemas.openxmlformats.org/officeDocument/2006/relationships/image" Target="../media/image18.png"/><Relationship Id="rId17" Type="http://schemas.openxmlformats.org/officeDocument/2006/relationships/image" Target="../media/image23.jpeg"/><Relationship Id="rId25" Type="http://schemas.openxmlformats.org/officeDocument/2006/relationships/image" Target="../media/image30.jpeg"/><Relationship Id="rId2" Type="http://schemas.openxmlformats.org/officeDocument/2006/relationships/audio" Target="file:///E:\&#1086;&#1090;&#1082;&#1088;&#1099;&#1090;&#1099;&#1081;%20&#1063;&#1050;&#1056;\&#1075;&#1086;&#1083;&#1086;&#1089;&#1072;%20&#1087;&#1090;&#1080;&#1094;\&#1075;&#1088;&#1072;&#1095;.mp3" TargetMode="External"/><Relationship Id="rId16" Type="http://schemas.openxmlformats.org/officeDocument/2006/relationships/image" Target="../media/image22.png"/><Relationship Id="rId20" Type="http://schemas.openxmlformats.org/officeDocument/2006/relationships/hyperlink" Target="http://900igr.net/datai/okruzhajuschij-mir/Orenburgskaja-oblast/0054-041-Perepel.jpg" TargetMode="External"/><Relationship Id="rId1" Type="http://schemas.openxmlformats.org/officeDocument/2006/relationships/audio" Target="file:///E:\&#1086;&#1090;&#1082;&#1088;&#1099;&#1090;&#1099;&#1081;%20&#1063;&#1050;&#1056;\&#1075;&#1086;&#1083;&#1086;&#1089;&#1072;%20&#1087;&#1090;&#1080;&#1094;\&#1089;&#1085;&#1077;&#1075;&#1080;&#1088;&#1100;.mp3" TargetMode="External"/><Relationship Id="rId6" Type="http://schemas.openxmlformats.org/officeDocument/2006/relationships/audio" Target="file:///E:\&#1086;&#1090;&#1082;&#1088;&#1099;&#1090;&#1099;&#1081;%20&#1063;&#1050;&#1056;\&#1075;&#1086;&#1083;&#1086;&#1089;&#1072;%20&#1087;&#1090;&#1080;&#1094;\&#1076;&#1103;&#1090;&#1077;&#1083;.mp3" TargetMode="External"/><Relationship Id="rId11" Type="http://schemas.openxmlformats.org/officeDocument/2006/relationships/slideLayout" Target="../slideLayouts/slideLayout14.xml"/><Relationship Id="rId24" Type="http://schemas.openxmlformats.org/officeDocument/2006/relationships/image" Target="../media/image29.jpeg"/><Relationship Id="rId5" Type="http://schemas.openxmlformats.org/officeDocument/2006/relationships/audio" Target="file:///E:\&#1086;&#1090;&#1082;&#1088;&#1099;&#1090;&#1099;&#1081;%20&#1063;&#1050;&#1056;\&#1075;&#1086;&#1083;&#1086;&#1089;&#1072;%20&#1087;&#1090;&#1080;&#1094;\&#1087;&#1077;&#1087;&#1077;&#1088;&#1077;&#1083;.mp3" TargetMode="External"/><Relationship Id="rId15" Type="http://schemas.openxmlformats.org/officeDocument/2006/relationships/image" Target="../media/image21.png"/><Relationship Id="rId23" Type="http://schemas.openxmlformats.org/officeDocument/2006/relationships/image" Target="../media/image28.jpeg"/><Relationship Id="rId10" Type="http://schemas.openxmlformats.org/officeDocument/2006/relationships/audio" Target="file:///E:\&#1086;&#1090;&#1082;&#1088;&#1099;&#1090;&#1099;&#1081;%20&#1063;&#1050;&#1056;\&#1075;&#1086;&#1083;&#1086;&#1089;&#1072;%20&#1087;&#1090;&#1080;&#1094;\&#1074;&#1086;&#1088;&#1086;&#1085;&#1072;1.mp3" TargetMode="External"/><Relationship Id="rId19" Type="http://schemas.openxmlformats.org/officeDocument/2006/relationships/image" Target="../media/image25.jpeg"/><Relationship Id="rId4" Type="http://schemas.openxmlformats.org/officeDocument/2006/relationships/audio" Target="file:///E:\&#1086;&#1090;&#1082;&#1088;&#1099;&#1090;&#1099;&#1081;%20&#1063;&#1050;&#1056;\&#1075;&#1086;&#1083;&#1086;&#1089;&#1072;%20&#1087;&#1090;&#1080;&#1094;\&#1087;&#1086;&#1083;&#1077;&#1074;&#1086;&#1081;%20&#1078;&#1072;&#1074;&#1086;&#1088;&#1086;&#1085;&#1086;&#1082;.mp3" TargetMode="External"/><Relationship Id="rId9" Type="http://schemas.openxmlformats.org/officeDocument/2006/relationships/audio" Target="file:///E:\&#1086;&#1090;&#1082;&#1088;&#1099;&#1090;&#1099;&#1081;%20&#1063;&#1050;&#1056;\&#1075;&#1086;&#1083;&#1086;&#1089;&#1072;%20&#1087;&#1090;&#1080;&#1094;\&#1089;&#1080;&#1085;&#1080;&#1094;&#1072;.mp3" TargetMode="External"/><Relationship Id="rId14" Type="http://schemas.openxmlformats.org/officeDocument/2006/relationships/image" Target="../media/image20.png"/><Relationship Id="rId22" Type="http://schemas.openxmlformats.org/officeDocument/2006/relationships/image" Target="../media/image27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019" name="Rectangle 3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endParaRPr lang="ru-RU" sz="2000" dirty="0" smtClean="0">
              <a:latin typeface="Garamond" pitchFamily="18" charset="0"/>
            </a:endParaRPr>
          </a:p>
          <a:p>
            <a:pPr algn="ctr" eaLnBrk="1" hangingPunct="1">
              <a:buFont typeface="Wingdings" pitchFamily="2" charset="2"/>
              <a:buNone/>
              <a:defRPr/>
            </a:pPr>
            <a:endParaRPr lang="ru-RU" sz="2000" dirty="0" smtClean="0">
              <a:latin typeface="Garamond" pitchFamily="18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ru-RU" sz="2000" i="1" dirty="0" smtClean="0">
              <a:latin typeface="Garamond" pitchFamily="18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ru-RU" sz="2000" i="1" dirty="0" smtClean="0">
              <a:latin typeface="Garamond" pitchFamily="18" charset="0"/>
            </a:endParaRPr>
          </a:p>
        </p:txBody>
      </p:sp>
      <p:sp>
        <p:nvSpPr>
          <p:cNvPr id="3075" name="WordArt 6" descr="Бумажный пакет"/>
          <p:cNvSpPr>
            <a:spLocks noChangeArrowheads="1" noChangeShapeType="1" noTextEdit="1"/>
          </p:cNvSpPr>
          <p:nvPr/>
        </p:nvSpPr>
        <p:spPr bwMode="auto">
          <a:xfrm>
            <a:off x="179388" y="1268413"/>
            <a:ext cx="6192837" cy="21605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effectLst>
                  <a:outerShdw dist="563972" dir="14049741" sx="125000" sy="125000" algn="tl" rotWithShape="0">
                    <a:srgbClr val="C7DFD3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«Удивительный</a:t>
            </a:r>
          </a:p>
          <a:p>
            <a:pPr algn="ctr"/>
            <a:r>
              <a:rPr lang="ru-RU" sz="3600" kern="10" dirty="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effectLst>
                  <a:outerShdw dist="563972" dir="14049741" sx="125000" sy="125000" algn="tl" rotWithShape="0">
                    <a:srgbClr val="C7DFD3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мир птиц»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4608513" y="3716338"/>
            <a:ext cx="4535487" cy="194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60000"/>
              <a:defRPr/>
            </a:pPr>
            <a:r>
              <a:rPr lang="ru-RU" sz="2400" i="1" kern="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Классный </a:t>
            </a:r>
            <a:r>
              <a:rPr lang="ru-RU" sz="2400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руководитель </a:t>
            </a:r>
          </a:p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60000"/>
              <a:defRPr/>
            </a:pPr>
            <a:r>
              <a:rPr lang="ru-RU" sz="2400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5 «В» класса</a:t>
            </a:r>
          </a:p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60000"/>
              <a:defRPr/>
            </a:pPr>
            <a:r>
              <a:rPr lang="ru-RU" sz="2400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Красногвардейской СОШ №</a:t>
            </a:r>
            <a:r>
              <a:rPr lang="ru-RU" sz="2400" i="1" kern="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1</a:t>
            </a:r>
            <a:endParaRPr lang="ru-RU" sz="2400" i="1" kern="0" dirty="0">
              <a:effectLst>
                <a:outerShdw blurRad="38100" dist="38100" dir="2700000" algn="tl">
                  <a:srgbClr val="C0C0C0"/>
                </a:outerShdw>
              </a:effectLst>
              <a:latin typeface="+mn-lt"/>
            </a:endParaRPr>
          </a:p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60000"/>
              <a:defRPr/>
            </a:pPr>
            <a:r>
              <a:rPr lang="ru-RU" sz="2400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Красногвардейского </a:t>
            </a:r>
            <a:r>
              <a:rPr lang="ru-RU" sz="2400" i="1" kern="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района</a:t>
            </a:r>
            <a:endParaRPr lang="ru-RU" sz="2400" i="1" kern="0" dirty="0">
              <a:effectLst>
                <a:outerShdw blurRad="38100" dist="38100" dir="2700000" algn="tl">
                  <a:srgbClr val="C0C0C0"/>
                </a:outerShdw>
              </a:effectLst>
              <a:latin typeface="+mn-lt"/>
            </a:endParaRPr>
          </a:p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60000"/>
              <a:defRPr/>
            </a:pPr>
            <a:r>
              <a:rPr lang="ru-RU" sz="2400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Оренбургской </a:t>
            </a:r>
            <a:r>
              <a:rPr lang="ru-RU" sz="2400" i="1" kern="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области</a:t>
            </a:r>
          </a:p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60000"/>
              <a:defRPr/>
            </a:pPr>
            <a:r>
              <a:rPr lang="ru-RU" sz="2400" i="1" kern="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Маёрова Татьяна Ивановна </a:t>
            </a:r>
          </a:p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60000"/>
              <a:defRPr/>
            </a:pPr>
            <a:endParaRPr lang="ru-RU" sz="2400" i="1" kern="0" dirty="0">
              <a:effectLst>
                <a:outerShdw blurRad="38100" dist="38100" dir="2700000" algn="tl">
                  <a:srgbClr val="C0C0C0"/>
                </a:outerShdw>
              </a:effectLst>
              <a:latin typeface="+mn-lt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/>
            </a:pPr>
            <a:endParaRPr lang="ru-RU" kern="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3080" name="Picture 8" descr="http://shkolazhizni.ru/img/content/i46/46654_o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4005064"/>
            <a:ext cx="3050514" cy="2582446"/>
          </a:xfrm>
          <a:prstGeom prst="rect">
            <a:avLst/>
          </a:prstGeom>
          <a:noFill/>
        </p:spPr>
      </p:pic>
      <p:pic>
        <p:nvPicPr>
          <p:cNvPr id="3082" name="Picture 10" descr="http://forumnov.com/uploads/monthly_12_2007/post-35156-119730710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55265" y="260648"/>
            <a:ext cx="2482236" cy="30963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504" name="Rectangle 8"/>
          <p:cNvSpPr>
            <a:spLocks noGrp="1" noChangeArrowheads="1"/>
          </p:cNvSpPr>
          <p:nvPr>
            <p:ph type="body" sz="half" idx="1"/>
          </p:nvPr>
        </p:nvSpPr>
        <p:spPr>
          <a:xfrm>
            <a:off x="4427984" y="2996952"/>
            <a:ext cx="4038600" cy="1109662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Clr>
                <a:schemeClr val="tx1"/>
              </a:buClr>
              <a:buSzPct val="85000"/>
              <a:buFont typeface="Wingdings" pitchFamily="2" charset="2"/>
              <a:buNone/>
              <a:defRPr/>
            </a:pPr>
            <a:r>
              <a:rPr lang="ru-RU" sz="2400" b="1" dirty="0" smtClean="0"/>
              <a:t>Главный автор Красной книги – Питер Скотт</a:t>
            </a:r>
            <a:endParaRPr lang="ru-RU" sz="2400" b="1" i="1" dirty="0" smtClean="0"/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395288" y="2603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ru-RU" sz="4400" b="1" kern="0" dirty="0">
                <a:solidFill>
                  <a:srgbClr val="33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Станция</a:t>
            </a:r>
            <a:r>
              <a:rPr lang="ru-RU" sz="4400" b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/>
            </a:r>
            <a:br>
              <a:rPr lang="ru-RU" sz="4400" b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ru-RU" sz="4400" b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ru-RU" sz="4400" b="1" kern="0" dirty="0" smtClean="0">
                <a:solidFill>
                  <a:srgbClr val="33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«Красная книга»</a:t>
            </a:r>
            <a:endParaRPr lang="ru-RU" sz="4400" b="1" kern="0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Monotype Corsiva" pitchFamily="66" charset="0"/>
              <a:ea typeface="+mj-ea"/>
              <a:cs typeface="+mj-cs"/>
            </a:endParaRPr>
          </a:p>
        </p:txBody>
      </p:sp>
      <p:pic>
        <p:nvPicPr>
          <p:cNvPr id="2050" name="Picture 2" descr="http://www.goodreads.ru/images/images_full/15757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132856"/>
            <a:ext cx="3207866" cy="38654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8" descr="C:\Users\User\Desktop\DSC0063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3" descr="C:\Users\User\Desktop\Рисунки\klest_1_bi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57313" y="2643188"/>
            <a:ext cx="2347912" cy="146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4" descr="C:\Users\User\Desktop\Рисунки\1334423_5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51050" y="4508500"/>
            <a:ext cx="2149475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6463" y="333375"/>
            <a:ext cx="2039937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Picture 6" descr="C:\Users\User\Desktop\Рисунки\File000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84888" y="2565400"/>
            <a:ext cx="2852737" cy="193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2" name="Picture 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572125" y="4714875"/>
            <a:ext cx="2246313" cy="177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птицы в лесу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Выноска с четырьмя стрелками 11">
            <a:hlinkClick r:id="rId10" action="ppaction://hlinksldjump"/>
          </p:cNvPr>
          <p:cNvSpPr/>
          <p:nvPr/>
        </p:nvSpPr>
        <p:spPr>
          <a:xfrm>
            <a:off x="8358188" y="6215063"/>
            <a:ext cx="785812" cy="642937"/>
          </a:xfrm>
          <a:prstGeom prst="quad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6396" name="Picture 12" descr="http://content.foto.mail.ru/mail/kalimba82/_answers/i-1245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115616" y="332656"/>
            <a:ext cx="2258616" cy="16939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i-main-pic" descr="Картинка 102 из 1632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7763" y="0"/>
            <a:ext cx="2665412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i-main-pic" descr="Картинка 5 из 16329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19475" y="2420938"/>
            <a:ext cx="3090863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1331640" y="260648"/>
            <a:ext cx="482441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ru-RU" sz="4400" b="1" kern="0" dirty="0">
                <a:solidFill>
                  <a:srgbClr val="33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Станция</a:t>
            </a:r>
            <a:r>
              <a:rPr lang="ru-RU" sz="4400" b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/>
            </a:r>
            <a:br>
              <a:rPr lang="ru-RU" sz="4400" b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ru-RU" sz="4400" b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ru-RU" sz="4400" b="1" kern="0" dirty="0">
                <a:solidFill>
                  <a:srgbClr val="33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«Заботливая»</a:t>
            </a:r>
            <a:endParaRPr lang="ru-RU" sz="4400" b="1" kern="0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Monotype Corsiva" pitchFamily="66" charset="0"/>
              <a:ea typeface="+mj-ea"/>
              <a:cs typeface="+mj-cs"/>
            </a:endParaRPr>
          </a:p>
        </p:txBody>
      </p:sp>
      <p:pic>
        <p:nvPicPr>
          <p:cNvPr id="17415" name="Picture 7" descr="http://zoomaster.com.ua/images/detailed/1/999989988008990009999b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511" y="3573016"/>
            <a:ext cx="3075439" cy="30917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4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268413"/>
            <a:ext cx="5473700" cy="5257800"/>
          </a:xfrm>
        </p:spPr>
        <p:txBody>
          <a:bodyPr/>
          <a:lstStyle/>
          <a:p>
            <a:pPr>
              <a:buFont typeface="Wingdings" pitchFamily="2" charset="2"/>
              <a:buNone/>
              <a:defRPr/>
            </a:pPr>
            <a:r>
              <a:rPr lang="en-US" sz="2400" dirty="0" smtClean="0"/>
              <a:t> </a:t>
            </a:r>
            <a:r>
              <a:rPr lang="ru-RU" sz="2400" dirty="0" smtClean="0"/>
              <a:t>Покормите птиц зимой!</a:t>
            </a:r>
          </a:p>
          <a:p>
            <a:pPr>
              <a:buFont typeface="Wingdings" pitchFamily="2" charset="2"/>
              <a:buNone/>
              <a:defRPr/>
            </a:pPr>
            <a:r>
              <a:rPr lang="ru-RU" sz="2400" dirty="0" smtClean="0"/>
              <a:t>Пусть со всех концов</a:t>
            </a:r>
          </a:p>
          <a:p>
            <a:pPr>
              <a:buFont typeface="Wingdings" pitchFamily="2" charset="2"/>
              <a:buNone/>
              <a:defRPr/>
            </a:pPr>
            <a:r>
              <a:rPr lang="ru-RU" sz="2400" dirty="0" smtClean="0"/>
              <a:t>К вам слетятся, как домой,</a:t>
            </a:r>
          </a:p>
          <a:p>
            <a:pPr>
              <a:buFont typeface="Wingdings" pitchFamily="2" charset="2"/>
              <a:buNone/>
              <a:defRPr/>
            </a:pPr>
            <a:r>
              <a:rPr lang="ru-RU" sz="2400" dirty="0" smtClean="0"/>
              <a:t>Стайки на крыльцо.</a:t>
            </a:r>
          </a:p>
          <a:p>
            <a:pPr>
              <a:buFont typeface="Wingdings" pitchFamily="2" charset="2"/>
              <a:buNone/>
              <a:defRPr/>
            </a:pPr>
            <a:r>
              <a:rPr lang="ru-RU" sz="2400" dirty="0" smtClean="0"/>
              <a:t>Сколько гибнет их -не счесть!</a:t>
            </a:r>
          </a:p>
          <a:p>
            <a:pPr>
              <a:buFont typeface="Wingdings" pitchFamily="2" charset="2"/>
              <a:buNone/>
              <a:defRPr/>
            </a:pPr>
            <a:r>
              <a:rPr lang="ru-RU" sz="2400" dirty="0" smtClean="0"/>
              <a:t> 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835696" y="188640"/>
            <a:ext cx="482441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ru-RU" sz="4400" b="1" kern="0" dirty="0">
                <a:solidFill>
                  <a:srgbClr val="33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Станция</a:t>
            </a:r>
            <a:r>
              <a:rPr lang="ru-RU" sz="4400" b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/>
            </a:r>
            <a:br>
              <a:rPr lang="ru-RU" sz="4400" b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ru-RU" sz="4400" b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ru-RU" sz="4400" b="1" kern="0" dirty="0">
                <a:solidFill>
                  <a:srgbClr val="33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«Школьный сад»</a:t>
            </a:r>
            <a:endParaRPr lang="ru-RU" sz="4400" b="1" kern="0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Monotype Corsiva" pitchFamily="66" charset="0"/>
              <a:ea typeface="+mj-ea"/>
              <a:cs typeface="+mj-cs"/>
            </a:endParaRPr>
          </a:p>
        </p:txBody>
      </p:sp>
      <p:pic>
        <p:nvPicPr>
          <p:cNvPr id="18437" name="Рисунок 8" descr="http://i.i.ua/photo/images/pic/7/8/5899187_611396a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3473450"/>
            <a:ext cx="2124075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3671888" y="3429000"/>
            <a:ext cx="5472112" cy="314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ru-RU" sz="2400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 </a:t>
            </a:r>
          </a:p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ru-RU" sz="2400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Видеть тяжело!</a:t>
            </a:r>
          </a:p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ru-RU" sz="2400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А ведь в нашем сердце есть.</a:t>
            </a:r>
          </a:p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ru-RU" sz="2400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И для птиц тепло.</a:t>
            </a:r>
          </a:p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ru-RU" sz="2400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Приучайте птиц в мороз к своему окну</a:t>
            </a:r>
          </a:p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ru-RU" sz="2400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Чтоб без песен не пришлось</a:t>
            </a:r>
          </a:p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ru-RU" sz="2400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 Нам встречать весну.</a:t>
            </a:r>
          </a:p>
        </p:txBody>
      </p:sp>
      <p:pic>
        <p:nvPicPr>
          <p:cNvPr id="18440" name="Picture 8" descr="http://www.da-club.ru/img/big/24037030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16216" y="1320194"/>
            <a:ext cx="2368263" cy="30449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62674" y="1556792"/>
            <a:ext cx="3981326" cy="1287463"/>
          </a:xfrm>
        </p:spPr>
        <p:txBody>
          <a:bodyPr/>
          <a:lstStyle/>
          <a:p>
            <a:pPr>
              <a:defRPr/>
            </a:pPr>
            <a:r>
              <a:rPr lang="ru-RU" sz="2400" dirty="0" smtClean="0">
                <a:solidFill>
                  <a:srgbClr val="336600"/>
                </a:solidFill>
              </a:rPr>
              <a:t>12 ноября День Зиновия - </a:t>
            </a:r>
            <a:r>
              <a:rPr lang="ru-RU" sz="2400" dirty="0" err="1" smtClean="0">
                <a:solidFill>
                  <a:srgbClr val="336600"/>
                </a:solidFill>
              </a:rPr>
              <a:t>синичника</a:t>
            </a:r>
            <a:r>
              <a:rPr lang="ru-RU" sz="2400" dirty="0" smtClean="0">
                <a:solidFill>
                  <a:srgbClr val="336600"/>
                </a:solidFill>
              </a:rPr>
              <a:t>. В этот день стартовала акция «Покормите птиц». Продолжится она 4,5 месяца и закончится 1 апреля в День Птиц.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548680"/>
            <a:ext cx="5436096" cy="4924425"/>
          </a:xfrm>
        </p:spPr>
        <p:txBody>
          <a:bodyPr/>
          <a:lstStyle/>
          <a:p>
            <a:pPr>
              <a:buFont typeface="Wingdings" pitchFamily="2" charset="2"/>
              <a:buNone/>
              <a:defRPr/>
            </a:pPr>
            <a:r>
              <a:rPr lang="ru-RU" sz="2400" dirty="0" smtClean="0"/>
              <a:t>Морозы жестокие в каждом году…</a:t>
            </a:r>
          </a:p>
          <a:p>
            <a:pPr>
              <a:buFont typeface="Wingdings" pitchFamily="2" charset="2"/>
              <a:buNone/>
              <a:defRPr/>
            </a:pPr>
            <a:r>
              <a:rPr lang="ru-RU" sz="2400" dirty="0" smtClean="0"/>
              <a:t>Тревожно за яблоньку в нашем саду.</a:t>
            </a:r>
          </a:p>
          <a:p>
            <a:pPr>
              <a:buFont typeface="Wingdings" pitchFamily="2" charset="2"/>
              <a:buNone/>
              <a:defRPr/>
            </a:pPr>
            <a:r>
              <a:rPr lang="ru-RU" sz="2400" dirty="0" smtClean="0"/>
              <a:t>Тревожно за Жучку:</a:t>
            </a:r>
          </a:p>
          <a:p>
            <a:pPr>
              <a:buFont typeface="Wingdings" pitchFamily="2" charset="2"/>
              <a:buNone/>
              <a:defRPr/>
            </a:pPr>
            <a:r>
              <a:rPr lang="ru-RU" sz="2400" dirty="0" smtClean="0"/>
              <a:t>В её конуре такой же морозище,</a:t>
            </a:r>
          </a:p>
          <a:p>
            <a:pPr>
              <a:buFont typeface="Wingdings" pitchFamily="2" charset="2"/>
              <a:buNone/>
              <a:defRPr/>
            </a:pPr>
            <a:r>
              <a:rPr lang="ru-RU" sz="2400" dirty="0" smtClean="0"/>
              <a:t>Как на дворе.</a:t>
            </a:r>
          </a:p>
          <a:p>
            <a:pPr>
              <a:buFont typeface="Wingdings" pitchFamily="2" charset="2"/>
              <a:buNone/>
              <a:defRPr/>
            </a:pPr>
            <a:r>
              <a:rPr lang="ru-RU" sz="2400" dirty="0" smtClean="0"/>
              <a:t>Но больше всего беспокойно за птиц,</a:t>
            </a:r>
          </a:p>
          <a:p>
            <a:pPr>
              <a:buFont typeface="Wingdings" pitchFamily="2" charset="2"/>
              <a:buNone/>
              <a:defRPr/>
            </a:pPr>
            <a:r>
              <a:rPr lang="ru-RU" sz="2400" dirty="0" smtClean="0"/>
              <a:t>За наших воробышков, галок, синиц:</a:t>
            </a:r>
          </a:p>
          <a:p>
            <a:pPr>
              <a:buFont typeface="Wingdings" pitchFamily="2" charset="2"/>
              <a:buNone/>
              <a:defRPr/>
            </a:pPr>
            <a:r>
              <a:rPr lang="ru-RU" sz="2400" dirty="0" smtClean="0"/>
              <a:t>Ведь, очень уж холодно в воздухе им.</a:t>
            </a:r>
          </a:p>
          <a:p>
            <a:pPr>
              <a:buFont typeface="Wingdings" pitchFamily="2" charset="2"/>
              <a:buNone/>
              <a:defRPr/>
            </a:pPr>
            <a:r>
              <a:rPr lang="ru-RU" sz="2400" dirty="0" smtClean="0"/>
              <a:t>Поможем ли мы беззащитным таким?</a:t>
            </a:r>
          </a:p>
          <a:p>
            <a:pPr>
              <a:buFont typeface="Wingdings" pitchFamily="2" charset="2"/>
              <a:buNone/>
              <a:defRPr/>
            </a:pPr>
            <a:r>
              <a:rPr lang="ru-RU" sz="2400" dirty="0" smtClean="0"/>
              <a:t>Поможем! Их надо кормить,</a:t>
            </a:r>
          </a:p>
          <a:p>
            <a:pPr>
              <a:buFont typeface="Wingdings" pitchFamily="2" charset="2"/>
              <a:buNone/>
              <a:defRPr/>
            </a:pPr>
            <a:r>
              <a:rPr lang="ru-RU" sz="2400" dirty="0" smtClean="0"/>
              <a:t>И тогда</a:t>
            </a:r>
          </a:p>
          <a:p>
            <a:pPr>
              <a:buFont typeface="Wingdings" pitchFamily="2" charset="2"/>
              <a:buNone/>
              <a:defRPr/>
            </a:pPr>
            <a:r>
              <a:rPr lang="ru-RU" sz="2400" dirty="0" smtClean="0"/>
              <a:t>Им будет легко</a:t>
            </a:r>
          </a:p>
          <a:p>
            <a:pPr>
              <a:buFont typeface="Wingdings" pitchFamily="2" charset="2"/>
              <a:buNone/>
              <a:defRPr/>
            </a:pPr>
            <a:r>
              <a:rPr lang="ru-RU" sz="2400" dirty="0" smtClean="0"/>
              <a:t>Пережить холода.</a:t>
            </a:r>
          </a:p>
          <a:p>
            <a:pPr>
              <a:defRPr/>
            </a:pPr>
            <a:endParaRPr lang="ru-RU" dirty="0"/>
          </a:p>
        </p:txBody>
      </p:sp>
      <p:pic>
        <p:nvPicPr>
          <p:cNvPr id="5" name="Picture 6" descr="http://www.doktorpapa.ru/blog/wp-content/uploads/2010/05/par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5289375"/>
            <a:ext cx="6588224" cy="15686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95536" y="1052736"/>
            <a:ext cx="8424936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+mn-lt"/>
              </a:rPr>
              <a:t>Паровозик: </a:t>
            </a:r>
            <a:r>
              <a:rPr lang="en-US" sz="2400" dirty="0" smtClean="0">
                <a:latin typeface="+mn-lt"/>
                <a:hlinkClick r:id="rId2"/>
              </a:rPr>
              <a:t>http://images.yandex.ru/yandsearch?text=%D0%BF%D0%B0%D1%80%D0%BE%D0%B2%D0%BE%D0%B7%D0%B8%D0%BA&amp;pos=4&amp;rpt=simage&amp;img_url=http%3A%2F%2Fwww.doktorpapa.ru%2Fblog%2Fwp-content%2Fuploads%2F2010%2F05%2Fpar01.jpg</a:t>
            </a:r>
            <a:endParaRPr lang="ru-RU" sz="2400" dirty="0" smtClean="0">
              <a:latin typeface="+mn-lt"/>
            </a:endParaRPr>
          </a:p>
          <a:p>
            <a:r>
              <a:rPr lang="ru-RU" sz="2400" dirty="0" smtClean="0">
                <a:latin typeface="+mn-lt"/>
              </a:rPr>
              <a:t>Кормушка: </a:t>
            </a:r>
            <a:r>
              <a:rPr lang="en-US" sz="2400" dirty="0" smtClean="0">
                <a:latin typeface="+mn-lt"/>
                <a:hlinkClick r:id="rId3"/>
              </a:rPr>
              <a:t>http://images.yandex.ru/yandsearch?p=1&amp;text=%D0%BA%D0%BE%D1%80%D0%BC%D1%83%D1%88%D0%BA%D0%B0%20%D0%B4%D0%BB%D1%8F%20%D0%BF%D1%82%D0%B8%D1%86%20%D1%81%D0%B2%D0%BE%D0%B8%D0%BC%D0%B8%20%D1%80%D1%83%D0%BA%D0%B0%D0%BC%D0%B8&amp;pos=49&amp;rpt=simage&amp;img_url=http%3A%2F%2Fs4.hubimg.com%2</a:t>
            </a:r>
            <a:r>
              <a:rPr lang="en-US" sz="2400" dirty="0" smtClean="0">
                <a:latin typeface="+mn-lt"/>
                <a:hlinkClick r:id="rId4" action="ppaction://hlinkfile"/>
              </a:rPr>
              <a:t>Fu%2F4483843_f520.jpg</a:t>
            </a:r>
            <a:endParaRPr lang="ru-RU" sz="2400" dirty="0" smtClean="0">
              <a:latin typeface="+mn-lt"/>
            </a:endParaRPr>
          </a:p>
          <a:p>
            <a:endParaRPr lang="ru-RU" sz="1600" dirty="0"/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467544" y="188640"/>
            <a:ext cx="820891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ru-RU" sz="4400" b="1" kern="0" dirty="0" smtClean="0">
                <a:solidFill>
                  <a:srgbClr val="33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Использованные картинки</a:t>
            </a:r>
            <a:endParaRPr lang="ru-RU" sz="4400" b="1" kern="0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Monotype Corsiva" pitchFamily="66" charset="0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520" y="117693"/>
            <a:ext cx="8640960" cy="66171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+mn-lt"/>
              </a:rPr>
              <a:t>Зимний лес: фото из личного архива</a:t>
            </a:r>
          </a:p>
          <a:p>
            <a:r>
              <a:rPr lang="ru-RU" sz="2400" dirty="0" smtClean="0">
                <a:latin typeface="+mn-lt"/>
              </a:rPr>
              <a:t>Зяблик: </a:t>
            </a:r>
            <a:r>
              <a:rPr lang="en-US" sz="2400" dirty="0" smtClean="0">
                <a:latin typeface="+mn-lt"/>
                <a:hlinkClick r:id="rId2"/>
              </a:rPr>
              <a:t>http://images.yandex.ru/yandsearch?text=%D0%B7%D1%8F%D0%B1%D0%BB%D0%B8%D0%BA&amp;pos=17&amp;rpt=simage&amp;img_url=http%3A%2F%2Fbirding.uk.com%2Fimages%2Fstories%2Fbirds%2Fchaffinch.gif</a:t>
            </a:r>
            <a:endParaRPr lang="ru-RU" sz="2400" dirty="0" smtClean="0">
              <a:latin typeface="+mn-lt"/>
            </a:endParaRPr>
          </a:p>
          <a:p>
            <a:r>
              <a:rPr lang="ru-RU" sz="2400" dirty="0" smtClean="0">
                <a:latin typeface="+mn-lt"/>
              </a:rPr>
              <a:t>Скворец: </a:t>
            </a:r>
            <a:r>
              <a:rPr lang="en-US" sz="2400" dirty="0" smtClean="0">
                <a:latin typeface="+mn-lt"/>
                <a:hlinkClick r:id="rId3"/>
              </a:rPr>
              <a:t>http://images.yandex.ru/yandsearch?text=%D1%81%D0%BA%D0%B2%D0%BE%D1%80%D0%B5%D1%86&amp;pos=1&amp;rpt=simage&amp;img_url=http%3A%2F%2Fdic.academic.ru%2Fpictures%2Fwiki%2Ffiles%2F69%2FEuropean_Starling_2006.jpg</a:t>
            </a:r>
            <a:r>
              <a:rPr lang="ru-RU" sz="2400" dirty="0" smtClean="0">
                <a:latin typeface="+mn-lt"/>
              </a:rPr>
              <a:t> </a:t>
            </a:r>
          </a:p>
          <a:p>
            <a:r>
              <a:rPr lang="ru-RU" sz="2400" dirty="0" smtClean="0">
                <a:latin typeface="+mn-lt"/>
              </a:rPr>
              <a:t>Глухарь: </a:t>
            </a:r>
            <a:r>
              <a:rPr lang="en-US" sz="2400" dirty="0" smtClean="0">
                <a:latin typeface="+mn-lt"/>
                <a:hlinkClick r:id="rId4"/>
              </a:rPr>
              <a:t>http://images.yandex.ru/yandsearch?text=%D0%B3%D0%BB%D1%83%D1%85%D0%B0%D1%80%D1%8C%20%D0%BF%D1%82%D0%B8%D1%86%D0%B0&amp;pos=6&amp;rpt=simage&amp;img_url=http%3A%2F%2Fbms.24open.ru%2Fimages%2F6d75c6a598e6c96689ee4753a3b9ecb3</a:t>
            </a:r>
            <a:endParaRPr lang="ru-RU" sz="2400" dirty="0" smtClean="0">
              <a:latin typeface="+mn-lt"/>
            </a:endParaRPr>
          </a:p>
          <a:p>
            <a:endParaRPr lang="ru-RU" sz="16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520" y="260648"/>
            <a:ext cx="8568952" cy="683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+mn-lt"/>
              </a:rPr>
              <a:t>Дятел: </a:t>
            </a:r>
            <a:r>
              <a:rPr lang="en-US" sz="2400" dirty="0" smtClean="0">
                <a:latin typeface="+mn-lt"/>
                <a:hlinkClick r:id="rId2"/>
              </a:rPr>
              <a:t>http://images.yandex.ru/yandsearch?p=3&amp;text=%D0%B4%D1%8F%D1%82%D0%B5%D0%BB&amp;pos=109&amp;rpt=simage&amp;img_url=http%3A%2F%2Fimg01.chitalnya.ru%2Fupload%2F622%2F953229412902146560.jpg</a:t>
            </a:r>
            <a:endParaRPr lang="ru-RU" sz="2400" dirty="0" smtClean="0">
              <a:latin typeface="+mn-lt"/>
            </a:endParaRPr>
          </a:p>
          <a:p>
            <a:r>
              <a:rPr lang="ru-RU" sz="2400" dirty="0" smtClean="0">
                <a:latin typeface="+mn-lt"/>
              </a:rPr>
              <a:t>Филин: </a:t>
            </a:r>
            <a:r>
              <a:rPr lang="en-US" sz="2400" dirty="0" smtClean="0">
                <a:latin typeface="+mn-lt"/>
                <a:hlinkClick r:id="rId3"/>
              </a:rPr>
              <a:t>http://images.yandex.ru/yandsearch?p=1&amp;text=%D1%84%D0%B8%D0%BB%D0%B8%D0%BD&amp;pos=31&amp;rpt=simage&amp;img_url=http%3A%2F%2Fimg1.liveinternet.ru%2Fimages%2Fattach%2Fc%2F1%2F56%2F801%2F56801111_1269267343_117.jpg</a:t>
            </a:r>
            <a:endParaRPr lang="ru-RU" sz="2400" dirty="0" smtClean="0">
              <a:latin typeface="+mn-lt"/>
            </a:endParaRPr>
          </a:p>
          <a:p>
            <a:r>
              <a:rPr lang="ru-RU" sz="2400" dirty="0" smtClean="0">
                <a:latin typeface="+mn-lt"/>
              </a:rPr>
              <a:t>Снегирь: </a:t>
            </a:r>
            <a:r>
              <a:rPr lang="en-US" sz="2400" dirty="0" smtClean="0">
                <a:latin typeface="+mn-lt"/>
                <a:hlinkClick r:id="rId4"/>
              </a:rPr>
              <a:t>http://images.yandex.ru/yandsearch?text=%D1%81%D0%BD%D0%B5%D0%B3%D0%B8%D1%80%D1%8C&amp;pos=19&amp;rpt=simage&amp;img_url=http%3A%2F%2Fcs9682.userapi.com%2Fu134795762%2F-14%2Fx_a35ac063.jpg</a:t>
            </a:r>
            <a:endParaRPr lang="ru-RU" sz="2400" dirty="0" smtClean="0">
              <a:latin typeface="+mn-lt"/>
            </a:endParaRPr>
          </a:p>
          <a:p>
            <a:endParaRPr lang="ru-RU" sz="2400" dirty="0" smtClean="0">
              <a:latin typeface="+mn-lt"/>
            </a:endParaRP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520" y="188640"/>
            <a:ext cx="8640960" cy="66171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+mn-lt"/>
              </a:rPr>
              <a:t>Ласточка: </a:t>
            </a:r>
            <a:r>
              <a:rPr lang="en-US" sz="2400" dirty="0" smtClean="0">
                <a:latin typeface="+mn-lt"/>
                <a:hlinkClick r:id="rId2"/>
              </a:rPr>
              <a:t>http://images.yandex.ru/yandsearch?text=%D0%BB%D0%B0%D1%81%D1%82%D0%BE%D1%87%D0%BA%D0%B0&amp;pos=17&amp;rpt=simage&amp;img_url=http%3A%2F%2Fyoung.rzd.ru%2Fdbmm%2Fimages%2F41%2F4080%2F1876740</a:t>
            </a:r>
            <a:r>
              <a:rPr lang="ru-RU" sz="2400" dirty="0" smtClean="0">
                <a:latin typeface="+mn-lt"/>
              </a:rPr>
              <a:t> </a:t>
            </a:r>
          </a:p>
          <a:p>
            <a:r>
              <a:rPr lang="ru-RU" sz="2400" dirty="0" smtClean="0">
                <a:latin typeface="+mn-lt"/>
              </a:rPr>
              <a:t>Перепел: </a:t>
            </a:r>
            <a:r>
              <a:rPr lang="en-US" sz="2400" dirty="0" smtClean="0">
                <a:latin typeface="+mn-lt"/>
                <a:hlinkClick r:id="rId3"/>
              </a:rPr>
              <a:t>http://images.yandex.ru/yandsearch?source=wiz&amp;p=4&amp;text=%D0%BF%D0%B5%D1%80%D0%B5%D0%BF%D0%B5%D0%BB&amp;noreask=1&amp;pos=121&amp;lr=47&amp;rpt=simage&amp;img_url=http%3A%2F%2Fwww.likar.info%2Fpictures%2Fwiki%2Fzoo%2Fdogs%2Fperepel_4.jpg</a:t>
            </a:r>
            <a:endParaRPr lang="ru-RU" sz="2400" dirty="0" smtClean="0">
              <a:latin typeface="+mn-lt"/>
            </a:endParaRPr>
          </a:p>
          <a:p>
            <a:r>
              <a:rPr lang="ru-RU" sz="2400" dirty="0" smtClean="0">
                <a:latin typeface="+mn-lt"/>
              </a:rPr>
              <a:t>Жаворонок: </a:t>
            </a:r>
            <a:r>
              <a:rPr lang="en-US" sz="2400" dirty="0" smtClean="0">
                <a:latin typeface="+mn-lt"/>
                <a:hlinkClick r:id="rId4"/>
              </a:rPr>
              <a:t>http://images.yandex.ru/yandsearch?source=wiz&amp;text=%D0%B6%D0%B0%D0%B2%D0%BE%D1%80%D0%BE%D0%BD%D0%BE%D0%BA&amp;noreask=1&amp;pos=10&amp;rpt=simage&amp;lr=47&amp;img_url=http%3A%2F%2Fimg.lenta.ru%2Fnews%2F2008%2F01%2F25%2Fbirds%2Fpicture.jpg</a:t>
            </a:r>
            <a:endParaRPr lang="ru-RU" sz="2400" dirty="0" smtClean="0">
              <a:latin typeface="+mn-lt"/>
            </a:endParaRPr>
          </a:p>
          <a:p>
            <a:endParaRPr lang="ru-RU" sz="16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520" y="404664"/>
            <a:ext cx="8640960" cy="7909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+mn-lt"/>
              </a:rPr>
              <a:t>Кормушки: </a:t>
            </a:r>
            <a:r>
              <a:rPr lang="en-US" sz="2400" dirty="0" smtClean="0">
                <a:latin typeface="+mn-lt"/>
                <a:hlinkClick r:id="rId2"/>
              </a:rPr>
              <a:t>http://images.yandex.ru/yandsearch?p=4&amp;text=%D0%BA%D0%BE%D1%80%D0%BC%D1%83%D1%88%D0%BA%D0%B8%20%D0%B4%D0%BB%D1%8F%20%D0%BF%D1%82%D0%B8%D1%86&amp;pos=141&amp;rpt=simage&amp;img_url=http%3A%2F%2Fadalin.mospsy.ru%2Fimg6%2Fmilk01.jpg</a:t>
            </a:r>
            <a:endParaRPr lang="ru-RU" sz="2400" dirty="0" smtClean="0">
              <a:latin typeface="+mn-lt"/>
            </a:endParaRPr>
          </a:p>
          <a:p>
            <a:pPr>
              <a:buFont typeface="Arial" pitchFamily="34" charset="0"/>
              <a:buChar char="•"/>
            </a:pPr>
            <a:r>
              <a:rPr lang="en-US" sz="2400" dirty="0" smtClean="0">
                <a:latin typeface="+mn-lt"/>
                <a:hlinkClick r:id="rId3"/>
              </a:rPr>
              <a:t>http://images.yandex.ru/yandsearch?p=1&amp;text=%D0%BA%D0%BE%D1%80%D0%BC%D1%83%D1%88%D0%BA%D0%B8%20%D0%B4%D0%BB%D1%8F%20%D0%BF%D1%82%D0%B8%D1%86&amp;pos=32&amp;rpt=simage&amp;img_url=http%3A%2F%2Ffine-designs.ru%2Fwp-content%2Fuploads%2F2011%2F11%2Fbird-10.jpg</a:t>
            </a:r>
            <a:endParaRPr lang="ru-RU" sz="2400" dirty="0" smtClean="0">
              <a:latin typeface="+mn-lt"/>
            </a:endParaRPr>
          </a:p>
          <a:p>
            <a:pPr>
              <a:buFont typeface="Arial" pitchFamily="34" charset="0"/>
              <a:buChar char="•"/>
            </a:pPr>
            <a:r>
              <a:rPr lang="en-US" sz="2400" dirty="0" smtClean="0">
                <a:latin typeface="+mn-lt"/>
                <a:hlinkClick r:id="rId4"/>
              </a:rPr>
              <a:t>http://images.yandex.ru/yandsearch?text=%D0%BA%D0%BE%D1%80%D0%BC%D1%83%D1%88%D0%BA%D0%B8%20%D0%B4%D0%BB%D1%8F%20%D0%BF%D1%82%D0%B8%D1%86&amp;pos=20&amp;rpt=simage&amp;img_url=http%3A%2F%2Fwww.barbariki.ru%2Fimages%2Ffeeder%2F11.jpg</a:t>
            </a:r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pPr>
              <a:buFont typeface="Arial" pitchFamily="34" charset="0"/>
              <a:buChar char="•"/>
            </a:pPr>
            <a:endParaRPr lang="ru-RU" sz="1600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9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solidFill>
                  <a:srgbClr val="336600"/>
                </a:solidFill>
                <a:latin typeface="+mn-lt"/>
              </a:rPr>
              <a:t>Цель:</a:t>
            </a:r>
          </a:p>
        </p:txBody>
      </p:sp>
      <p:sp>
        <p:nvSpPr>
          <p:cNvPr id="4689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196975"/>
            <a:ext cx="8291512" cy="4997450"/>
          </a:xfrm>
        </p:spPr>
        <p:txBody>
          <a:bodyPr/>
          <a:lstStyle/>
          <a:p>
            <a:pPr eaLnBrk="1" hangingPunct="1">
              <a:buClr>
                <a:schemeClr val="tx1"/>
              </a:buClr>
              <a:buSzPct val="85000"/>
              <a:buFontTx/>
              <a:buChar char="•"/>
              <a:defRPr/>
            </a:pPr>
            <a:endParaRPr lang="ru-RU" dirty="0" smtClean="0">
              <a:latin typeface="Garamond" pitchFamily="18" charset="0"/>
            </a:endParaRPr>
          </a:p>
          <a:p>
            <a:pPr algn="ctr" eaLnBrk="1" hangingPunct="1">
              <a:lnSpc>
                <a:spcPct val="80000"/>
              </a:lnSpc>
              <a:buFont typeface="Wingdings" pitchFamily="2" charset="2"/>
              <a:buChar char="q"/>
              <a:defRPr/>
            </a:pPr>
            <a:r>
              <a:rPr lang="ru-RU" sz="3000" b="1" dirty="0" smtClean="0">
                <a:solidFill>
                  <a:schemeClr val="accent4">
                    <a:lumMod val="90000"/>
                    <a:lumOff val="10000"/>
                  </a:schemeClr>
                </a:solidFill>
                <a:cs typeface="Arial" pitchFamily="34" charset="0"/>
              </a:rPr>
              <a:t>Расширить знания ребят о птицах.</a:t>
            </a:r>
          </a:p>
          <a:p>
            <a:pPr algn="ctr" eaLnBrk="1" hangingPunct="1">
              <a:lnSpc>
                <a:spcPct val="80000"/>
              </a:lnSpc>
              <a:buFont typeface="Wingdings" pitchFamily="2" charset="2"/>
              <a:buChar char="q"/>
              <a:defRPr/>
            </a:pPr>
            <a:endParaRPr lang="ru-RU" sz="3000" b="1" dirty="0" smtClean="0">
              <a:solidFill>
                <a:schemeClr val="accent4">
                  <a:lumMod val="90000"/>
                  <a:lumOff val="10000"/>
                </a:schemeClr>
              </a:solidFill>
              <a:cs typeface="Arial" pitchFamily="34" charset="0"/>
            </a:endParaRPr>
          </a:p>
          <a:p>
            <a:pPr algn="ctr" eaLnBrk="1" hangingPunct="1">
              <a:lnSpc>
                <a:spcPct val="80000"/>
              </a:lnSpc>
              <a:buFont typeface="Wingdings" pitchFamily="2" charset="2"/>
              <a:buChar char="q"/>
              <a:defRPr/>
            </a:pPr>
            <a:r>
              <a:rPr lang="ru-RU" sz="3000" b="1" dirty="0" smtClean="0">
                <a:solidFill>
                  <a:schemeClr val="accent4">
                    <a:lumMod val="90000"/>
                    <a:lumOff val="10000"/>
                  </a:schemeClr>
                </a:solidFill>
                <a:cs typeface="Arial" pitchFamily="34" charset="0"/>
              </a:rPr>
              <a:t>Познакомить  с Красной книгой.</a:t>
            </a:r>
          </a:p>
          <a:p>
            <a:pPr algn="ctr" eaLnBrk="1" hangingPunct="1">
              <a:lnSpc>
                <a:spcPct val="80000"/>
              </a:lnSpc>
              <a:buNone/>
              <a:defRPr/>
            </a:pPr>
            <a:endParaRPr lang="ru-RU" sz="3000" b="1" dirty="0" smtClean="0">
              <a:solidFill>
                <a:schemeClr val="accent4">
                  <a:lumMod val="90000"/>
                  <a:lumOff val="10000"/>
                </a:schemeClr>
              </a:solidFill>
              <a:cs typeface="Arial" pitchFamily="34" charset="0"/>
            </a:endParaRPr>
          </a:p>
          <a:p>
            <a:pPr algn="ctr" eaLnBrk="1" hangingPunct="1">
              <a:lnSpc>
                <a:spcPct val="80000"/>
              </a:lnSpc>
              <a:buFont typeface="Wingdings" pitchFamily="2" charset="2"/>
              <a:buChar char="q"/>
              <a:defRPr/>
            </a:pPr>
            <a:r>
              <a:rPr lang="ru-RU" sz="3000" b="1" dirty="0" smtClean="0">
                <a:solidFill>
                  <a:schemeClr val="accent4">
                    <a:lumMod val="90000"/>
                    <a:lumOff val="10000"/>
                  </a:schemeClr>
                </a:solidFill>
                <a:cs typeface="Arial" pitchFamily="34" charset="0"/>
              </a:rPr>
              <a:t>Воспитывать заботливое отношение к ним</a:t>
            </a:r>
            <a:r>
              <a:rPr lang="ru-RU" sz="3000" b="1" i="1" dirty="0" smtClean="0">
                <a:solidFill>
                  <a:schemeClr val="accent4">
                    <a:lumMod val="90000"/>
                    <a:lumOff val="10000"/>
                  </a:schemeClr>
                </a:solidFill>
                <a:cs typeface="Arial" pitchFamily="34" charset="0"/>
              </a:rPr>
              <a:t>.</a:t>
            </a:r>
          </a:p>
          <a:p>
            <a:pPr eaLnBrk="1" hangingPunct="1">
              <a:buClr>
                <a:schemeClr val="tx1"/>
              </a:buClr>
              <a:buSzPct val="85000"/>
              <a:buFontTx/>
              <a:buChar char="•"/>
              <a:defRPr/>
            </a:pPr>
            <a:endParaRPr lang="ru-RU" dirty="0" smtClean="0">
              <a:latin typeface="Garamond" pitchFamily="18" charset="0"/>
            </a:endParaRPr>
          </a:p>
        </p:txBody>
      </p:sp>
      <p:pic>
        <p:nvPicPr>
          <p:cNvPr id="4102" name="Picture 6" descr="http://www.doktorpapa.ru/blog/wp-content/uploads/2010/05/par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4857749"/>
            <a:ext cx="8401050" cy="20002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332656"/>
            <a:ext cx="8964488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 smtClean="0">
                <a:latin typeface="+mn-lt"/>
                <a:hlinkClick r:id="rId2"/>
              </a:rPr>
              <a:t>http://images.yandex.ru/yandsearch?p=1&amp;text=%D0%BA%D0%BE%D1%80%D0%BC%D1%83%D1%88%D0%BA%D0%B8%20%D0%B4%D0%BB%D1%8F%20%D0%BF%D1%82%D0%B8%D1%86&amp;pos=30&amp;rpt=simage&amp;img_url=http%3A%2F%2Fimg0.liveinternet.ru%2Fimages%2Fattach%2Fc%2F4%2F80%2F629%2F80629726_4278666_5899187_611396a8_1_.jpg</a:t>
            </a:r>
            <a:endParaRPr lang="ru-RU" sz="2400" dirty="0" smtClean="0">
              <a:latin typeface="+mn-lt"/>
            </a:endParaRPr>
          </a:p>
          <a:p>
            <a:r>
              <a:rPr lang="ru-RU" sz="2400" dirty="0" smtClean="0">
                <a:latin typeface="+mn-lt"/>
              </a:rPr>
              <a:t>Филин: </a:t>
            </a:r>
            <a:r>
              <a:rPr lang="en-US" sz="2400" dirty="0" smtClean="0">
                <a:latin typeface="+mn-lt"/>
                <a:hlinkClick r:id="rId3"/>
              </a:rPr>
              <a:t>http://images.yandex.ru/yandsearch?text=%D1%84%D0%B8%D0%BB%D0%B8%D0%BD&amp;pos=12&amp;rpt=simage&amp;img_url=http%3A%2F%2Fwww.birding.in%2Fimages%2FBirds%2Feurasian_eagle_owl.jpg</a:t>
            </a:r>
            <a:endParaRPr lang="ru-RU" sz="2400" dirty="0" smtClean="0">
              <a:latin typeface="+mn-lt"/>
            </a:endParaRPr>
          </a:p>
          <a:p>
            <a:r>
              <a:rPr lang="ru-RU" sz="2400" dirty="0" smtClean="0">
                <a:latin typeface="+mn-lt"/>
              </a:rPr>
              <a:t>Синичка: </a:t>
            </a:r>
            <a:r>
              <a:rPr lang="en-US" sz="2400" dirty="0" smtClean="0">
                <a:latin typeface="+mn-lt"/>
                <a:hlinkClick r:id="rId4"/>
              </a:rPr>
              <a:t>http://images.yandex.ru/yandsearch?source=wiz&amp;text=%D1%81%D0%B8%D0%BD%D0%B8%D1%86%D0%B0&amp;noreask=1&amp;pos=0&amp;rpt=simage&amp;lr=47&amp;img_url=http%3A%2F%2Fshkolazhizni.ru%2Fimg%2Fcontent%2Fi46%2F46654_or.jpg</a:t>
            </a:r>
            <a:r>
              <a:rPr lang="ru-RU" sz="2400" dirty="0" smtClean="0">
                <a:latin typeface="+mn-lt"/>
              </a:rPr>
              <a:t>  </a:t>
            </a:r>
          </a:p>
          <a:p>
            <a:endParaRPr lang="ru-RU" sz="2400" dirty="0" smtClean="0">
              <a:latin typeface="+mn-lt"/>
            </a:endParaRPr>
          </a:p>
          <a:p>
            <a:endParaRPr lang="ru-RU" sz="2400" dirty="0" smtClean="0"/>
          </a:p>
          <a:p>
            <a:endParaRPr lang="ru-RU" sz="2400" dirty="0" smtClean="0">
              <a:latin typeface="+mn-lt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82176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+mn-lt"/>
              </a:rPr>
              <a:t>Птицы: </a:t>
            </a:r>
            <a:r>
              <a:rPr lang="en-US" sz="2400" dirty="0" smtClean="0">
                <a:latin typeface="+mn-lt"/>
                <a:hlinkClick r:id="rId2"/>
              </a:rPr>
              <a:t>http://images.yandex.ru/yandsearch?p=1&amp;text=%D0%BF%D1%82%D0%B8%D1%86%D1%8B%20%D0%B2%20%D0%BA%D0%BE%D1%80%D0%BC%D1%83%D1%88%D0%BA%D0%B5&amp;pos=30&amp;rpt=simage&amp;img_url=http%3A%2F%2Fread.ru%2Fcovers_rr%2Fs%2F72%2F20%2F1362072.jpg</a:t>
            </a:r>
            <a:endParaRPr lang="ru-RU" sz="2400" dirty="0" smtClean="0">
              <a:latin typeface="+mn-lt"/>
            </a:endParaRPr>
          </a:p>
          <a:p>
            <a:r>
              <a:rPr lang="ru-RU" sz="2400" dirty="0" smtClean="0">
                <a:latin typeface="+mn-lt"/>
              </a:rPr>
              <a:t>Ворона: </a:t>
            </a:r>
            <a:r>
              <a:rPr lang="en-US" sz="2400" dirty="0" smtClean="0">
                <a:latin typeface="+mn-lt"/>
                <a:hlinkClick r:id="rId3"/>
              </a:rPr>
              <a:t>http://images.yandex.ru/yandsearch?text=%D0%B2%D0%BE%D1%80%D0%BE%D0%BD%D0%B0&amp;pos=0&amp;rpt=simage&amp;img_url=http%3A%2F%2Fbirdwatch.org.ua%2Faves%2FCorvus_cornix%2Fcrow10112.jpg</a:t>
            </a:r>
            <a:r>
              <a:rPr lang="ru-RU" sz="2400" dirty="0" smtClean="0">
                <a:latin typeface="+mn-lt"/>
              </a:rPr>
              <a:t>  Кукушка: </a:t>
            </a:r>
            <a:r>
              <a:rPr lang="en-US" sz="2400" dirty="0" smtClean="0">
                <a:latin typeface="+mn-lt"/>
                <a:hlinkClick r:id="rId4"/>
              </a:rPr>
              <a:t>http://images.yandex.ru/yandsearch?text=%D0%BA%D1%83%D0%BA%D1%83%D1%88%D0%BA%D0%B0&amp;pos=21&amp;rpt=simage&amp;img_url=http%3A%2F%2Fos1.i.ua%2F3%2F1%2F7768932_c578aa66.jpg</a:t>
            </a:r>
            <a:endParaRPr lang="ru-RU" sz="2400" dirty="0" smtClean="0">
              <a:latin typeface="+mn-lt"/>
            </a:endParaRPr>
          </a:p>
          <a:p>
            <a:r>
              <a:rPr lang="ru-RU" sz="2400" dirty="0" smtClean="0">
                <a:latin typeface="+mn-lt"/>
              </a:rPr>
              <a:t>Грач: </a:t>
            </a:r>
            <a:r>
              <a:rPr lang="en-US" sz="2400" dirty="0" smtClean="0">
                <a:latin typeface="+mn-lt"/>
                <a:hlinkClick r:id="rId5"/>
              </a:rPr>
              <a:t>http://images.yandex.ru/yandsearch?text=%D0%B3%D1%80%D0%B0%D1%87&amp;pos=2&amp;rpt=simage&amp;img_url=http%3A%2F%2Fforum.materinstvo.ru%2Fuploads%2F1205957767%2Fpost-40296-1206092786.jpg</a:t>
            </a:r>
            <a:endParaRPr lang="ru-RU" sz="2400" dirty="0" smtClean="0">
              <a:latin typeface="+mn-lt"/>
            </a:endParaRPr>
          </a:p>
          <a:p>
            <a:endParaRPr lang="ru-RU" sz="2400" dirty="0" smtClean="0"/>
          </a:p>
          <a:p>
            <a:endParaRPr lang="ru-RU" sz="2400" dirty="0" smtClean="0">
              <a:latin typeface="+mn-lt"/>
            </a:endParaRPr>
          </a:p>
          <a:p>
            <a:endParaRPr lang="ru-RU" sz="2400" dirty="0" smtClean="0">
              <a:latin typeface="+mn-lt"/>
            </a:endParaRPr>
          </a:p>
          <a:p>
            <a:endParaRPr lang="ru-RU" sz="2400" dirty="0" smtClean="0">
              <a:latin typeface="+mn-lt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79406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+mn-lt"/>
              </a:rPr>
              <a:t>Сорока: </a:t>
            </a:r>
            <a:r>
              <a:rPr lang="en-US" sz="2400" dirty="0" smtClean="0">
                <a:latin typeface="+mn-lt"/>
                <a:hlinkClick r:id="rId2"/>
              </a:rPr>
              <a:t>http://images.yandex.ru/yandsearch?text=%D1%81%D0%BE%D1%80%D0%BE%D0%BA%D0%B0&amp;pos=0&amp;rpt=simage&amp;img_url=http%3A%2F%2Fforest.geoman.ru%2Fforest%2Fitem%2Ff00%2Fs02%2Fe0002646%2Fpic%2F000001.jpg</a:t>
            </a:r>
            <a:endParaRPr lang="ru-RU" sz="2400" dirty="0" smtClean="0">
              <a:latin typeface="+mn-lt"/>
            </a:endParaRPr>
          </a:p>
          <a:p>
            <a:r>
              <a:rPr lang="ru-RU" sz="2400" dirty="0" smtClean="0">
                <a:latin typeface="+mn-lt"/>
              </a:rPr>
              <a:t>Воробей: </a:t>
            </a:r>
            <a:r>
              <a:rPr lang="en-US" sz="2400" dirty="0" smtClean="0">
                <a:latin typeface="+mn-lt"/>
                <a:hlinkClick r:id="rId3"/>
              </a:rPr>
              <a:t>http://images.yandex.ru/yandsearch?text=%D0%B2%D0%BE%D1%80%D0%BE%D0%B1%D0%B5%D0%B9&amp;pos=10&amp;rpt=simage&amp;img_url=http%3A%2F%2Fwww.psyhea.info%2Faudio%2Fptitsa.jpg</a:t>
            </a:r>
            <a:r>
              <a:rPr lang="ru-RU" sz="2400" dirty="0" smtClean="0">
                <a:latin typeface="+mn-lt"/>
              </a:rPr>
              <a:t>  </a:t>
            </a:r>
          </a:p>
          <a:p>
            <a:r>
              <a:rPr lang="ru-RU" sz="2400" dirty="0" smtClean="0">
                <a:latin typeface="+mn-lt"/>
              </a:rPr>
              <a:t>Синица: </a:t>
            </a:r>
            <a:r>
              <a:rPr lang="en-US" sz="2400" dirty="0" smtClean="0">
                <a:latin typeface="+mn-lt"/>
                <a:hlinkClick r:id="rId4"/>
              </a:rPr>
              <a:t>http://images.yandex.ru/yandsearch?source=wiz&amp;text=%D1%81%D0%B8%D0%BD%D0%B8%D1%86%D0%B0&amp;noreask=1&amp;pos=12&amp;rpt=simage&amp;lr=47&amp;img_url=http%3A%2F%2Fwww.stihi.ru%2Fpics%2F2011%2F05%2F15%2F5066.jpg</a:t>
            </a:r>
            <a:endParaRPr lang="ru-RU" sz="2400" dirty="0" smtClean="0">
              <a:latin typeface="+mn-lt"/>
            </a:endParaRPr>
          </a:p>
          <a:p>
            <a:r>
              <a:rPr lang="ru-RU" sz="2400" dirty="0" smtClean="0">
                <a:latin typeface="+mn-lt"/>
              </a:rPr>
              <a:t>Тетерев: </a:t>
            </a:r>
            <a:r>
              <a:rPr lang="en-US" sz="2400" dirty="0" smtClean="0">
                <a:latin typeface="+mn-lt"/>
                <a:hlinkClick r:id="rId5"/>
              </a:rPr>
              <a:t>http://images.yandex.ru/yandsearch?text=%D1%82%D0%B5%D1%82%D0%B5%D1%80%D0%B5%D0%B2&amp;pos=0&amp;rpt=simage&amp;img_url=http%3A%2F%2Fwww.floranimal.ru%2Fpages%2Fanimal%2Ft%2F1294.jpg</a:t>
            </a:r>
            <a:endParaRPr lang="ru-RU" sz="2400" dirty="0" smtClean="0">
              <a:latin typeface="+mn-lt"/>
            </a:endParaRPr>
          </a:p>
          <a:p>
            <a:r>
              <a:rPr lang="ru-RU" dirty="0" smtClean="0"/>
              <a:t> </a:t>
            </a:r>
          </a:p>
          <a:p>
            <a:endParaRPr lang="ru-RU" dirty="0" smtClean="0"/>
          </a:p>
          <a:p>
            <a:endParaRPr lang="ru-RU" dirty="0" smtClean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+mn-lt"/>
              </a:rPr>
              <a:t>Соловей: </a:t>
            </a:r>
            <a:r>
              <a:rPr lang="en-US" sz="2400" dirty="0" smtClean="0">
                <a:latin typeface="+mn-lt"/>
                <a:hlinkClick r:id="rId2"/>
              </a:rPr>
              <a:t>http://images.yandex.ru/yandsearch?source=wiz&amp;text=%D0%B6%D0%B0%D0%B2%D0%BE%D1%80%D0%BE%D0%BD%D0%BE%D0%BA&amp;noreask=1&amp;pos=10&amp;rpt=simage&amp;lr=47&amp;img_url=http%3A%2F%2Fimg.lenta.ru%2Fnews%2F2008%2F01%2F25%2Fbirds%2Fpicture.jpg</a:t>
            </a:r>
            <a:endParaRPr lang="ru-RU" sz="2400" dirty="0" smtClean="0">
              <a:latin typeface="+mn-lt"/>
            </a:endParaRPr>
          </a:p>
          <a:p>
            <a:r>
              <a:rPr lang="ru-RU" sz="2400" dirty="0" smtClean="0">
                <a:latin typeface="+mn-lt"/>
              </a:rPr>
              <a:t>Красная книга </a:t>
            </a:r>
            <a:r>
              <a:rPr lang="en-US" sz="2400" dirty="0" smtClean="0">
                <a:latin typeface="+mn-lt"/>
              </a:rPr>
              <a:t>-</a:t>
            </a:r>
            <a:r>
              <a:rPr lang="en-US" sz="2400" dirty="0" smtClean="0">
                <a:latin typeface="+mn-lt"/>
                <a:hlinkClick r:id="rId3" action="ppaction://hlinkfile"/>
              </a:rPr>
              <a:t>sh-667-fw-1124-fh-461-pd-1&amp;rpt=</a:t>
            </a:r>
            <a:r>
              <a:rPr lang="en-US" sz="2400" dirty="0" err="1" smtClean="0">
                <a:latin typeface="+mn-lt"/>
                <a:hlinkClick r:id="rId3" action="ppaction://hlinkfile"/>
              </a:rPr>
              <a:t>simage&amp;img_url</a:t>
            </a:r>
            <a:r>
              <a:rPr lang="en-US" sz="2400" dirty="0" smtClean="0">
                <a:latin typeface="+mn-lt"/>
                <a:hlinkClick r:id="rId3" action="ppaction://hlinkfile"/>
              </a:rPr>
              <a:t>=http%3A%2F%2Fwww.ozon.ru%2Fmultimedia%2Fbooks_covers%2F1000242270.jpg</a:t>
            </a:r>
            <a:endParaRPr lang="ru-RU" sz="2400" dirty="0" smtClean="0">
              <a:latin typeface="+mn-lt"/>
            </a:endParaRPr>
          </a:p>
          <a:p>
            <a:r>
              <a:rPr lang="ru-RU" sz="2400" dirty="0" smtClean="0">
                <a:latin typeface="+mn-lt"/>
              </a:rPr>
              <a:t>Снегирь: </a:t>
            </a:r>
            <a:r>
              <a:rPr lang="en-US" sz="2400" dirty="0" smtClean="0">
                <a:latin typeface="+mn-lt"/>
                <a:hlinkClick r:id="rId4"/>
              </a:rPr>
              <a:t>http://images.yandex.ru/yandsearch?text=%</a:t>
            </a:r>
            <a:r>
              <a:rPr lang="en-US" sz="2400" dirty="0" smtClean="0">
                <a:latin typeface="+mn-lt"/>
                <a:hlinkClick r:id="rId4"/>
              </a:rPr>
              <a:t>D1%81%D0%BD%D0%B5%D0%B3%D0%B8%D1%80%D1%8C&amp;pos=25&amp;rpt=simage&amp;img_url=http%3A%2F%2Fimg.crazys.info%2Ffiles%2Fi%2F2008.1.18%2Fthumbs%2F1200656094_snegirreg.jpg</a:t>
            </a:r>
            <a:endParaRPr lang="ru-RU" sz="2400" dirty="0" smtClean="0">
              <a:latin typeface="+mn-lt"/>
            </a:endParaRPr>
          </a:p>
          <a:p>
            <a:endParaRPr lang="ru-RU" sz="2400" dirty="0" smtClean="0">
              <a:latin typeface="+mn-lt"/>
            </a:endParaRPr>
          </a:p>
          <a:p>
            <a:endParaRPr lang="ru-RU" dirty="0" smtClean="0"/>
          </a:p>
          <a:p>
            <a:endParaRPr lang="ru-RU" dirty="0" smtClean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23528" y="1261292"/>
            <a:ext cx="8568952" cy="2241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itchFamily="18" charset="0"/>
                <a:cs typeface="Arial" pitchFamily="34" charset="0"/>
                <a:hlinkClick r:id="rId2"/>
              </a:rPr>
              <a:t>http://zaki75.ucoz.ru/blog/klassnyj_chas_o_pticakh/2012-10-22-6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itchFamily="18" charset="0"/>
                <a:cs typeface="Arial" pitchFamily="34" charset="0"/>
                <a:hlinkClick r:id="rId3"/>
              </a:rPr>
              <a:t>http://berschool.ucoz.ru/006/klassnyj_chas_na_temu_pokormite_ptic_zimoj.pdf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itchFamily="18" charset="0"/>
                <a:cs typeface="Arial" pitchFamily="34" charset="0"/>
                <a:hlinkClick r:id="rId4"/>
              </a:rPr>
              <a:t>http://rudocs.exdat.com/docs/index-299724.html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cs typeface="Arial" pitchFamily="34" charset="0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79512" y="188640"/>
            <a:ext cx="864096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ru-RU" sz="4400" b="1" kern="0" dirty="0" smtClean="0">
                <a:solidFill>
                  <a:srgbClr val="33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Использованные источники</a:t>
            </a:r>
            <a:endParaRPr lang="ru-RU" sz="4400" b="1" kern="0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Monotype Corsiva" pitchFamily="66" charset="0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5"/>
          <p:cNvSpPr>
            <a:spLocks noGrp="1"/>
          </p:cNvSpPr>
          <p:nvPr>
            <p:ph type="subTitle" sz="quarter" idx="1"/>
          </p:nvPr>
        </p:nvSpPr>
        <p:spPr>
          <a:xfrm>
            <a:off x="1331640" y="188640"/>
            <a:ext cx="5329237" cy="1752600"/>
          </a:xfrm>
        </p:spPr>
        <p:txBody>
          <a:bodyPr/>
          <a:lstStyle/>
          <a:p>
            <a:pPr eaLnBrk="1" hangingPunct="1">
              <a:defRPr/>
            </a:pPr>
            <a:r>
              <a:rPr lang="ru-RU" sz="4400" b="1" dirty="0" smtClean="0">
                <a:solidFill>
                  <a:srgbClr val="336600"/>
                </a:solidFill>
              </a:rPr>
              <a:t>Станция</a:t>
            </a:r>
          </a:p>
          <a:p>
            <a:pPr eaLnBrk="1" hangingPunct="1">
              <a:defRPr/>
            </a:pPr>
            <a:r>
              <a:rPr lang="ru-RU" dirty="0" smtClean="0"/>
              <a:t> </a:t>
            </a:r>
            <a:r>
              <a:rPr lang="ru-RU" sz="4400" b="1" dirty="0" smtClean="0">
                <a:solidFill>
                  <a:srgbClr val="336600"/>
                </a:solidFill>
              </a:rPr>
              <a:t>«Угадай-ка»</a:t>
            </a:r>
          </a:p>
        </p:txBody>
      </p:sp>
      <p:pic>
        <p:nvPicPr>
          <p:cNvPr id="5124" name="i-main-pic" descr="Картинка 15 из 16329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3357563"/>
            <a:ext cx="3384550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Picture 6" descr="http://dacha.ladybye.ru/wp-content/uploads/2012/02/Bird-feeder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1772816"/>
            <a:ext cx="4163859" cy="350597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2066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549275"/>
            <a:ext cx="8675687" cy="1366838"/>
          </a:xfrm>
        </p:spPr>
        <p:txBody>
          <a:bodyPr/>
          <a:lstStyle/>
          <a:p>
            <a:pPr algn="l" eaLnBrk="1" hangingPunct="1">
              <a:defRPr/>
            </a:pPr>
            <a:r>
              <a:rPr lang="ru-RU" sz="2800" dirty="0" smtClean="0">
                <a:latin typeface="Monotype Corsiva" pitchFamily="66" charset="0"/>
              </a:rPr>
              <a:t/>
            </a:r>
            <a:br>
              <a:rPr lang="ru-RU" sz="2800" dirty="0" smtClean="0">
                <a:latin typeface="Monotype Corsiva" pitchFamily="66" charset="0"/>
              </a:rPr>
            </a:br>
            <a:r>
              <a:rPr lang="ru-RU" sz="2800" dirty="0" smtClean="0">
                <a:latin typeface="Monotype Corsiva" pitchFamily="66" charset="0"/>
              </a:rPr>
              <a:t>.</a:t>
            </a:r>
            <a:r>
              <a:rPr lang="ru-RU" dirty="0" smtClean="0">
                <a:latin typeface="Monotype Corsiva" pitchFamily="66" charset="0"/>
              </a:rPr>
              <a:t/>
            </a:r>
            <a:br>
              <a:rPr lang="ru-RU" dirty="0" smtClean="0">
                <a:latin typeface="Monotype Corsiva" pitchFamily="66" charset="0"/>
              </a:rPr>
            </a:br>
            <a:r>
              <a:rPr lang="ru-RU" sz="3600" dirty="0" smtClean="0">
                <a:latin typeface="Garamond" pitchFamily="18" charset="0"/>
              </a:rPr>
              <a:t/>
            </a:r>
            <a:br>
              <a:rPr lang="ru-RU" sz="3600" dirty="0" smtClean="0">
                <a:latin typeface="Garamond" pitchFamily="18" charset="0"/>
              </a:rPr>
            </a:br>
            <a:endParaRPr lang="ru-RU" sz="3600" dirty="0" smtClean="0">
              <a:latin typeface="Garamond" pitchFamily="18" charset="0"/>
            </a:endParaRPr>
          </a:p>
        </p:txBody>
      </p:sp>
      <p:sp>
        <p:nvSpPr>
          <p:cNvPr id="47206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2133600"/>
            <a:ext cx="3970338" cy="3997325"/>
          </a:xfrm>
        </p:spPr>
        <p:txBody>
          <a:bodyPr/>
          <a:lstStyle/>
          <a:p>
            <a:pPr eaLnBrk="1" hangingPunct="1">
              <a:buClr>
                <a:schemeClr val="tx1"/>
              </a:buClr>
              <a:buSzPct val="85000"/>
              <a:buFontTx/>
              <a:buNone/>
              <a:defRPr/>
            </a:pPr>
            <a:endParaRPr lang="ru-RU" sz="2500" dirty="0" smtClean="0">
              <a:latin typeface="Garamond" pitchFamily="18" charset="0"/>
            </a:endParaRPr>
          </a:p>
          <a:p>
            <a:pPr eaLnBrk="1" hangingPunct="1">
              <a:buClr>
                <a:schemeClr val="tx1"/>
              </a:buClr>
              <a:buSzPct val="85000"/>
              <a:buFontTx/>
              <a:buChar char="•"/>
              <a:defRPr/>
            </a:pPr>
            <a:endParaRPr lang="ru-RU" sz="2400" dirty="0" smtClean="0">
              <a:latin typeface="Garamond" pitchFamily="18" charset="0"/>
            </a:endParaRPr>
          </a:p>
        </p:txBody>
      </p:sp>
      <p:sp>
        <p:nvSpPr>
          <p:cNvPr id="472068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572000" y="2060575"/>
            <a:ext cx="4321175" cy="4070350"/>
          </a:xfrm>
        </p:spPr>
        <p:txBody>
          <a:bodyPr/>
          <a:lstStyle/>
          <a:p>
            <a:pPr eaLnBrk="1" hangingPunct="1">
              <a:buClr>
                <a:schemeClr val="tx1"/>
              </a:buClr>
              <a:buSzPct val="85000"/>
              <a:buFontTx/>
              <a:buChar char="•"/>
              <a:defRPr/>
            </a:pPr>
            <a:endParaRPr lang="ru-RU" sz="2500" dirty="0" smtClean="0">
              <a:latin typeface="Garamond" pitchFamily="18" charset="0"/>
            </a:endParaRPr>
          </a:p>
        </p:txBody>
      </p:sp>
      <p:pic>
        <p:nvPicPr>
          <p:cNvPr id="6149" name="Picture 5" descr="C:\Users\User\Desktop\DSC0063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710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Выноска с четырьмя стрелками 9">
            <a:hlinkClick r:id="rId4" action="ppaction://hlinksldjump"/>
          </p:cNvPr>
          <p:cNvSpPr/>
          <p:nvPr/>
        </p:nvSpPr>
        <p:spPr>
          <a:xfrm>
            <a:off x="8001000" y="6286500"/>
            <a:ext cx="642938" cy="571500"/>
          </a:xfrm>
          <a:prstGeom prst="quad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6154" name="Picture 10" descr="http://s008.radikal.ru/i305/1010/e3/fa0756bfedc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39752" y="2132856"/>
            <a:ext cx="4439816" cy="3683660"/>
          </a:xfrm>
          <a:prstGeom prst="rect">
            <a:avLst/>
          </a:prstGeom>
          <a:noFill/>
        </p:spPr>
      </p:pic>
      <p:pic>
        <p:nvPicPr>
          <p:cNvPr id="9" name="птицы в лесу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99992" y="3933056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114" name="Rectangle 2"/>
          <p:cNvSpPr>
            <a:spLocks noGrp="1" noChangeArrowheads="1"/>
          </p:cNvSpPr>
          <p:nvPr>
            <p:ph type="title"/>
          </p:nvPr>
        </p:nvSpPr>
        <p:spPr>
          <a:xfrm>
            <a:off x="1835150" y="260350"/>
            <a:ext cx="5545138" cy="1420813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solidFill>
                  <a:srgbClr val="336600"/>
                </a:solidFill>
              </a:rPr>
              <a:t>Станция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dirty="0" smtClean="0">
                <a:solidFill>
                  <a:srgbClr val="336600"/>
                </a:solidFill>
              </a:rPr>
              <a:t>«Историческая»</a:t>
            </a:r>
            <a:br>
              <a:rPr lang="ru-RU" dirty="0" smtClean="0">
                <a:solidFill>
                  <a:srgbClr val="336600"/>
                </a:solidFill>
              </a:rPr>
            </a:br>
            <a:endParaRPr lang="ru-RU" dirty="0" smtClean="0">
              <a:latin typeface="Monotype Corsiva" pitchFamily="66" charset="0"/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sz="half" idx="1"/>
          </p:nvPr>
        </p:nvSpPr>
        <p:spPr>
          <a:xfrm>
            <a:off x="0" y="0"/>
            <a:ext cx="2879725" cy="4176713"/>
          </a:xfrm>
        </p:spPr>
        <p:txBody>
          <a:bodyPr/>
          <a:lstStyle/>
          <a:p>
            <a:pPr marL="0" indent="0" eaLnBrk="1" hangingPunct="1">
              <a:buFont typeface="Wingdings" pitchFamily="2" charset="2"/>
              <a:buNone/>
              <a:defRPr/>
            </a:pPr>
            <a:r>
              <a:rPr lang="ru-RU" sz="2400" dirty="0" smtClean="0"/>
              <a:t>       Пожалуй, ни об одной птице не сложено столько легенд, ни с одной не связано столько поверий, как с этой. Одни народы возвеличивали ее, другие проклинали. Китайцы считали ее символом благосостояния. В середине века церковь объявила эту птицу « нечистым животным», слугой дьявола. Что это за птица</a:t>
            </a:r>
            <a:r>
              <a:rPr lang="ru-RU" sz="1800" dirty="0" smtClean="0"/>
              <a:t>? </a:t>
            </a:r>
          </a:p>
        </p:txBody>
      </p:sp>
      <p:sp>
        <p:nvSpPr>
          <p:cNvPr id="7173" name="Прямоугольник 9"/>
          <p:cNvSpPr>
            <a:spLocks noChangeArrowheads="1"/>
          </p:cNvSpPr>
          <p:nvPr/>
        </p:nvSpPr>
        <p:spPr bwMode="auto">
          <a:xfrm>
            <a:off x="4356100" y="1268413"/>
            <a:ext cx="478790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2400" dirty="0">
                <a:latin typeface="+mn-lt"/>
              </a:rPr>
              <a:t>Именно эти птицы прилетели и выдернули клювом гвозди, которыми Иисус Христос был прибит к кресту. За это бог наградил их перекрещивающимся клювом и причислил к лику святых. </a:t>
            </a:r>
          </a:p>
        </p:txBody>
      </p:sp>
      <p:sp>
        <p:nvSpPr>
          <p:cNvPr id="7174" name="Прямоугольник 10"/>
          <p:cNvSpPr>
            <a:spLocks noChangeArrowheads="1"/>
          </p:cNvSpPr>
          <p:nvPr/>
        </p:nvSpPr>
        <p:spPr bwMode="auto">
          <a:xfrm>
            <a:off x="2915816" y="3995738"/>
            <a:ext cx="5904656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 dirty="0" smtClean="0">
                <a:latin typeface="+mn-lt"/>
              </a:rPr>
              <a:t>Об </a:t>
            </a:r>
            <a:r>
              <a:rPr lang="ru-RU" sz="2400" dirty="0">
                <a:latin typeface="+mn-lt"/>
              </a:rPr>
              <a:t>этой птице говорится, что одна женщина погубила своего мужа и в наказание была обращена богом в птицу, которой не суждено иметь своей семьи. Горько плачет с тех пор птица, ее слезы превращаются в траву, а грустный голос слышен далеко вокруг. </a:t>
            </a:r>
            <a:endParaRPr lang="ru-RU" dirty="0">
              <a:latin typeface="+mn-lt"/>
            </a:endParaRPr>
          </a:p>
        </p:txBody>
      </p:sp>
      <p:pic>
        <p:nvPicPr>
          <p:cNvPr id="7178" name="Picture 10" descr="http://stat21.privet.ru/lr/0c23070b0090e107f0b7f6f584f978f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79812" y="1412776"/>
            <a:ext cx="1404156" cy="1872208"/>
          </a:xfrm>
          <a:prstGeom prst="rect">
            <a:avLst/>
          </a:prstGeom>
          <a:noFill/>
        </p:spPr>
      </p:pic>
      <p:pic>
        <p:nvPicPr>
          <p:cNvPr id="9" name="Picture 48" descr="http://www.stihi.ru/pics/2011/07/03/162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03839" y="3573016"/>
            <a:ext cx="1440161" cy="1080120"/>
          </a:xfrm>
          <a:prstGeom prst="rect">
            <a:avLst/>
          </a:prstGeom>
          <a:noFill/>
        </p:spPr>
      </p:pic>
      <p:pic>
        <p:nvPicPr>
          <p:cNvPr id="19458" name="Picture 2" descr="http://www.megabook.ru/MObjects2/data/pict1998/k_06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87975" y="0"/>
            <a:ext cx="1256025" cy="12961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8" descr="C:\Users\User\Desktop\DSC0063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5" descr="C:\Users\User\Desktop\6d75c6a598e6c96689ee4753a3b9ecb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09788" y="2276475"/>
            <a:ext cx="1619250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птицы в лесу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Выноска с четырьмя стрелками 7">
            <a:hlinkClick r:id="rId6" action="ppaction://hlinksldjump"/>
          </p:cNvPr>
          <p:cNvSpPr/>
          <p:nvPr/>
        </p:nvSpPr>
        <p:spPr>
          <a:xfrm>
            <a:off x="8286750" y="6215063"/>
            <a:ext cx="642938" cy="642937"/>
          </a:xfrm>
          <a:prstGeom prst="quad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8202" name="Picture 10" descr="http://forest.geoman.ru/forest/item/f00/s02/e0002646/pic/00000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436096" y="3356992"/>
            <a:ext cx="1407815" cy="20858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186" name="Rectangle 2"/>
          <p:cNvSpPr>
            <a:spLocks noGrp="1" noChangeArrowheads="1"/>
          </p:cNvSpPr>
          <p:nvPr>
            <p:ph type="title"/>
          </p:nvPr>
        </p:nvSpPr>
        <p:spPr>
          <a:xfrm>
            <a:off x="1691680" y="188640"/>
            <a:ext cx="4716463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solidFill>
                  <a:srgbClr val="336600"/>
                </a:solidFill>
              </a:rPr>
              <a:t>Станция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dirty="0" smtClean="0">
                <a:solidFill>
                  <a:srgbClr val="336600"/>
                </a:solidFill>
              </a:rPr>
              <a:t>«Знатоков»</a:t>
            </a:r>
            <a:endParaRPr lang="ru-RU" dirty="0" smtClean="0">
              <a:latin typeface="Monotype Corsiva" pitchFamily="66" charset="0"/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sz="half" idx="1"/>
          </p:nvPr>
        </p:nvSpPr>
        <p:spPr>
          <a:xfrm>
            <a:off x="5614987" y="0"/>
            <a:ext cx="3529013" cy="1655763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2800" b="1" i="1" dirty="0" smtClean="0"/>
              <a:t>Конкурс 2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400" dirty="0" smtClean="0"/>
              <a:t>Здесь спрятались птицы.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400" dirty="0" smtClean="0"/>
              <a:t>Отгадайте, какие?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ru-RU" dirty="0" smtClean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4572000" y="1412875"/>
          <a:ext cx="4367213" cy="3159125"/>
        </p:xfrm>
        <a:graphic>
          <a:graphicData uri="http://schemas.openxmlformats.org/drawingml/2006/table">
            <a:tbl>
              <a:tblPr/>
              <a:tblGrid>
                <a:gridCol w="546100"/>
                <a:gridCol w="546100"/>
                <a:gridCol w="546100"/>
                <a:gridCol w="546100"/>
                <a:gridCol w="546100"/>
                <a:gridCol w="546100"/>
                <a:gridCol w="544513"/>
                <a:gridCol w="546100"/>
              </a:tblGrid>
              <a:tr h="6318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6675" marR="66675" marT="66675" marB="6667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6675" marR="66675" marT="66675" marB="6667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6675" marR="66675" marT="66675" marB="6667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6675" marR="66675" marT="66675" marB="6667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6675" marR="66675" marT="66675" marB="6667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6675" marR="66675" marT="66675" marB="6667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6675" marR="66675" marT="66675" marB="6667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Й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6675" marR="66675" marT="66675" marB="6667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18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6675" marR="66675" marT="66675" marB="6667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6675" marR="66675" marT="66675" marB="6667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6675" marR="66675" marT="66675" marB="6667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6675" marR="66675" marT="66675" marB="6667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6675" marR="66675" marT="66675" marB="6667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6675" marR="66675" marT="66675" marB="6667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6675" marR="66675" marT="66675" marB="6667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6675" marR="66675" marT="66675" marB="6667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18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6675" marR="66675" marT="66675" marB="6667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6675" marR="66675" marT="66675" marB="6667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6675" marR="66675" marT="66675" marB="6667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6675" marR="66675" marT="66675" marB="6667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6675" marR="66675" marT="66675" marB="6667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6675" marR="66675" marT="66675" marB="6667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6675" marR="66675" marT="66675" marB="6667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6675" marR="66675" marT="66675" marB="6667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18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6675" marR="66675" marT="66675" marB="6667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6675" marR="66675" marT="66675" marB="6667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6675" marR="66675" marT="66675" marB="6667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6675" marR="66675" marT="66675" marB="6667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6675" marR="66675" marT="66675" marB="6667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6675" marR="66675" marT="66675" marB="6667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6675" marR="66675" marT="66675" marB="6667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6675" marR="66675" marT="66675" marB="6667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18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6675" marR="66675" marT="66675" marB="6667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6675" marR="66675" marT="66675" marB="6667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6675" marR="66675" marT="66675" marB="6667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6675" marR="66675" marT="66675" marB="6667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6675" marR="66675" marT="66675" marB="6667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6675" marR="66675" marT="66675" marB="6667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6675" marR="66675" marT="66675" marB="6667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Й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6675" marR="66675" marT="66675" marB="6667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" name="Rectangle 5"/>
          <p:cNvSpPr txBox="1">
            <a:spLocks noChangeArrowheads="1"/>
          </p:cNvSpPr>
          <p:nvPr/>
        </p:nvSpPr>
        <p:spPr bwMode="auto">
          <a:xfrm>
            <a:off x="0" y="260648"/>
            <a:ext cx="3671888" cy="537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spcBef>
                <a:spcPct val="20000"/>
              </a:spcBef>
              <a:buClr>
                <a:schemeClr val="tx1"/>
              </a:buClr>
              <a:buSzPct val="85000"/>
              <a:defRPr/>
            </a:pPr>
            <a:r>
              <a:rPr lang="ru-RU" sz="2800" b="1" i="1" dirty="0">
                <a:latin typeface="+mn-lt"/>
              </a:rPr>
              <a:t>Конкурс 1</a:t>
            </a: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85000"/>
              <a:defRPr/>
            </a:pPr>
            <a:r>
              <a:rPr lang="ru-RU" sz="2400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Сложи пословицу</a:t>
            </a:r>
          </a:p>
          <a:p>
            <a:pPr marL="457200" indent="-457200">
              <a:spcBef>
                <a:spcPct val="20000"/>
              </a:spcBef>
              <a:buClr>
                <a:schemeClr val="tx1"/>
              </a:buClr>
              <a:buSzPct val="85000"/>
              <a:buFont typeface="+mj-lt"/>
              <a:buAutoNum type="arabicPeriod"/>
              <a:defRPr/>
            </a:pPr>
            <a:r>
              <a:rPr lang="ru-RU" sz="2400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Лучше синица в руках, чем журавль в небе.</a:t>
            </a:r>
          </a:p>
          <a:p>
            <a:pPr marL="457200" indent="-457200">
              <a:spcBef>
                <a:spcPct val="20000"/>
              </a:spcBef>
              <a:buClr>
                <a:schemeClr val="tx1"/>
              </a:buClr>
              <a:buSzPct val="85000"/>
              <a:buFont typeface="+mj-lt"/>
              <a:buAutoNum type="arabicPeriod"/>
              <a:defRPr/>
            </a:pPr>
            <a:r>
              <a:rPr lang="ru-RU" sz="2400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Красна птица пером, а человек умом.</a:t>
            </a:r>
          </a:p>
          <a:p>
            <a:pPr marL="457200" indent="-457200">
              <a:spcBef>
                <a:spcPct val="20000"/>
              </a:spcBef>
              <a:buClr>
                <a:schemeClr val="tx1"/>
              </a:buClr>
              <a:buSzPct val="85000"/>
              <a:buFont typeface="+mj-lt"/>
              <a:buAutoNum type="arabicPeriod"/>
              <a:defRPr/>
            </a:pPr>
            <a:r>
              <a:rPr lang="ru-RU" sz="2400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Слово не воробей, вылетит не поймаешь.</a:t>
            </a:r>
          </a:p>
          <a:p>
            <a:pPr marL="457200" indent="-457200">
              <a:spcBef>
                <a:spcPct val="20000"/>
              </a:spcBef>
              <a:buClr>
                <a:schemeClr val="tx1"/>
              </a:buClr>
              <a:buSzPct val="85000"/>
              <a:buFont typeface="+mj-lt"/>
              <a:buAutoNum type="arabicPeriod"/>
              <a:defRPr/>
            </a:pPr>
            <a:r>
              <a:rPr lang="ru-RU" sz="2400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Птицы сильны крыльями, а человек дружбой.</a:t>
            </a:r>
          </a:p>
          <a:p>
            <a:pPr marL="457200" indent="-457200">
              <a:spcBef>
                <a:spcPct val="20000"/>
              </a:spcBef>
              <a:buClr>
                <a:schemeClr val="tx1"/>
              </a:buClr>
              <a:buSzPct val="85000"/>
              <a:buFont typeface="+mj-lt"/>
              <a:buAutoNum type="arabicPeriod"/>
              <a:defRPr/>
            </a:pPr>
            <a:r>
              <a:rPr lang="ru-RU" sz="2400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Птице даны крылья, а человеку разум.</a:t>
            </a:r>
          </a:p>
          <a:p>
            <a:pPr marL="457200" indent="-457200">
              <a:spcBef>
                <a:spcPct val="20000"/>
              </a:spcBef>
              <a:buClr>
                <a:schemeClr val="tx1"/>
              </a:buClr>
              <a:buSzPct val="85000"/>
              <a:buFont typeface="+mj-lt"/>
              <a:buAutoNum type="arabicPeriod"/>
              <a:defRPr/>
            </a:pPr>
            <a:r>
              <a:rPr lang="ru-RU" sz="2400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Кукушка хвалит петуха за то, что хвалит он кукушку.</a:t>
            </a: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85000"/>
              <a:defRPr/>
            </a:pPr>
            <a:endParaRPr lang="ru-RU" sz="2400" i="1" kern="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85000"/>
              <a:defRPr/>
            </a:pPr>
            <a:endParaRPr lang="ru-RU" sz="2400" kern="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85000"/>
              <a:defRPr/>
            </a:pPr>
            <a:endParaRPr lang="ru-RU" sz="2400" kern="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85000"/>
              <a:defRPr/>
            </a:pPr>
            <a:endParaRPr lang="ru-RU" sz="2400" kern="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7" name="Picture 14" descr="http://www.theanimals.ru/uploads/f1/s/23/514/image/1285/360/medium_Skvoret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88224" y="4554252"/>
            <a:ext cx="1535832" cy="23037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снегирь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357688" y="60721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грач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285875" y="9286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соловей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072313" y="57864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полевой жаворонок.mp3">
            <a:hlinkClick r:id="" action="ppaction://media"/>
          </p:cNvPr>
          <p:cNvPicPr>
            <a:picLocks noRot="1" noChangeAspect="1"/>
          </p:cNvPicPr>
          <p:nvPr>
            <a:audioFile r:link="rId4"/>
          </p:nvPr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143750" y="27146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пеперел.mp3">
            <a:hlinkClick r:id="" action="ppaction://media"/>
          </p:cNvPr>
          <p:cNvPicPr>
            <a:picLocks noRot="1" noChangeAspect="1"/>
          </p:cNvPicPr>
          <p:nvPr>
            <a:audioFile r:link="rId5"/>
          </p:nvPr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143250" y="31432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дятел.mp3">
            <a:hlinkClick r:id="" action="ppaction://media"/>
          </p:cNvPr>
          <p:cNvPicPr>
            <a:picLocks noRot="1" noChangeAspect="1"/>
          </p:cNvPicPr>
          <p:nvPr>
            <a:audioFile r:link="rId6"/>
          </p:nvPr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928688" y="62865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ушастая сова.mp3">
            <a:hlinkClick r:id="" action="ppaction://media"/>
          </p:cNvPr>
          <p:cNvPicPr>
            <a:picLocks noRot="1" noChangeAspect="1"/>
          </p:cNvPicPr>
          <p:nvPr>
            <a:audioFile r:link="rId7"/>
          </p:nvPr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143250" y="50006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деревенская ласточка.mp3">
            <a:hlinkClick r:id="" action="ppaction://media"/>
          </p:cNvPr>
          <p:cNvPicPr>
            <a:picLocks noRot="1" noChangeAspect="1"/>
          </p:cNvPicPr>
          <p:nvPr>
            <a:audioFile r:link="rId8"/>
          </p:nvPr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215063" y="44291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синица.mp3">
            <a:hlinkClick r:id="" action="ppaction://media"/>
          </p:cNvPr>
          <p:cNvPicPr>
            <a:picLocks noRot="1" noChangeAspect="1"/>
          </p:cNvPicPr>
          <p:nvPr>
            <a:audioFile r:link="rId9"/>
          </p:nvPr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358063" y="12144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ворона1.mp3">
            <a:hlinkClick r:id="" action="ppaction://media"/>
          </p:cNvPr>
          <p:cNvPicPr>
            <a:picLocks noRot="1" noChangeAspect="1"/>
          </p:cNvPicPr>
          <p:nvPr>
            <a:audioFile r:link="rId10"/>
          </p:nvPr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85813" y="30003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3500438" y="2000250"/>
            <a:ext cx="2881312" cy="1828800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ru-RU" dirty="0" smtClean="0"/>
              <a:t>Игра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dirty="0" smtClean="0"/>
              <a:t> «Узнай птицу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dirty="0" smtClean="0"/>
              <a:t>    по голосу»</a:t>
            </a:r>
          </a:p>
        </p:txBody>
      </p:sp>
      <p:sp>
        <p:nvSpPr>
          <p:cNvPr id="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solidFill>
                  <a:srgbClr val="336600"/>
                </a:solidFill>
              </a:rPr>
              <a:t>Станция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dirty="0" smtClean="0">
                <a:solidFill>
                  <a:srgbClr val="336600"/>
                </a:solidFill>
              </a:rPr>
              <a:t>«Знатоков»</a:t>
            </a:r>
            <a:endParaRPr lang="ru-RU" dirty="0" smtClean="0">
              <a:latin typeface="Monotype Corsiva" pitchFamily="66" charset="0"/>
            </a:endParaRPr>
          </a:p>
        </p:txBody>
      </p:sp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7143750" y="642938"/>
            <a:ext cx="1281113" cy="110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http://www.broo.bashkiria.ru/var/plain_site/storage/images/media/images/metod.-razrabotki-8-2010/8274-1-rus-RU/Metod.-razrabotki-8-2010.jp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5929313" y="3857625"/>
            <a:ext cx="1657350" cy="1030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6" descr="http://im5-tub.yandex.net/i?id=311966310-20-24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2411760" y="4437112"/>
            <a:ext cx="1555750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4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428625" y="4572000"/>
            <a:ext cx="1193800" cy="211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i-main-pic" descr="Картинка 27 из 888">
            <a:hlinkClick r:id="rId20"/>
          </p:cNvPr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2286000" y="2286000"/>
            <a:ext cx="1409700" cy="183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85" name="Picture 21" descr="E:\открытый ЧКР\picture.jpg"/>
          <p:cNvPicPr>
            <a:picLocks noChangeAspect="1" noChangeArrowheads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7000875" y="2214563"/>
            <a:ext cx="13335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86" name="Picture 22" descr="E:\открытый ЧКР\0fe78e7993fd.jpg"/>
          <p:cNvPicPr>
            <a:picLocks noChangeAspect="1" noChangeArrowheads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6643688" y="5000625"/>
            <a:ext cx="1930400" cy="135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87" name="Picture 23" descr="E:\открытый ЧКР\604787_3.jpg"/>
          <p:cNvPicPr>
            <a:picLocks noChangeAspect="1" noChangeArrowheads="1"/>
          </p:cNvPicPr>
          <p:nvPr/>
        </p:nvPicPr>
        <p:blipFill>
          <a:blip r:embed="rId24" cstate="print"/>
          <a:srcRect/>
          <a:stretch>
            <a:fillRect/>
          </a:stretch>
        </p:blipFill>
        <p:spPr bwMode="auto">
          <a:xfrm>
            <a:off x="357188" y="571500"/>
            <a:ext cx="1928812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5" name="Picture 25" descr="http://cs9982.userapi.com/u60909779/-6/x_3659627d.jpg"/>
          <p:cNvPicPr>
            <a:picLocks noChangeAspect="1" noChangeArrowheads="1"/>
          </p:cNvPicPr>
          <p:nvPr/>
        </p:nvPicPr>
        <p:blipFill>
          <a:blip r:embed="rId25" cstate="print"/>
          <a:srcRect/>
          <a:stretch>
            <a:fillRect/>
          </a:stretch>
        </p:blipFill>
        <p:spPr bwMode="auto">
          <a:xfrm>
            <a:off x="251520" y="2348880"/>
            <a:ext cx="1967955" cy="1440126"/>
          </a:xfrm>
          <a:prstGeom prst="rect">
            <a:avLst/>
          </a:prstGeom>
          <a:noFill/>
        </p:spPr>
      </p:pic>
      <p:pic>
        <p:nvPicPr>
          <p:cNvPr id="10267" name="Picture 27" descr="http://cs9682.userapi.com/u134795762/-14/x_a35ac063.jpg"/>
          <p:cNvPicPr>
            <a:picLocks noChangeAspect="1" noChangeArrowheads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>
            <a:off x="4211960" y="4869160"/>
            <a:ext cx="1646887" cy="15841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1" fill="hold"/>
                                        <p:tgtEl>
                                          <p:spTgt spid="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audio>
              <p:cMediaNode>
                <p:cTn id="4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"/>
                </p:tgtEl>
              </p:cMediaNode>
            </p:audio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5" dur="1" fill="hold"/>
                                        <p:tgtEl>
                                          <p:spTgt spid="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audio>
              <p:cMediaNode>
                <p:cTn id="4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"/>
                </p:tgtEl>
              </p:cMediaNode>
            </p:audio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1" dur="1" fill="hold"/>
                                        <p:tgtEl>
                                          <p:spTgt spid="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audio>
              <p:cMediaNode>
                <p:cTn id="5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"/>
                </p:tgtEl>
              </p:cMediaNode>
            </p:audio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7" dur="1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audio>
              <p:cMediaNode>
                <p:cTn id="5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"/>
                </p:tgtEl>
              </p:cMediaNode>
            </p:audio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3" dur="1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audio>
              <p:cMediaNode>
                <p:cTn id="6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9" dur="1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audio>
              <p:cMediaNode>
                <p:cTn id="7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5" dur="1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audio>
              <p:cMediaNode>
                <p:cTn id="7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1" dur="1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audio>
              <p:cMediaNode>
                <p:cTn id="8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7" dur="1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audio>
              <p:cMediaNode>
                <p:cTn id="8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3" dur="1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audio>
              <p:cMediaNode>
                <p:cTn id="9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504" name="Rectangle 8"/>
          <p:cNvSpPr>
            <a:spLocks noGrp="1" noChangeArrowheads="1"/>
          </p:cNvSpPr>
          <p:nvPr>
            <p:ph type="body" sz="half" idx="1"/>
          </p:nvPr>
        </p:nvSpPr>
        <p:spPr>
          <a:xfrm>
            <a:off x="2268538" y="3141663"/>
            <a:ext cx="4038600" cy="1109662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Clr>
                <a:schemeClr val="tx1"/>
              </a:buClr>
              <a:buSzPct val="85000"/>
              <a:buFont typeface="Wingdings" pitchFamily="2" charset="2"/>
              <a:buNone/>
              <a:defRPr/>
            </a:pPr>
            <a:r>
              <a:rPr lang="ru-RU" sz="2800" b="1" dirty="0" smtClean="0"/>
              <a:t>Игра</a:t>
            </a:r>
          </a:p>
          <a:p>
            <a:pPr algn="ctr" eaLnBrk="1" hangingPunct="1">
              <a:lnSpc>
                <a:spcPct val="80000"/>
              </a:lnSpc>
              <a:buClr>
                <a:schemeClr val="tx1"/>
              </a:buClr>
              <a:buSzPct val="85000"/>
              <a:buFont typeface="Wingdings" pitchFamily="2" charset="2"/>
              <a:buNone/>
              <a:defRPr/>
            </a:pPr>
            <a:r>
              <a:rPr lang="ru-RU" sz="2800" b="1" dirty="0" smtClean="0"/>
              <a:t> «</a:t>
            </a:r>
            <a:r>
              <a:rPr lang="ru-RU" sz="2400" b="1" dirty="0" smtClean="0"/>
              <a:t>Прилетели</a:t>
            </a:r>
            <a:r>
              <a:rPr lang="ru-RU" sz="2800" b="1" dirty="0" smtClean="0"/>
              <a:t> птицы»</a:t>
            </a:r>
            <a:endParaRPr lang="ru-RU" sz="2800" b="1" i="1" dirty="0" smtClean="0"/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395288" y="2603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ru-RU" sz="4400" b="1" kern="0" dirty="0">
                <a:solidFill>
                  <a:srgbClr val="33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Станция</a:t>
            </a:r>
            <a:r>
              <a:rPr lang="ru-RU" sz="4400" b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/>
            </a:r>
            <a:br>
              <a:rPr lang="ru-RU" sz="4400" b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ru-RU" sz="4400" b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ru-RU" sz="4400" b="1" kern="0" dirty="0">
                <a:solidFill>
                  <a:srgbClr val="33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«Отдыхай - </a:t>
            </a:r>
            <a:r>
              <a:rPr lang="ru-RU" sz="4400" b="1" kern="0" dirty="0" err="1">
                <a:solidFill>
                  <a:srgbClr val="33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ка</a:t>
            </a:r>
            <a:r>
              <a:rPr lang="ru-RU" sz="4400" b="1" kern="0" dirty="0">
                <a:solidFill>
                  <a:srgbClr val="33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»</a:t>
            </a:r>
            <a:endParaRPr lang="ru-RU" sz="4400" b="1" kern="0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Monotype Corsiva" pitchFamily="66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Клен">
  <a:themeElements>
    <a:clrScheme name="Клен 9">
      <a:dk1>
        <a:srgbClr val="003366"/>
      </a:dk1>
      <a:lt1>
        <a:srgbClr val="FFFFFF"/>
      </a:lt1>
      <a:dk2>
        <a:srgbClr val="003366"/>
      </a:dk2>
      <a:lt2>
        <a:srgbClr val="CBD5DF"/>
      </a:lt2>
      <a:accent1>
        <a:srgbClr val="A9BEE9"/>
      </a:accent1>
      <a:accent2>
        <a:srgbClr val="D6E4F2"/>
      </a:accent2>
      <a:accent3>
        <a:srgbClr val="FFFFFF"/>
      </a:accent3>
      <a:accent4>
        <a:srgbClr val="002A56"/>
      </a:accent4>
      <a:accent5>
        <a:srgbClr val="D1DBF2"/>
      </a:accent5>
      <a:accent6>
        <a:srgbClr val="C2CFDB"/>
      </a:accent6>
      <a:hlink>
        <a:srgbClr val="0000CC"/>
      </a:hlink>
      <a:folHlink>
        <a:srgbClr val="8668E8"/>
      </a:folHlink>
    </a:clrScheme>
    <a:fontScheme name="Клен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лен 1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2">
        <a:dk1>
          <a:srgbClr val="EA9306"/>
        </a:dk1>
        <a:lt1>
          <a:srgbClr val="FFFFFF"/>
        </a:lt1>
        <a:dk2>
          <a:srgbClr val="FAC120"/>
        </a:dk2>
        <a:lt2>
          <a:srgbClr val="FFFDD1"/>
        </a:lt2>
        <a:accent1>
          <a:srgbClr val="CC6600"/>
        </a:accent1>
        <a:accent2>
          <a:srgbClr val="FF9933"/>
        </a:accent2>
        <a:accent3>
          <a:srgbClr val="FCDDAB"/>
        </a:accent3>
        <a:accent4>
          <a:srgbClr val="DADADA"/>
        </a:accent4>
        <a:accent5>
          <a:srgbClr val="E2B8AA"/>
        </a:accent5>
        <a:accent6>
          <a:srgbClr val="E78A2D"/>
        </a:accent6>
        <a:hlink>
          <a:srgbClr val="A50021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3">
        <a:dk1>
          <a:srgbClr val="000000"/>
        </a:dk1>
        <a:lt1>
          <a:srgbClr val="FFFFCC"/>
        </a:lt1>
        <a:dk2>
          <a:srgbClr val="A26D18"/>
        </a:dk2>
        <a:lt2>
          <a:srgbClr val="F9D793"/>
        </a:lt2>
        <a:accent1>
          <a:srgbClr val="FFD05B"/>
        </a:accent1>
        <a:accent2>
          <a:srgbClr val="FEE1A8"/>
        </a:accent2>
        <a:accent3>
          <a:srgbClr val="FFFFE2"/>
        </a:accent3>
        <a:accent4>
          <a:srgbClr val="000000"/>
        </a:accent4>
        <a:accent5>
          <a:srgbClr val="FFE4B5"/>
        </a:accent5>
        <a:accent6>
          <a:srgbClr val="E6CC98"/>
        </a:accent6>
        <a:hlink>
          <a:srgbClr val="FF0000"/>
        </a:hlink>
        <a:folHlink>
          <a:srgbClr val="CC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лен 4">
        <a:dk1>
          <a:srgbClr val="008000"/>
        </a:dk1>
        <a:lt1>
          <a:srgbClr val="FFFFFF"/>
        </a:lt1>
        <a:dk2>
          <a:srgbClr val="005800"/>
        </a:dk2>
        <a:lt2>
          <a:srgbClr val="FFFFCC"/>
        </a:lt2>
        <a:accent1>
          <a:srgbClr val="00CC99"/>
        </a:accent1>
        <a:accent2>
          <a:srgbClr val="007825"/>
        </a:accent2>
        <a:accent3>
          <a:srgbClr val="AAB4AA"/>
        </a:accent3>
        <a:accent4>
          <a:srgbClr val="DADADA"/>
        </a:accent4>
        <a:accent5>
          <a:srgbClr val="AAE2CA"/>
        </a:accent5>
        <a:accent6>
          <a:srgbClr val="006C20"/>
        </a:accent6>
        <a:hlink>
          <a:srgbClr val="9966FF"/>
        </a:hlink>
        <a:folHlink>
          <a:srgbClr val="99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5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CC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6">
        <a:dk1>
          <a:srgbClr val="006699"/>
        </a:dk1>
        <a:lt1>
          <a:srgbClr val="FFFFFF"/>
        </a:lt1>
        <a:dk2>
          <a:srgbClr val="006666"/>
        </a:dk2>
        <a:lt2>
          <a:srgbClr val="CCECFF"/>
        </a:lt2>
        <a:accent1>
          <a:srgbClr val="00CCFF"/>
        </a:accent1>
        <a:accent2>
          <a:srgbClr val="017A83"/>
        </a:accent2>
        <a:accent3>
          <a:srgbClr val="AAB8B8"/>
        </a:accent3>
        <a:accent4>
          <a:srgbClr val="DADADA"/>
        </a:accent4>
        <a:accent5>
          <a:srgbClr val="AAE2FF"/>
        </a:accent5>
        <a:accent6>
          <a:srgbClr val="016E76"/>
        </a:accent6>
        <a:hlink>
          <a:srgbClr val="FFFFCC"/>
        </a:hlink>
        <a:folHlink>
          <a:srgbClr val="99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7">
        <a:dk1>
          <a:srgbClr val="80ACC4"/>
        </a:dk1>
        <a:lt1>
          <a:srgbClr val="FFFFFF"/>
        </a:lt1>
        <a:dk2>
          <a:srgbClr val="B3D1DF"/>
        </a:dk2>
        <a:lt2>
          <a:srgbClr val="FFFFFF"/>
        </a:lt2>
        <a:accent1>
          <a:srgbClr val="5089A8"/>
        </a:accent1>
        <a:accent2>
          <a:srgbClr val="BBC6DB"/>
        </a:accent2>
        <a:accent3>
          <a:srgbClr val="D6E5EC"/>
        </a:accent3>
        <a:accent4>
          <a:srgbClr val="DADADA"/>
        </a:accent4>
        <a:accent5>
          <a:srgbClr val="B3C4D1"/>
        </a:accent5>
        <a:accent6>
          <a:srgbClr val="A9B3C6"/>
        </a:accent6>
        <a:hlink>
          <a:srgbClr val="0000FF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8">
        <a:dk1>
          <a:srgbClr val="5700AE"/>
        </a:dk1>
        <a:lt1>
          <a:srgbClr val="FFFFFF"/>
        </a:lt1>
        <a:dk2>
          <a:srgbClr val="7301CB"/>
        </a:dk2>
        <a:lt2>
          <a:srgbClr val="C5C5FF"/>
        </a:lt2>
        <a:accent1>
          <a:srgbClr val="9999FF"/>
        </a:accent1>
        <a:accent2>
          <a:srgbClr val="7000E0"/>
        </a:accent2>
        <a:accent3>
          <a:srgbClr val="BCAAE2"/>
        </a:accent3>
        <a:accent4>
          <a:srgbClr val="DADADA"/>
        </a:accent4>
        <a:accent5>
          <a:srgbClr val="CACAFF"/>
        </a:accent5>
        <a:accent6>
          <a:srgbClr val="6500CB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9">
        <a:dk1>
          <a:srgbClr val="003366"/>
        </a:dk1>
        <a:lt1>
          <a:srgbClr val="FFFFFF"/>
        </a:lt1>
        <a:dk2>
          <a:srgbClr val="003366"/>
        </a:dk2>
        <a:lt2>
          <a:srgbClr val="CBD5DF"/>
        </a:lt2>
        <a:accent1>
          <a:srgbClr val="A9BEE9"/>
        </a:accent1>
        <a:accent2>
          <a:srgbClr val="D6E4F2"/>
        </a:accent2>
        <a:accent3>
          <a:srgbClr val="FFFFFF"/>
        </a:accent3>
        <a:accent4>
          <a:srgbClr val="002A56"/>
        </a:accent4>
        <a:accent5>
          <a:srgbClr val="D1DBF2"/>
        </a:accent5>
        <a:accent6>
          <a:srgbClr val="C2CFDB"/>
        </a:accent6>
        <a:hlink>
          <a:srgbClr val="0000CC"/>
        </a:hlink>
        <a:folHlink>
          <a:srgbClr val="8668E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Maple</Template>
  <TotalTime>1227</TotalTime>
  <Words>627</Words>
  <Application>Microsoft Office PowerPoint</Application>
  <PresentationFormat>Экран (4:3)</PresentationFormat>
  <Paragraphs>159</Paragraphs>
  <Slides>24</Slides>
  <Notes>0</Notes>
  <HiddenSlides>0</HiddenSlides>
  <MMClips>13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Клен</vt:lpstr>
      <vt:lpstr>Слайд 1</vt:lpstr>
      <vt:lpstr>Цель:</vt:lpstr>
      <vt:lpstr>Слайд 3</vt:lpstr>
      <vt:lpstr> .  </vt:lpstr>
      <vt:lpstr>Станция  «Историческая» </vt:lpstr>
      <vt:lpstr>Слайд 6</vt:lpstr>
      <vt:lpstr>Станция  «Знатоков»</vt:lpstr>
      <vt:lpstr>Станция  «Знатоков»</vt:lpstr>
      <vt:lpstr>Слайд 9</vt:lpstr>
      <vt:lpstr>Слайд 10</vt:lpstr>
      <vt:lpstr>Слайд 11</vt:lpstr>
      <vt:lpstr>Слайд 12</vt:lpstr>
      <vt:lpstr>Слайд 13</vt:lpstr>
      <vt:lpstr>12 ноября День Зиновия - синичника. В этот день стартовала акция «Покормите птиц». Продолжится она 4,5 месяца и закончится 1 апреля в День Птиц. 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Танюшка</dc:creator>
  <cp:lastModifiedBy>Татьяна</cp:lastModifiedBy>
  <cp:revision>93</cp:revision>
  <dcterms:created xsi:type="dcterms:W3CDTF">1601-01-01T00:00:00Z</dcterms:created>
  <dcterms:modified xsi:type="dcterms:W3CDTF">2014-01-04T11:32:51Z</dcterms:modified>
</cp:coreProperties>
</file>