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4" r:id="rId2"/>
    <p:sldId id="256" r:id="rId3"/>
    <p:sldId id="263" r:id="rId4"/>
    <p:sldId id="262" r:id="rId5"/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57EB2F-7743-492A-8AC8-466E327AC863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DAEE70-7F6B-4BEC-A190-D9E9A28E45F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Три состояния вода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Учитель : Горячева </a:t>
            </a:r>
            <a:r>
              <a:rPr lang="ru-RU" dirty="0"/>
              <a:t>Т</a:t>
            </a:r>
            <a:r>
              <a:rPr lang="ru-RU" dirty="0" smtClean="0"/>
              <a:t>атьяна Станиславовна</a:t>
            </a:r>
          </a:p>
          <a:p>
            <a:endParaRPr lang="ru-RU" dirty="0"/>
          </a:p>
          <a:p>
            <a:pPr algn="ctr"/>
            <a:r>
              <a:rPr lang="ru-RU" dirty="0" smtClean="0"/>
              <a:t>ГОУ ЦО № 1679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Окружающий мир </a:t>
            </a:r>
          </a:p>
          <a:p>
            <a:pPr algn="ctr"/>
            <a:r>
              <a:rPr lang="ru-RU" dirty="0" smtClean="0"/>
              <a:t>( </a:t>
            </a:r>
            <a:r>
              <a:rPr lang="ru-RU" smtClean="0"/>
              <a:t>автор Плешаков А.)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43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632848" cy="6264695"/>
          </a:xfrm>
        </p:spPr>
        <p:txBody>
          <a:bodyPr>
            <a:noAutofit/>
          </a:bodyPr>
          <a:lstStyle/>
          <a:p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Вы слыхали о воде?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Говорят, она везде!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В луже, в море, океане,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И в водопроводном кране.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Как сосулька, замерзает,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В лес туманом заползает.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Ледником в горах зовется.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Лентой серебристой вьется.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Средь высоких стройных елей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Рушится потоком селей.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На плите у вас кипит,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Паром чайника шипит,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err="1" smtClean="0">
                <a:solidFill>
                  <a:srgbClr val="000000"/>
                </a:solidFill>
                <a:effectLst/>
                <a:latin typeface="Arial"/>
              </a:rPr>
              <a:t>Растворает</a:t>
            </a: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 сахар в чае.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Мы ее не замечаем,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Мы привыкли, что вода – 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Наша спутница всегда.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Без меня вам не умыться,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Ни наесться, ни напиться!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Смею вам я доложить: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Без воды нам не прожить.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805" y="692696"/>
            <a:ext cx="4133806" cy="568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6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88640"/>
            <a:ext cx="8568952" cy="6264696"/>
          </a:xfrm>
        </p:spPr>
      </p:pic>
    </p:spTree>
    <p:extLst>
      <p:ext uri="{BB962C8B-B14F-4D97-AF65-F5344CB8AC3E}">
        <p14:creationId xmlns:p14="http://schemas.microsoft.com/office/powerpoint/2010/main" xmlns="" val="60108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состояния вода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48880"/>
            <a:ext cx="8003232" cy="397572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Известно, что в природе вода может находиться в трех различных состояниях, таких как: твердое, жидкое или газообразное.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Облака, снег и дождь представляют собой различные состояния воды. Облако состоит из множества капелек воды или кристалликов льда, снежинка - это совокупность мельчайших кристалликов льда, а дождь - это всего лишь жидкая вода.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188640"/>
            <a:ext cx="3024336" cy="16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855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075240" cy="3831704"/>
          </a:xfrm>
        </p:spPr>
        <p:txBody>
          <a:bodyPr/>
          <a:lstStyle/>
          <a:p>
            <a:r>
              <a:rPr lang="ru-RU" b="1" i="0" dirty="0" smtClean="0">
                <a:solidFill>
                  <a:srgbClr val="29303B"/>
                </a:solidFill>
                <a:effectLst/>
                <a:latin typeface="Georgia"/>
              </a:rPr>
              <a:t>Вода, находящаяся в газообразном состоянии, называется водяным паром. Когда говорят о количестве влажности в воздухе, обычно подразумевают количество водяных паров. Если воздух описывается, как «влажный», это означает, что в воздухе содержится большое количество водяных паров.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640"/>
            <a:ext cx="8455778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63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>
            <a:normAutofit/>
          </a:bodyPr>
          <a:lstStyle/>
          <a:p>
            <a:r>
              <a:rPr lang="ru-RU" b="1" i="0" dirty="0" smtClean="0">
                <a:solidFill>
                  <a:srgbClr val="29303B"/>
                </a:solidFill>
                <a:effectLst/>
                <a:latin typeface="Georgia"/>
              </a:rPr>
              <a:t>Лед - твердое состояние воды. Толстый слой льда имеет голубоватый цвет. Сжимаемость льда очень низка. Лед при нормальном давлении существует только при температуре 0° С или ниже и обладает меньшей плотностью, чем холодная вода. Именно поэтому айсберги плавают в воде.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860174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99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3592946"/>
            <a:ext cx="7312559" cy="2473052"/>
          </a:xfrm>
          <a:scene3d>
            <a:camera prst="isometricOffAxis2Left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88640"/>
            <a:ext cx="5400600" cy="342900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324087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7899818" cy="5492477"/>
          </a:xfrm>
        </p:spPr>
      </p:pic>
    </p:spTree>
    <p:extLst>
      <p:ext uri="{BB962C8B-B14F-4D97-AF65-F5344CB8AC3E}">
        <p14:creationId xmlns:p14="http://schemas.microsoft.com/office/powerpoint/2010/main" xmlns="" val="209956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32656"/>
            <a:ext cx="7869963" cy="5626571"/>
          </a:xfrm>
        </p:spPr>
      </p:pic>
    </p:spTree>
    <p:extLst>
      <p:ext uri="{BB962C8B-B14F-4D97-AF65-F5344CB8AC3E}">
        <p14:creationId xmlns:p14="http://schemas.microsoft.com/office/powerpoint/2010/main" xmlns="" val="402184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141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Три состояния вода</vt:lpstr>
      <vt:lpstr>Вы слыхали о воде? Говорят, она везде! В луже, в море, океане, И в водопроводном кране. Как сосулька, замерзает, В лес туманом заползает. Ледником в горах зовется. Лентой серебристой вьется. Средь высоких стройных елей Рушится потоком селей. На плите у вас кипит, Паром чайника шипит, Растворает сахар в чае. Мы ее не замечаем, Мы привыкли, что вода –  Наша спутница всегда. Без меня вам не умыться, Ни наесться, ни напиться! Смею вам я доложить: Без воды нам не прожить.</vt:lpstr>
      <vt:lpstr>Слайд 3</vt:lpstr>
      <vt:lpstr>Три состояния вода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 слыхали о воде? Говорят, она везде! В луже, в море, океане, И в водопроводном кране. Как сосулька, замерзает, В лес туманом заползает. Ледником в горах зовется. Лентой серебристой вьется. Средь высоких стройных елей Рушится потоком селей. На плите у вас кипит, Паром чайника шипит, Растворает сахар в чае. Мы ее не замечаем, Мы привыкли, что вода –  Наша спутница всегда. Без меня вам не умыться, Ни наесться, ни напиться! Смею вам я доложить: Без воды нам не прожить.</dc:title>
  <dc:creator>Бабуля</dc:creator>
  <cp:lastModifiedBy>Николай</cp:lastModifiedBy>
  <cp:revision>8</cp:revision>
  <dcterms:created xsi:type="dcterms:W3CDTF">2011-10-12T14:11:15Z</dcterms:created>
  <dcterms:modified xsi:type="dcterms:W3CDTF">2013-01-24T08:53:48Z</dcterms:modified>
</cp:coreProperties>
</file>