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flipV="1">
            <a:off x="228600" y="4724400"/>
            <a:ext cx="8686800" cy="1828800"/>
          </a:xfrm>
          <a:prstGeom prst="round2SameRect">
            <a:avLst>
              <a:gd name="adj1" fmla="val 10784"/>
              <a:gd name="adj2" fmla="val 0"/>
            </a:avLst>
          </a:prstGeom>
          <a:solidFill>
            <a:schemeClr val="tx2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 Same Side Corner Rectangle 7"/>
          <p:cNvSpPr/>
          <p:nvPr/>
        </p:nvSpPr>
        <p:spPr>
          <a:xfrm>
            <a:off x="228600" y="228600"/>
            <a:ext cx="8686800" cy="4419600"/>
          </a:xfrm>
          <a:prstGeom prst="round2SameRect">
            <a:avLst>
              <a:gd name="adj1" fmla="val 2821"/>
              <a:gd name="adj2" fmla="val 0"/>
            </a:avLst>
          </a:prstGeom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924800" cy="3886201"/>
          </a:xfrm>
        </p:spPr>
        <p:txBody>
          <a:bodyPr>
            <a:norm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304800" y="4800600"/>
            <a:ext cx="8534400" cy="1600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553200"/>
            <a:ext cx="2133600" cy="287782"/>
          </a:xfrm>
        </p:spPr>
        <p:txBody>
          <a:bodyPr/>
          <a:lstStyle/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>
          <a:xfrm>
            <a:off x="2895600" y="6553200"/>
            <a:ext cx="3429000" cy="287782"/>
          </a:xfrm>
        </p:spPr>
        <p:txBody>
          <a:bodyPr/>
          <a:lstStyle/>
          <a:p>
            <a:endParaRPr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>
          <a:xfrm>
            <a:off x="6858000" y="6553200"/>
            <a:ext cx="2057400" cy="287782"/>
          </a:xfrm>
        </p:spPr>
        <p:txBody>
          <a:bodyPr/>
          <a:lstStyle/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400800" cy="60499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ound Same Side Corner Rectangle 6"/>
          <p:cNvSpPr/>
          <p:nvPr/>
        </p:nvSpPr>
        <p:spPr>
          <a:xfrm rot="5400000">
            <a:off x="4862513" y="2300287"/>
            <a:ext cx="6096000" cy="1952625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title" orient="vert"/>
          </p:nvPr>
        </p:nvSpPr>
        <p:spPr>
          <a:xfrm>
            <a:off x="7029450" y="274638"/>
            <a:ext cx="1752600" cy="5973762"/>
          </a:xfrm>
        </p:spPr>
        <p:txBody>
          <a:bodyPr vert="eaVer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228600"/>
            <a:ext cx="8686800" cy="4953000"/>
          </a:xfrm>
          <a:prstGeom prst="round2SameRect">
            <a:avLst>
              <a:gd name="adj1" fmla="val 2821"/>
              <a:gd name="adj2" fmla="val 0"/>
            </a:avLst>
          </a:prstGeom>
          <a:solidFill>
            <a:schemeClr val="tx2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flipV="1">
            <a:off x="228600" y="5257800"/>
            <a:ext cx="8686800" cy="1295400"/>
          </a:xfrm>
          <a:prstGeom prst="round2SameRect">
            <a:avLst>
              <a:gd name="adj1" fmla="val 10784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4191000"/>
          </a:xfrm>
        </p:spPr>
        <p:txBody>
          <a:bodyPr anchor="ctr"/>
          <a:lstStyle>
            <a:lvl1pPr algn="ctr">
              <a:defRPr sz="4800" b="0" cap="none" baseline="0">
                <a:solidFill>
                  <a:schemeClr val="bg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5410200"/>
            <a:ext cx="7772400" cy="1042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301752" y="1600200"/>
            <a:ext cx="4160520" cy="47548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60520" cy="47548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301752" y="1535112"/>
            <a:ext cx="4160520" cy="827087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>
              <a:buNone/>
              <a:defRPr lang="en-US" sz="2400" b="0" dirty="0" smtClean="0">
                <a:ln w="11430"/>
                <a:solidFill>
                  <a:schemeClr val="tx2"/>
                </a:solidFill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301752" y="2373312"/>
            <a:ext cx="41605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4" y="1535112"/>
            <a:ext cx="4160520" cy="827087"/>
          </a:xfr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>
              <a:buNone/>
              <a:defRPr lang="en-US" sz="2400" b="0" dirty="0" smtClean="0">
                <a:ln w="11430"/>
                <a:solidFill>
                  <a:schemeClr val="tx2"/>
                </a:solidFill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4" y="2373312"/>
            <a:ext cx="41605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495800" cy="1143000"/>
          </a:xfrm>
        </p:spPr>
        <p:txBody>
          <a:bodyPr anchor="ctr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72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" name="Rectangle 9"/>
          <p:cNvSpPr/>
          <p:nvPr/>
        </p:nvSpPr>
        <p:spPr>
          <a:xfrm>
            <a:off x="4876800" y="152400"/>
            <a:ext cx="35814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967288" y="152400"/>
            <a:ext cx="3400425" cy="1295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228600" y="1524000"/>
            <a:ext cx="8686800" cy="4910328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  <p:sp useBgFill="1">
        <p:nvSpPr>
          <p:cNvPr id="9" name="Rectangle 8"/>
          <p:cNvSpPr/>
          <p:nvPr/>
        </p:nvSpPr>
        <p:spPr>
          <a:xfrm>
            <a:off x="4876800" y="152400"/>
            <a:ext cx="35814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967288" y="152400"/>
            <a:ext cx="3400425" cy="1295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495800" cy="1143000"/>
          </a:xfrm>
        </p:spPr>
        <p:txBody>
          <a:bodyPr anchor="ctr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05400" y="228600"/>
            <a:ext cx="3200400" cy="114300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28600" y="6528816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>
            <a:off x="228600" y="152400"/>
            <a:ext cx="8686800" cy="1295400"/>
          </a:xfrm>
          <a:prstGeom prst="round2SameRect">
            <a:avLst>
              <a:gd name="adj1" fmla="val 4902"/>
              <a:gd name="adj2" fmla="val 0"/>
            </a:avLst>
          </a:prstGeom>
          <a:solidFill>
            <a:schemeClr val="accent1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600200"/>
            <a:ext cx="85344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520942"/>
            <a:ext cx="2133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B0936A8-8BD0-40FA-9DC2-DACECBD60E02}" type="datetimeFigureOut">
              <a:rPr lang="ru-RU" smtClean="0"/>
              <a:t>03.10.2012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5600" y="6520942"/>
            <a:ext cx="34290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520942"/>
            <a:ext cx="2133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3042AD9-6B7D-4E41-BF75-AC768E8C989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228600" y="6524625"/>
            <a:ext cx="8686800" cy="1588"/>
          </a:xfrm>
          <a:prstGeom prst="line">
            <a:avLst/>
          </a:prstGeom>
          <a:ln w="12700" cap="rnd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lus/>
  </p:transition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rgbClr val="FFFFFF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 2" pitchFamily="18" charset="2"/>
        <a:buChar char="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2"/>
        </a:buClr>
        <a:buSzPct val="100000"/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630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73736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194560" indent="-182880" algn="l" defTabSz="914400" rtl="0" eaLnBrk="1" latinLnBrk="0" hangingPunct="1">
        <a:spcBef>
          <a:spcPts val="310"/>
        </a:spcBef>
        <a:buClr>
          <a:schemeClr val="accent2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nstantia" pitchFamily="18" charset="0"/>
              </a:rPr>
              <a:t>Природно-ресурсный потенциал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3738337" y="6093296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plu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plus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fab">
  <a:themeElements>
    <a:clrScheme name="Mod">
      <a:dk1>
        <a:sysClr val="windowText" lastClr="000000"/>
      </a:dk1>
      <a:lt1>
        <a:sysClr val="window" lastClr="FFFFFF"/>
      </a:lt1>
      <a:dk2>
        <a:srgbClr val="065218"/>
      </a:dk2>
      <a:lt2>
        <a:srgbClr val="EDF3AE"/>
      </a:lt2>
      <a:accent1>
        <a:srgbClr val="8FCB17"/>
      </a:accent1>
      <a:accent2>
        <a:srgbClr val="769F11"/>
      </a:accent2>
      <a:accent3>
        <a:srgbClr val="D4E336"/>
      </a:accent3>
      <a:accent4>
        <a:srgbClr val="0C8228"/>
      </a:accent4>
      <a:accent5>
        <a:srgbClr val="C0EDA8"/>
      </a:accent5>
      <a:accent6>
        <a:srgbClr val="3B4F18"/>
      </a:accent6>
      <a:hlink>
        <a:srgbClr val="0A6A21"/>
      </a:hlink>
      <a:folHlink>
        <a:srgbClr val="406EA5"/>
      </a:folHlink>
    </a:clrScheme>
    <a:fontScheme name="Prefab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refab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00000"/>
              </a:schemeClr>
            </a:gs>
            <a:gs pos="30000">
              <a:schemeClr val="phClr">
                <a:tint val="60000"/>
                <a:satMod val="250000"/>
              </a:schemeClr>
            </a:gs>
            <a:gs pos="50000">
              <a:schemeClr val="phClr">
                <a:tint val="57000"/>
                <a:satMod val="250000"/>
              </a:schemeClr>
            </a:gs>
            <a:gs pos="100000">
              <a:schemeClr val="phClr">
                <a:tint val="17000"/>
                <a:satMod val="350000"/>
              </a:schemeClr>
            </a:gs>
          </a:gsLst>
          <a:lin ang="4000000" scaled="1"/>
        </a:gradFill>
        <a:gradFill rotWithShape="1">
          <a:gsLst>
            <a:gs pos="0">
              <a:schemeClr val="phClr">
                <a:tint val="75000"/>
                <a:satMod val="110000"/>
              </a:schemeClr>
            </a:gs>
            <a:gs pos="30000">
              <a:schemeClr val="phClr">
                <a:shade val="75000"/>
                <a:satMod val="130000"/>
              </a:schemeClr>
            </a:gs>
            <a:gs pos="50000">
              <a:schemeClr val="phClr">
                <a:shade val="70000"/>
                <a:satMod val="135000"/>
              </a:schemeClr>
            </a:gs>
            <a:gs pos="100000">
              <a:schemeClr val="phClr">
                <a:tint val="75000"/>
                <a:satMod val="110000"/>
              </a:schemeClr>
            </a:gs>
          </a:gsLst>
          <a:lin ang="40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0000" algn="ct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110000" algn="ctr" rotWithShape="0">
              <a:srgbClr val="000000">
                <a:alpha val="65000"/>
              </a:srgbClr>
            </a:outerShdw>
          </a:effectLst>
        </a:effectStyle>
        <a:effectStyle>
          <a:effectLst>
            <a:outerShdw blurRad="120000" algn="ctr" rotWithShape="0">
              <a:srgbClr val="000000">
                <a:alpha val="70000"/>
              </a:srgbClr>
            </a:outerShdw>
          </a:effectLst>
          <a:scene3d>
            <a:camera prst="orthographicFront"/>
            <a:lightRig rig="glow" dir="t">
              <a:rot lat="0" lon="0" rev="1800000"/>
            </a:lightRig>
          </a:scene3d>
          <a:sp3d contourW="12700" prstMaterial="dkEdge">
            <a:bevelT w="50800" h="44450" prst="angle"/>
            <a:contourClr>
              <a:schemeClr val="phClr">
                <a:shade val="4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110000"/>
              </a:schemeClr>
            </a:gs>
            <a:gs pos="30000">
              <a:schemeClr val="phClr">
                <a:shade val="75000"/>
                <a:satMod val="130000"/>
              </a:schemeClr>
            </a:gs>
            <a:gs pos="50000">
              <a:schemeClr val="phClr">
                <a:shade val="70000"/>
                <a:satMod val="135000"/>
              </a:schemeClr>
            </a:gs>
            <a:gs pos="100000">
              <a:schemeClr val="phClr">
                <a:tint val="75000"/>
                <a:satMod val="110000"/>
              </a:schemeClr>
            </a:gs>
          </a:gsLst>
          <a:lin ang="4000000" scaled="1"/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20000"/>
              </a:schemeClr>
              <a:schemeClr val="phClr">
                <a:tint val="94000"/>
                <a:satMod val="2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Prefab</Template>
  <TotalTime>2</TotalTime>
  <Words>4</Words>
  <Application>Microsoft Office PowerPoint</Application>
  <PresentationFormat>Экран (4:3)</PresentationFormat>
  <Paragraphs>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Prefab</vt:lpstr>
      <vt:lpstr>Природно-ресурсный потенциал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*Питер-Company*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Природно-ресурсный потенциал</dc:title>
  <dc:creator>Дмитрий Каленюк</dc:creator>
  <cp:lastModifiedBy>Admin</cp:lastModifiedBy>
  <cp:revision>2</cp:revision>
  <dcterms:created xsi:type="dcterms:W3CDTF">2012-06-14T12:52:30Z</dcterms:created>
  <dcterms:modified xsi:type="dcterms:W3CDTF">2012-10-03T08:30:02Z</dcterms:modified>
</cp:coreProperties>
</file>