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  <p:sldMasterId id="2147483749" r:id="rId2"/>
  </p:sldMasterIdLst>
  <p:sldIdLst>
    <p:sldId id="257" r:id="rId3"/>
    <p:sldId id="369" r:id="rId4"/>
    <p:sldId id="341" r:id="rId5"/>
    <p:sldId id="342" r:id="rId6"/>
    <p:sldId id="365" r:id="rId7"/>
    <p:sldId id="367" r:id="rId8"/>
    <p:sldId id="259" r:id="rId9"/>
    <p:sldId id="339" r:id="rId10"/>
    <p:sldId id="343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68" r:id="rId29"/>
    <p:sldId id="370" r:id="rId30"/>
    <p:sldId id="389" r:id="rId31"/>
    <p:sldId id="390" r:id="rId32"/>
    <p:sldId id="391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006600"/>
    <a:srgbClr val="663300"/>
    <a:srgbClr val="CCECFF"/>
    <a:srgbClr val="CCFF99"/>
    <a:srgbClr val="00CC99"/>
    <a:srgbClr val="000000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FD0295-7539-4E77-ABC2-AB8D761A2CC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1B513D-073E-4148-A207-6BBF66C3148E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Вооруженные Силы РФ</a:t>
          </a:r>
          <a:endParaRPr lang="ru-RU" sz="2400" dirty="0">
            <a:solidFill>
              <a:schemeClr val="tx1"/>
            </a:solidFill>
          </a:endParaRPr>
        </a:p>
      </dgm:t>
    </dgm:pt>
    <dgm:pt modelId="{F44F6C76-9640-42F6-8994-BA582CDC2829}" type="parTrans" cxnId="{AA0C6E09-A1BB-4B02-883A-A40DDA42A46A}">
      <dgm:prSet/>
      <dgm:spPr/>
      <dgm:t>
        <a:bodyPr/>
        <a:lstStyle/>
        <a:p>
          <a:endParaRPr lang="ru-RU"/>
        </a:p>
      </dgm:t>
    </dgm:pt>
    <dgm:pt modelId="{B3CF371A-1CC9-433F-9269-2F23A204A507}" type="sibTrans" cxnId="{AA0C6E09-A1BB-4B02-883A-A40DDA42A46A}">
      <dgm:prSet/>
      <dgm:spPr/>
      <dgm:t>
        <a:bodyPr/>
        <a:lstStyle/>
        <a:p>
          <a:endParaRPr lang="ru-RU"/>
        </a:p>
      </dgm:t>
    </dgm:pt>
    <dgm:pt modelId="{1472AC2E-B969-4673-92B7-68E01267B3BC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Виды войск</a:t>
          </a:r>
          <a:endParaRPr lang="ru-RU" sz="2400" dirty="0">
            <a:solidFill>
              <a:schemeClr val="tx1"/>
            </a:solidFill>
          </a:endParaRPr>
        </a:p>
      </dgm:t>
    </dgm:pt>
    <dgm:pt modelId="{FD233F73-0B19-4C1A-A82D-8A523F98F2AA}" type="parTrans" cxnId="{CA2ECFF7-AB2B-42D7-A287-A4F452C39C2D}">
      <dgm:prSet/>
      <dgm:spPr/>
      <dgm:t>
        <a:bodyPr/>
        <a:lstStyle/>
        <a:p>
          <a:endParaRPr lang="ru-RU"/>
        </a:p>
      </dgm:t>
    </dgm:pt>
    <dgm:pt modelId="{2D66A646-95E8-4343-AB2C-85B591630B97}" type="sibTrans" cxnId="{CA2ECFF7-AB2B-42D7-A287-A4F452C39C2D}">
      <dgm:prSet/>
      <dgm:spPr/>
      <dgm:t>
        <a:bodyPr/>
        <a:lstStyle/>
        <a:p>
          <a:endParaRPr lang="ru-RU"/>
        </a:p>
      </dgm:t>
    </dgm:pt>
    <dgm:pt modelId="{70FB86C6-A472-47AC-9A7E-FC48909D8E34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Сухопутные войска</a:t>
          </a:r>
          <a:endParaRPr lang="ru-RU" sz="2400" dirty="0">
            <a:solidFill>
              <a:schemeClr val="tx1"/>
            </a:solidFill>
          </a:endParaRPr>
        </a:p>
      </dgm:t>
    </dgm:pt>
    <dgm:pt modelId="{C9C4F2ED-540A-4B9F-A399-E305204DFE0D}" type="parTrans" cxnId="{A5541397-38A9-4732-94A7-AB74F8398B9C}">
      <dgm:prSet/>
      <dgm:spPr/>
      <dgm:t>
        <a:bodyPr/>
        <a:lstStyle/>
        <a:p>
          <a:endParaRPr lang="ru-RU"/>
        </a:p>
      </dgm:t>
    </dgm:pt>
    <dgm:pt modelId="{D6BDA923-8965-401A-BEA3-E6A3F14DEBC1}" type="sibTrans" cxnId="{A5541397-38A9-4732-94A7-AB74F8398B9C}">
      <dgm:prSet/>
      <dgm:spPr/>
      <dgm:t>
        <a:bodyPr/>
        <a:lstStyle/>
        <a:p>
          <a:endParaRPr lang="ru-RU"/>
        </a:p>
      </dgm:t>
    </dgm:pt>
    <dgm:pt modelId="{FFB239B1-527C-46B8-9234-B5912F223AF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Военно-Воздушные Силы</a:t>
          </a:r>
          <a:endParaRPr lang="ru-RU" sz="2400" dirty="0">
            <a:solidFill>
              <a:schemeClr val="tx1"/>
            </a:solidFill>
          </a:endParaRPr>
        </a:p>
      </dgm:t>
    </dgm:pt>
    <dgm:pt modelId="{9865C2EC-60A1-4CE4-956B-733784635F1C}" type="parTrans" cxnId="{F99A1999-ADDB-4728-8F6C-03B9F0CFDA5F}">
      <dgm:prSet/>
      <dgm:spPr/>
      <dgm:t>
        <a:bodyPr/>
        <a:lstStyle/>
        <a:p>
          <a:endParaRPr lang="ru-RU"/>
        </a:p>
      </dgm:t>
    </dgm:pt>
    <dgm:pt modelId="{A02DB278-E85A-4A72-83FF-452DFCDB4678}" type="sibTrans" cxnId="{F99A1999-ADDB-4728-8F6C-03B9F0CFDA5F}">
      <dgm:prSet/>
      <dgm:spPr/>
      <dgm:t>
        <a:bodyPr/>
        <a:lstStyle/>
        <a:p>
          <a:endParaRPr lang="ru-RU"/>
        </a:p>
      </dgm:t>
    </dgm:pt>
    <dgm:pt modelId="{882EF646-FCE9-4A10-9D8C-76F3C09F0518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Ракетные войска стратегического назначения</a:t>
          </a:r>
          <a:endParaRPr lang="ru-RU" sz="2400" dirty="0">
            <a:solidFill>
              <a:schemeClr val="tx1"/>
            </a:solidFill>
          </a:endParaRPr>
        </a:p>
      </dgm:t>
    </dgm:pt>
    <dgm:pt modelId="{65EBB39D-C6E6-4C2B-98A5-238AB7D1CE6C}" type="parTrans" cxnId="{B4FAD227-F058-4577-926F-78B287047594}">
      <dgm:prSet/>
      <dgm:spPr/>
      <dgm:t>
        <a:bodyPr/>
        <a:lstStyle/>
        <a:p>
          <a:endParaRPr lang="ru-RU"/>
        </a:p>
      </dgm:t>
    </dgm:pt>
    <dgm:pt modelId="{15C9851B-270C-4927-82FF-57B6396B8C56}" type="sibTrans" cxnId="{B4FAD227-F058-4577-926F-78B287047594}">
      <dgm:prSet/>
      <dgm:spPr/>
      <dgm:t>
        <a:bodyPr/>
        <a:lstStyle/>
        <a:p>
          <a:endParaRPr lang="ru-RU"/>
        </a:p>
      </dgm:t>
    </dgm:pt>
    <dgm:pt modelId="{DF4B99BA-8024-4FF5-82B0-0E83191A2F4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Рода войск</a:t>
          </a:r>
          <a:endParaRPr lang="ru-RU" sz="2400" dirty="0">
            <a:solidFill>
              <a:schemeClr val="tx1"/>
            </a:solidFill>
          </a:endParaRPr>
        </a:p>
      </dgm:t>
    </dgm:pt>
    <dgm:pt modelId="{F618192D-3302-4E71-B884-BDA0E5453A4D}" type="sibTrans" cxnId="{979A97D1-3951-4D78-A784-35B8FC66F531}">
      <dgm:prSet/>
      <dgm:spPr/>
      <dgm:t>
        <a:bodyPr/>
        <a:lstStyle/>
        <a:p>
          <a:endParaRPr lang="ru-RU"/>
        </a:p>
      </dgm:t>
    </dgm:pt>
    <dgm:pt modelId="{5B35976E-6062-4324-9FF7-ED1580665840}" type="parTrans" cxnId="{979A97D1-3951-4D78-A784-35B8FC66F531}">
      <dgm:prSet/>
      <dgm:spPr/>
      <dgm:t>
        <a:bodyPr/>
        <a:lstStyle/>
        <a:p>
          <a:endParaRPr lang="ru-RU"/>
        </a:p>
      </dgm:t>
    </dgm:pt>
    <dgm:pt modelId="{AE6AC631-7777-4E72-A0DF-90AC9E87770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Военно-Морской Флот</a:t>
          </a:r>
          <a:endParaRPr lang="ru-RU" sz="2400" dirty="0">
            <a:solidFill>
              <a:schemeClr val="tx1"/>
            </a:solidFill>
          </a:endParaRPr>
        </a:p>
      </dgm:t>
    </dgm:pt>
    <dgm:pt modelId="{559A2CC5-31A3-4858-8703-017F7FDE50F3}" type="parTrans" cxnId="{32DEDB2A-B489-4F4D-B3E7-EB508945F8B4}">
      <dgm:prSet/>
      <dgm:spPr/>
      <dgm:t>
        <a:bodyPr/>
        <a:lstStyle/>
        <a:p>
          <a:endParaRPr lang="ru-RU"/>
        </a:p>
      </dgm:t>
    </dgm:pt>
    <dgm:pt modelId="{679D7E16-DDAB-44F6-855A-FD891EB1903A}" type="sibTrans" cxnId="{32DEDB2A-B489-4F4D-B3E7-EB508945F8B4}">
      <dgm:prSet/>
      <dgm:spPr/>
      <dgm:t>
        <a:bodyPr/>
        <a:lstStyle/>
        <a:p>
          <a:endParaRPr lang="ru-RU"/>
        </a:p>
      </dgm:t>
    </dgm:pt>
    <dgm:pt modelId="{8D69B624-0A11-4B22-B3D0-EEBDBE89E661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Воздушно-десантные войска</a:t>
          </a:r>
          <a:endParaRPr lang="ru-RU" sz="2400" dirty="0">
            <a:solidFill>
              <a:schemeClr val="tx1"/>
            </a:solidFill>
          </a:endParaRPr>
        </a:p>
      </dgm:t>
    </dgm:pt>
    <dgm:pt modelId="{7BCDC202-7BBD-4C81-AB81-E4D09118B510}" type="parTrans" cxnId="{883898FA-F4F1-43D8-8E50-B82680413EB7}">
      <dgm:prSet/>
      <dgm:spPr/>
      <dgm:t>
        <a:bodyPr/>
        <a:lstStyle/>
        <a:p>
          <a:endParaRPr lang="ru-RU"/>
        </a:p>
      </dgm:t>
    </dgm:pt>
    <dgm:pt modelId="{7C63043D-5B54-4987-BDBF-3C649511BAC1}" type="sibTrans" cxnId="{883898FA-F4F1-43D8-8E50-B82680413EB7}">
      <dgm:prSet/>
      <dgm:spPr/>
      <dgm:t>
        <a:bodyPr/>
        <a:lstStyle/>
        <a:p>
          <a:endParaRPr lang="ru-RU"/>
        </a:p>
      </dgm:t>
    </dgm:pt>
    <dgm:pt modelId="{0D95ED3E-AD57-4D93-89A9-7AA81927CC70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Войска воздушно-космической обороны</a:t>
          </a:r>
          <a:endParaRPr lang="ru-RU" sz="2400" dirty="0">
            <a:solidFill>
              <a:schemeClr val="tx1"/>
            </a:solidFill>
          </a:endParaRPr>
        </a:p>
      </dgm:t>
    </dgm:pt>
    <dgm:pt modelId="{012712A0-3AE8-4BFD-8049-6AC0975FFDCE}" type="parTrans" cxnId="{E19492BF-6579-42C5-8CAD-C8AFA47BA1E5}">
      <dgm:prSet/>
      <dgm:spPr/>
      <dgm:t>
        <a:bodyPr/>
        <a:lstStyle/>
        <a:p>
          <a:endParaRPr lang="ru-RU"/>
        </a:p>
      </dgm:t>
    </dgm:pt>
    <dgm:pt modelId="{EEA791AF-73A6-4FFC-9C5C-9BD394564FC5}" type="sibTrans" cxnId="{E19492BF-6579-42C5-8CAD-C8AFA47BA1E5}">
      <dgm:prSet/>
      <dgm:spPr/>
      <dgm:t>
        <a:bodyPr/>
        <a:lstStyle/>
        <a:p>
          <a:endParaRPr lang="ru-RU"/>
        </a:p>
      </dgm:t>
    </dgm:pt>
    <dgm:pt modelId="{6DAAE4FE-1477-4A77-9931-6E016EBCECE0}" type="pres">
      <dgm:prSet presAssocID="{1EFD0295-7539-4E77-ABC2-AB8D761A2CC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A6F47B-A92B-4FC1-9958-2D215130B43B}" type="pres">
      <dgm:prSet presAssocID="{2B1B513D-073E-4148-A207-6BBF66C3148E}" presName="root1" presStyleCnt="0"/>
      <dgm:spPr/>
    </dgm:pt>
    <dgm:pt modelId="{15FE8E2E-FC24-4690-AB7E-BC1366C84AD1}" type="pres">
      <dgm:prSet presAssocID="{2B1B513D-073E-4148-A207-6BBF66C3148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C5EAA0-41CB-4C63-BACE-18C470806035}" type="pres">
      <dgm:prSet presAssocID="{2B1B513D-073E-4148-A207-6BBF66C3148E}" presName="level2hierChild" presStyleCnt="0"/>
      <dgm:spPr/>
    </dgm:pt>
    <dgm:pt modelId="{9C6C6F54-19FB-4644-9983-696F4E7DA669}" type="pres">
      <dgm:prSet presAssocID="{FD233F73-0B19-4C1A-A82D-8A523F98F2AA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22F1F62-C611-4962-9285-0C90BCE16A70}" type="pres">
      <dgm:prSet presAssocID="{FD233F73-0B19-4C1A-A82D-8A523F98F2AA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79A89DF-FBD7-400B-A6C0-447D7925E781}" type="pres">
      <dgm:prSet presAssocID="{1472AC2E-B969-4673-92B7-68E01267B3BC}" presName="root2" presStyleCnt="0"/>
      <dgm:spPr/>
    </dgm:pt>
    <dgm:pt modelId="{8AF87A98-E30B-42D8-BD82-FD2B92321E20}" type="pres">
      <dgm:prSet presAssocID="{1472AC2E-B969-4673-92B7-68E01267B3BC}" presName="LevelTwoTextNode" presStyleLbl="node2" presStyleIdx="0" presStyleCnt="2" custScaleX="552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4507CA-812C-484C-94A7-83C757634C90}" type="pres">
      <dgm:prSet presAssocID="{1472AC2E-B969-4673-92B7-68E01267B3BC}" presName="level3hierChild" presStyleCnt="0"/>
      <dgm:spPr/>
    </dgm:pt>
    <dgm:pt modelId="{0246DC7D-928A-4F60-B847-10B6C978B253}" type="pres">
      <dgm:prSet presAssocID="{C9C4F2ED-540A-4B9F-A399-E305204DFE0D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6CF26609-66A8-4301-8210-91E1C0A553D9}" type="pres">
      <dgm:prSet presAssocID="{C9C4F2ED-540A-4B9F-A399-E305204DFE0D}" presName="connTx" presStyleLbl="parChTrans1D3" presStyleIdx="0" presStyleCnt="6"/>
      <dgm:spPr/>
      <dgm:t>
        <a:bodyPr/>
        <a:lstStyle/>
        <a:p>
          <a:endParaRPr lang="ru-RU"/>
        </a:p>
      </dgm:t>
    </dgm:pt>
    <dgm:pt modelId="{9026F4B2-F5F6-43C0-942A-15CB7269E152}" type="pres">
      <dgm:prSet presAssocID="{70FB86C6-A472-47AC-9A7E-FC48909D8E34}" presName="root2" presStyleCnt="0"/>
      <dgm:spPr/>
    </dgm:pt>
    <dgm:pt modelId="{E2D7524E-1A1A-416F-9A5B-C3CFC24994FA}" type="pres">
      <dgm:prSet presAssocID="{70FB86C6-A472-47AC-9A7E-FC48909D8E34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AC9E13-FDA0-4729-A8BF-27F9681277B9}" type="pres">
      <dgm:prSet presAssocID="{70FB86C6-A472-47AC-9A7E-FC48909D8E34}" presName="level3hierChild" presStyleCnt="0"/>
      <dgm:spPr/>
    </dgm:pt>
    <dgm:pt modelId="{21E09C65-1219-4A06-A94C-343D06F8F8D4}" type="pres">
      <dgm:prSet presAssocID="{9865C2EC-60A1-4CE4-956B-733784635F1C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F269FEA4-08BD-4467-869A-2D2F7DCBD9A9}" type="pres">
      <dgm:prSet presAssocID="{9865C2EC-60A1-4CE4-956B-733784635F1C}" presName="connTx" presStyleLbl="parChTrans1D3" presStyleIdx="1" presStyleCnt="6"/>
      <dgm:spPr/>
      <dgm:t>
        <a:bodyPr/>
        <a:lstStyle/>
        <a:p>
          <a:endParaRPr lang="ru-RU"/>
        </a:p>
      </dgm:t>
    </dgm:pt>
    <dgm:pt modelId="{88327188-01AE-410E-8931-07610B627093}" type="pres">
      <dgm:prSet presAssocID="{FFB239B1-527C-46B8-9234-B5912F223AF3}" presName="root2" presStyleCnt="0"/>
      <dgm:spPr/>
    </dgm:pt>
    <dgm:pt modelId="{E6946DD4-317A-4C64-9D55-535CD1D85B61}" type="pres">
      <dgm:prSet presAssocID="{FFB239B1-527C-46B8-9234-B5912F223AF3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C0EF8B-CD00-4CA1-B434-81173A9FC6C4}" type="pres">
      <dgm:prSet presAssocID="{FFB239B1-527C-46B8-9234-B5912F223AF3}" presName="level3hierChild" presStyleCnt="0"/>
      <dgm:spPr/>
    </dgm:pt>
    <dgm:pt modelId="{E5654007-948E-4D1E-8CAD-82E84C238431}" type="pres">
      <dgm:prSet presAssocID="{559A2CC5-31A3-4858-8703-017F7FDE50F3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FB7CF89C-D320-41DE-A3E5-42CA50B886E5}" type="pres">
      <dgm:prSet presAssocID="{559A2CC5-31A3-4858-8703-017F7FDE50F3}" presName="connTx" presStyleLbl="parChTrans1D3" presStyleIdx="2" presStyleCnt="6"/>
      <dgm:spPr/>
      <dgm:t>
        <a:bodyPr/>
        <a:lstStyle/>
        <a:p>
          <a:endParaRPr lang="ru-RU"/>
        </a:p>
      </dgm:t>
    </dgm:pt>
    <dgm:pt modelId="{185EFCDE-DBDB-4F08-8D23-B612237F75B2}" type="pres">
      <dgm:prSet presAssocID="{AE6AC631-7777-4E72-A0DF-90AC9E87770B}" presName="root2" presStyleCnt="0"/>
      <dgm:spPr/>
    </dgm:pt>
    <dgm:pt modelId="{8C2650A8-A122-428E-8CE4-8A9D02338BD5}" type="pres">
      <dgm:prSet presAssocID="{AE6AC631-7777-4E72-A0DF-90AC9E87770B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C97B8E-9CAA-4377-90E4-BC245AD6F61E}" type="pres">
      <dgm:prSet presAssocID="{AE6AC631-7777-4E72-A0DF-90AC9E87770B}" presName="level3hierChild" presStyleCnt="0"/>
      <dgm:spPr/>
    </dgm:pt>
    <dgm:pt modelId="{737D099C-D9CE-4EC4-AB9B-909058617A80}" type="pres">
      <dgm:prSet presAssocID="{5B35976E-6062-4324-9FF7-ED1580665840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A0342A6C-F973-4883-8F30-694E256AC14C}" type="pres">
      <dgm:prSet presAssocID="{5B35976E-6062-4324-9FF7-ED1580665840}" presName="connTx" presStyleLbl="parChTrans1D2" presStyleIdx="1" presStyleCnt="2"/>
      <dgm:spPr/>
      <dgm:t>
        <a:bodyPr/>
        <a:lstStyle/>
        <a:p>
          <a:endParaRPr lang="ru-RU"/>
        </a:p>
      </dgm:t>
    </dgm:pt>
    <dgm:pt modelId="{2913B351-ADD3-4184-BFAF-13C4EBFF6095}" type="pres">
      <dgm:prSet presAssocID="{DF4B99BA-8024-4FF5-82B0-0E83191A2F43}" presName="root2" presStyleCnt="0"/>
      <dgm:spPr/>
    </dgm:pt>
    <dgm:pt modelId="{5F35E7E9-0165-411C-AB35-ECAAB6879E49}" type="pres">
      <dgm:prSet presAssocID="{DF4B99BA-8024-4FF5-82B0-0E83191A2F43}" presName="LevelTwoTextNode" presStyleLbl="node2" presStyleIdx="1" presStyleCnt="2" custScaleX="532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026314-68C3-4980-B604-A9B2D5108FDD}" type="pres">
      <dgm:prSet presAssocID="{DF4B99BA-8024-4FF5-82B0-0E83191A2F43}" presName="level3hierChild" presStyleCnt="0"/>
      <dgm:spPr/>
    </dgm:pt>
    <dgm:pt modelId="{3538E894-4A95-4FA5-A6C8-00750ED38A98}" type="pres">
      <dgm:prSet presAssocID="{65EBB39D-C6E6-4C2B-98A5-238AB7D1CE6C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D9ECC2B9-1474-4EDC-9D57-A9C6938FB483}" type="pres">
      <dgm:prSet presAssocID="{65EBB39D-C6E6-4C2B-98A5-238AB7D1CE6C}" presName="connTx" presStyleLbl="parChTrans1D3" presStyleIdx="3" presStyleCnt="6"/>
      <dgm:spPr/>
      <dgm:t>
        <a:bodyPr/>
        <a:lstStyle/>
        <a:p>
          <a:endParaRPr lang="ru-RU"/>
        </a:p>
      </dgm:t>
    </dgm:pt>
    <dgm:pt modelId="{27E5E327-CE8A-496A-8235-6C41CABBC660}" type="pres">
      <dgm:prSet presAssocID="{882EF646-FCE9-4A10-9D8C-76F3C09F0518}" presName="root2" presStyleCnt="0"/>
      <dgm:spPr/>
    </dgm:pt>
    <dgm:pt modelId="{A35445DA-88BA-4FF2-8592-79906F77AE23}" type="pres">
      <dgm:prSet presAssocID="{882EF646-FCE9-4A10-9D8C-76F3C09F0518}" presName="LevelTwoTextNode" presStyleLbl="node3" presStyleIdx="3" presStyleCnt="6" custScaleX="1718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F760AA-FC5F-41BC-A8F8-63377C3B794B}" type="pres">
      <dgm:prSet presAssocID="{882EF646-FCE9-4A10-9D8C-76F3C09F0518}" presName="level3hierChild" presStyleCnt="0"/>
      <dgm:spPr/>
    </dgm:pt>
    <dgm:pt modelId="{2F3649EA-F8E9-4F0D-BCBD-1893A7F5F4D4}" type="pres">
      <dgm:prSet presAssocID="{7BCDC202-7BBD-4C81-AB81-E4D09118B510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02B4D824-FB05-4C8F-974D-329B2646B495}" type="pres">
      <dgm:prSet presAssocID="{7BCDC202-7BBD-4C81-AB81-E4D09118B510}" presName="connTx" presStyleLbl="parChTrans1D3" presStyleIdx="4" presStyleCnt="6"/>
      <dgm:spPr/>
      <dgm:t>
        <a:bodyPr/>
        <a:lstStyle/>
        <a:p>
          <a:endParaRPr lang="ru-RU"/>
        </a:p>
      </dgm:t>
    </dgm:pt>
    <dgm:pt modelId="{73BF6155-9F7F-4457-A489-31C362ED8B2B}" type="pres">
      <dgm:prSet presAssocID="{8D69B624-0A11-4B22-B3D0-EEBDBE89E661}" presName="root2" presStyleCnt="0"/>
      <dgm:spPr/>
    </dgm:pt>
    <dgm:pt modelId="{310C78A1-98C9-49C3-B4E8-13E6165195EE}" type="pres">
      <dgm:prSet presAssocID="{8D69B624-0A11-4B22-B3D0-EEBDBE89E661}" presName="LevelTwoTextNode" presStyleLbl="node3" presStyleIdx="4" presStyleCnt="6" custScaleX="172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754C88-713C-4502-8A13-2170EB95E225}" type="pres">
      <dgm:prSet presAssocID="{8D69B624-0A11-4B22-B3D0-EEBDBE89E661}" presName="level3hierChild" presStyleCnt="0"/>
      <dgm:spPr/>
    </dgm:pt>
    <dgm:pt modelId="{833FCC47-2DC2-4FEF-BE77-EABE40EDFB45}" type="pres">
      <dgm:prSet presAssocID="{012712A0-3AE8-4BFD-8049-6AC0975FFDCE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39E99F04-4D89-4AB4-A72D-99C8796883B1}" type="pres">
      <dgm:prSet presAssocID="{012712A0-3AE8-4BFD-8049-6AC0975FFDCE}" presName="connTx" presStyleLbl="parChTrans1D3" presStyleIdx="5" presStyleCnt="6"/>
      <dgm:spPr/>
      <dgm:t>
        <a:bodyPr/>
        <a:lstStyle/>
        <a:p>
          <a:endParaRPr lang="ru-RU"/>
        </a:p>
      </dgm:t>
    </dgm:pt>
    <dgm:pt modelId="{C03FBD3F-17F3-4E07-B895-9962DF1F2FF6}" type="pres">
      <dgm:prSet presAssocID="{0D95ED3E-AD57-4D93-89A9-7AA81927CC70}" presName="root2" presStyleCnt="0"/>
      <dgm:spPr/>
    </dgm:pt>
    <dgm:pt modelId="{65FF3200-6177-44B2-B473-8478A9AF5C7D}" type="pres">
      <dgm:prSet presAssocID="{0D95ED3E-AD57-4D93-89A9-7AA81927CC70}" presName="LevelTwoTextNode" presStyleLbl="node3" presStyleIdx="5" presStyleCnt="6" custScaleX="176189" custScaleY="84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027F59-6E1E-4911-B8A0-588CD5CED6E3}" type="pres">
      <dgm:prSet presAssocID="{0D95ED3E-AD57-4D93-89A9-7AA81927CC70}" presName="level3hierChild" presStyleCnt="0"/>
      <dgm:spPr/>
    </dgm:pt>
  </dgm:ptLst>
  <dgm:cxnLst>
    <dgm:cxn modelId="{AA0C6E09-A1BB-4B02-883A-A40DDA42A46A}" srcId="{1EFD0295-7539-4E77-ABC2-AB8D761A2CC4}" destId="{2B1B513D-073E-4148-A207-6BBF66C3148E}" srcOrd="0" destOrd="0" parTransId="{F44F6C76-9640-42F6-8994-BA582CDC2829}" sibTransId="{B3CF371A-1CC9-433F-9269-2F23A204A507}"/>
    <dgm:cxn modelId="{AFF3F494-D18D-40AA-BF6F-69DC81D8F264}" type="presOf" srcId="{70FB86C6-A472-47AC-9A7E-FC48909D8E34}" destId="{E2D7524E-1A1A-416F-9A5B-C3CFC24994FA}" srcOrd="0" destOrd="0" presId="urn:microsoft.com/office/officeart/2005/8/layout/hierarchy2"/>
    <dgm:cxn modelId="{AFB5AEC0-E77F-4F16-8425-E010ADB625E9}" type="presOf" srcId="{9865C2EC-60A1-4CE4-956B-733784635F1C}" destId="{F269FEA4-08BD-4467-869A-2D2F7DCBD9A9}" srcOrd="1" destOrd="0" presId="urn:microsoft.com/office/officeart/2005/8/layout/hierarchy2"/>
    <dgm:cxn modelId="{416BAB4A-ECC1-4A4B-B783-A28AA9D6F20E}" type="presOf" srcId="{882EF646-FCE9-4A10-9D8C-76F3C09F0518}" destId="{A35445DA-88BA-4FF2-8592-79906F77AE23}" srcOrd="0" destOrd="0" presId="urn:microsoft.com/office/officeart/2005/8/layout/hierarchy2"/>
    <dgm:cxn modelId="{76618C20-8495-4C22-B4F2-A197409BEC24}" type="presOf" srcId="{5B35976E-6062-4324-9FF7-ED1580665840}" destId="{737D099C-D9CE-4EC4-AB9B-909058617A80}" srcOrd="0" destOrd="0" presId="urn:microsoft.com/office/officeart/2005/8/layout/hierarchy2"/>
    <dgm:cxn modelId="{979A97D1-3951-4D78-A784-35B8FC66F531}" srcId="{2B1B513D-073E-4148-A207-6BBF66C3148E}" destId="{DF4B99BA-8024-4FF5-82B0-0E83191A2F43}" srcOrd="1" destOrd="0" parTransId="{5B35976E-6062-4324-9FF7-ED1580665840}" sibTransId="{F618192D-3302-4E71-B884-BDA0E5453A4D}"/>
    <dgm:cxn modelId="{011F2B61-0C72-4720-BC76-8C213B147C2A}" type="presOf" srcId="{65EBB39D-C6E6-4C2B-98A5-238AB7D1CE6C}" destId="{D9ECC2B9-1474-4EDC-9D57-A9C6938FB483}" srcOrd="1" destOrd="0" presId="urn:microsoft.com/office/officeart/2005/8/layout/hierarchy2"/>
    <dgm:cxn modelId="{4A42537B-8E12-48F1-A856-87A524F55ED6}" type="presOf" srcId="{7BCDC202-7BBD-4C81-AB81-E4D09118B510}" destId="{02B4D824-FB05-4C8F-974D-329B2646B495}" srcOrd="1" destOrd="0" presId="urn:microsoft.com/office/officeart/2005/8/layout/hierarchy2"/>
    <dgm:cxn modelId="{8D716476-1C89-415B-B97D-A93C5D3A2987}" type="presOf" srcId="{559A2CC5-31A3-4858-8703-017F7FDE50F3}" destId="{FB7CF89C-D320-41DE-A3E5-42CA50B886E5}" srcOrd="1" destOrd="0" presId="urn:microsoft.com/office/officeart/2005/8/layout/hierarchy2"/>
    <dgm:cxn modelId="{D4AC77D8-8B79-4A74-8EE0-18F6B8A1D4F7}" type="presOf" srcId="{8D69B624-0A11-4B22-B3D0-EEBDBE89E661}" destId="{310C78A1-98C9-49C3-B4E8-13E6165195EE}" srcOrd="0" destOrd="0" presId="urn:microsoft.com/office/officeart/2005/8/layout/hierarchy2"/>
    <dgm:cxn modelId="{E8C6A0B5-6047-44F7-A6D6-B3945308D9F5}" type="presOf" srcId="{1EFD0295-7539-4E77-ABC2-AB8D761A2CC4}" destId="{6DAAE4FE-1477-4A77-9931-6E016EBCECE0}" srcOrd="0" destOrd="0" presId="urn:microsoft.com/office/officeart/2005/8/layout/hierarchy2"/>
    <dgm:cxn modelId="{CA2ECFF7-AB2B-42D7-A287-A4F452C39C2D}" srcId="{2B1B513D-073E-4148-A207-6BBF66C3148E}" destId="{1472AC2E-B969-4673-92B7-68E01267B3BC}" srcOrd="0" destOrd="0" parTransId="{FD233F73-0B19-4C1A-A82D-8A523F98F2AA}" sibTransId="{2D66A646-95E8-4343-AB2C-85B591630B97}"/>
    <dgm:cxn modelId="{C02EDA74-86BD-4672-A6CA-3B88F2C05D5B}" type="presOf" srcId="{C9C4F2ED-540A-4B9F-A399-E305204DFE0D}" destId="{0246DC7D-928A-4F60-B847-10B6C978B253}" srcOrd="0" destOrd="0" presId="urn:microsoft.com/office/officeart/2005/8/layout/hierarchy2"/>
    <dgm:cxn modelId="{81DBBBBD-8C46-4FF4-8E8D-55A58F138B37}" type="presOf" srcId="{0D95ED3E-AD57-4D93-89A9-7AA81927CC70}" destId="{65FF3200-6177-44B2-B473-8478A9AF5C7D}" srcOrd="0" destOrd="0" presId="urn:microsoft.com/office/officeart/2005/8/layout/hierarchy2"/>
    <dgm:cxn modelId="{21D8D67F-B7AE-4D0F-BCEB-A4068586E1A6}" type="presOf" srcId="{AE6AC631-7777-4E72-A0DF-90AC9E87770B}" destId="{8C2650A8-A122-428E-8CE4-8A9D02338BD5}" srcOrd="0" destOrd="0" presId="urn:microsoft.com/office/officeart/2005/8/layout/hierarchy2"/>
    <dgm:cxn modelId="{EB229FEE-90D2-40A3-9413-79D822078B65}" type="presOf" srcId="{FFB239B1-527C-46B8-9234-B5912F223AF3}" destId="{E6946DD4-317A-4C64-9D55-535CD1D85B61}" srcOrd="0" destOrd="0" presId="urn:microsoft.com/office/officeart/2005/8/layout/hierarchy2"/>
    <dgm:cxn modelId="{F2EF3642-2C8F-4FED-AADF-339D8E7B6659}" type="presOf" srcId="{012712A0-3AE8-4BFD-8049-6AC0975FFDCE}" destId="{39E99F04-4D89-4AB4-A72D-99C8796883B1}" srcOrd="1" destOrd="0" presId="urn:microsoft.com/office/officeart/2005/8/layout/hierarchy2"/>
    <dgm:cxn modelId="{B4FAD227-F058-4577-926F-78B287047594}" srcId="{DF4B99BA-8024-4FF5-82B0-0E83191A2F43}" destId="{882EF646-FCE9-4A10-9D8C-76F3C09F0518}" srcOrd="0" destOrd="0" parTransId="{65EBB39D-C6E6-4C2B-98A5-238AB7D1CE6C}" sibTransId="{15C9851B-270C-4927-82FF-57B6396B8C56}"/>
    <dgm:cxn modelId="{78C2F488-9161-4D66-95C6-B09314455ADF}" type="presOf" srcId="{559A2CC5-31A3-4858-8703-017F7FDE50F3}" destId="{E5654007-948E-4D1E-8CAD-82E84C238431}" srcOrd="0" destOrd="0" presId="urn:microsoft.com/office/officeart/2005/8/layout/hierarchy2"/>
    <dgm:cxn modelId="{CC400768-F9CB-4332-8700-F4922EFFB9E7}" type="presOf" srcId="{1472AC2E-B969-4673-92B7-68E01267B3BC}" destId="{8AF87A98-E30B-42D8-BD82-FD2B92321E20}" srcOrd="0" destOrd="0" presId="urn:microsoft.com/office/officeart/2005/8/layout/hierarchy2"/>
    <dgm:cxn modelId="{32DEDB2A-B489-4F4D-B3E7-EB508945F8B4}" srcId="{1472AC2E-B969-4673-92B7-68E01267B3BC}" destId="{AE6AC631-7777-4E72-A0DF-90AC9E87770B}" srcOrd="2" destOrd="0" parTransId="{559A2CC5-31A3-4858-8703-017F7FDE50F3}" sibTransId="{679D7E16-DDAB-44F6-855A-FD891EB1903A}"/>
    <dgm:cxn modelId="{240D2D25-5D48-4687-AA8D-659E30B9E69F}" type="presOf" srcId="{9865C2EC-60A1-4CE4-956B-733784635F1C}" destId="{21E09C65-1219-4A06-A94C-343D06F8F8D4}" srcOrd="0" destOrd="0" presId="urn:microsoft.com/office/officeart/2005/8/layout/hierarchy2"/>
    <dgm:cxn modelId="{148C963D-F621-43ED-B98D-E3F802DDB3D9}" type="presOf" srcId="{2B1B513D-073E-4148-A207-6BBF66C3148E}" destId="{15FE8E2E-FC24-4690-AB7E-BC1366C84AD1}" srcOrd="0" destOrd="0" presId="urn:microsoft.com/office/officeart/2005/8/layout/hierarchy2"/>
    <dgm:cxn modelId="{0B1F0B01-38CA-4CAD-A2E5-130CA4B96995}" type="presOf" srcId="{C9C4F2ED-540A-4B9F-A399-E305204DFE0D}" destId="{6CF26609-66A8-4301-8210-91E1C0A553D9}" srcOrd="1" destOrd="0" presId="urn:microsoft.com/office/officeart/2005/8/layout/hierarchy2"/>
    <dgm:cxn modelId="{352A85E1-31B0-407C-9694-6C68B46A4AE1}" type="presOf" srcId="{012712A0-3AE8-4BFD-8049-6AC0975FFDCE}" destId="{833FCC47-2DC2-4FEF-BE77-EABE40EDFB45}" srcOrd="0" destOrd="0" presId="urn:microsoft.com/office/officeart/2005/8/layout/hierarchy2"/>
    <dgm:cxn modelId="{E19492BF-6579-42C5-8CAD-C8AFA47BA1E5}" srcId="{DF4B99BA-8024-4FF5-82B0-0E83191A2F43}" destId="{0D95ED3E-AD57-4D93-89A9-7AA81927CC70}" srcOrd="2" destOrd="0" parTransId="{012712A0-3AE8-4BFD-8049-6AC0975FFDCE}" sibTransId="{EEA791AF-73A6-4FFC-9C5C-9BD394564FC5}"/>
    <dgm:cxn modelId="{FD1B6D60-36F1-4EFB-9E76-0689F1CD4808}" type="presOf" srcId="{65EBB39D-C6E6-4C2B-98A5-238AB7D1CE6C}" destId="{3538E894-4A95-4FA5-A6C8-00750ED38A98}" srcOrd="0" destOrd="0" presId="urn:microsoft.com/office/officeart/2005/8/layout/hierarchy2"/>
    <dgm:cxn modelId="{5756AA66-EF2D-4A62-9A50-AF9200FA440F}" type="presOf" srcId="{DF4B99BA-8024-4FF5-82B0-0E83191A2F43}" destId="{5F35E7E9-0165-411C-AB35-ECAAB6879E49}" srcOrd="0" destOrd="0" presId="urn:microsoft.com/office/officeart/2005/8/layout/hierarchy2"/>
    <dgm:cxn modelId="{F99A1999-ADDB-4728-8F6C-03B9F0CFDA5F}" srcId="{1472AC2E-B969-4673-92B7-68E01267B3BC}" destId="{FFB239B1-527C-46B8-9234-B5912F223AF3}" srcOrd="1" destOrd="0" parTransId="{9865C2EC-60A1-4CE4-956B-733784635F1C}" sibTransId="{A02DB278-E85A-4A72-83FF-452DFCDB4678}"/>
    <dgm:cxn modelId="{E252C6E9-65E8-4F7D-86BB-78D26F3D66A7}" type="presOf" srcId="{FD233F73-0B19-4C1A-A82D-8A523F98F2AA}" destId="{9C6C6F54-19FB-4644-9983-696F4E7DA669}" srcOrd="0" destOrd="0" presId="urn:microsoft.com/office/officeart/2005/8/layout/hierarchy2"/>
    <dgm:cxn modelId="{A5541397-38A9-4732-94A7-AB74F8398B9C}" srcId="{1472AC2E-B969-4673-92B7-68E01267B3BC}" destId="{70FB86C6-A472-47AC-9A7E-FC48909D8E34}" srcOrd="0" destOrd="0" parTransId="{C9C4F2ED-540A-4B9F-A399-E305204DFE0D}" sibTransId="{D6BDA923-8965-401A-BEA3-E6A3F14DEBC1}"/>
    <dgm:cxn modelId="{A6CB7277-8C41-4C88-A804-E5CB1C214E48}" type="presOf" srcId="{FD233F73-0B19-4C1A-A82D-8A523F98F2AA}" destId="{022F1F62-C611-4962-9285-0C90BCE16A70}" srcOrd="1" destOrd="0" presId="urn:microsoft.com/office/officeart/2005/8/layout/hierarchy2"/>
    <dgm:cxn modelId="{883898FA-F4F1-43D8-8E50-B82680413EB7}" srcId="{DF4B99BA-8024-4FF5-82B0-0E83191A2F43}" destId="{8D69B624-0A11-4B22-B3D0-EEBDBE89E661}" srcOrd="1" destOrd="0" parTransId="{7BCDC202-7BBD-4C81-AB81-E4D09118B510}" sibTransId="{7C63043D-5B54-4987-BDBF-3C649511BAC1}"/>
    <dgm:cxn modelId="{3D8AD2DD-9F56-44D3-8F91-9A97E82AB423}" type="presOf" srcId="{7BCDC202-7BBD-4C81-AB81-E4D09118B510}" destId="{2F3649EA-F8E9-4F0D-BCBD-1893A7F5F4D4}" srcOrd="0" destOrd="0" presId="urn:microsoft.com/office/officeart/2005/8/layout/hierarchy2"/>
    <dgm:cxn modelId="{38F88F05-558A-4E39-9EA8-EAA8089A675D}" type="presOf" srcId="{5B35976E-6062-4324-9FF7-ED1580665840}" destId="{A0342A6C-F973-4883-8F30-694E256AC14C}" srcOrd="1" destOrd="0" presId="urn:microsoft.com/office/officeart/2005/8/layout/hierarchy2"/>
    <dgm:cxn modelId="{0A361E86-42E6-40A4-B852-49A6E3235888}" type="presParOf" srcId="{6DAAE4FE-1477-4A77-9931-6E016EBCECE0}" destId="{3DA6F47B-A92B-4FC1-9958-2D215130B43B}" srcOrd="0" destOrd="0" presId="urn:microsoft.com/office/officeart/2005/8/layout/hierarchy2"/>
    <dgm:cxn modelId="{71D93144-8716-4703-9997-8871AC97D048}" type="presParOf" srcId="{3DA6F47B-A92B-4FC1-9958-2D215130B43B}" destId="{15FE8E2E-FC24-4690-AB7E-BC1366C84AD1}" srcOrd="0" destOrd="0" presId="urn:microsoft.com/office/officeart/2005/8/layout/hierarchy2"/>
    <dgm:cxn modelId="{454C1669-DAFF-484E-BA92-C773C63128C5}" type="presParOf" srcId="{3DA6F47B-A92B-4FC1-9958-2D215130B43B}" destId="{D3C5EAA0-41CB-4C63-BACE-18C470806035}" srcOrd="1" destOrd="0" presId="urn:microsoft.com/office/officeart/2005/8/layout/hierarchy2"/>
    <dgm:cxn modelId="{CCB917A2-8C45-4EB2-86B2-0CBC2350F894}" type="presParOf" srcId="{D3C5EAA0-41CB-4C63-BACE-18C470806035}" destId="{9C6C6F54-19FB-4644-9983-696F4E7DA669}" srcOrd="0" destOrd="0" presId="urn:microsoft.com/office/officeart/2005/8/layout/hierarchy2"/>
    <dgm:cxn modelId="{97AA7AD0-1DDD-4762-A740-B7AF6BE5E7FD}" type="presParOf" srcId="{9C6C6F54-19FB-4644-9983-696F4E7DA669}" destId="{022F1F62-C611-4962-9285-0C90BCE16A70}" srcOrd="0" destOrd="0" presId="urn:microsoft.com/office/officeart/2005/8/layout/hierarchy2"/>
    <dgm:cxn modelId="{351E37DE-2956-4E03-B9F2-CA9F07012974}" type="presParOf" srcId="{D3C5EAA0-41CB-4C63-BACE-18C470806035}" destId="{979A89DF-FBD7-400B-A6C0-447D7925E781}" srcOrd="1" destOrd="0" presId="urn:microsoft.com/office/officeart/2005/8/layout/hierarchy2"/>
    <dgm:cxn modelId="{AA204B63-DEF9-44D0-9113-93321AC2F10B}" type="presParOf" srcId="{979A89DF-FBD7-400B-A6C0-447D7925E781}" destId="{8AF87A98-E30B-42D8-BD82-FD2B92321E20}" srcOrd="0" destOrd="0" presId="urn:microsoft.com/office/officeart/2005/8/layout/hierarchy2"/>
    <dgm:cxn modelId="{5F34858D-B3C1-4F73-B1DD-60FC65F1CDD6}" type="presParOf" srcId="{979A89DF-FBD7-400B-A6C0-447D7925E781}" destId="{1A4507CA-812C-484C-94A7-83C757634C90}" srcOrd="1" destOrd="0" presId="urn:microsoft.com/office/officeart/2005/8/layout/hierarchy2"/>
    <dgm:cxn modelId="{89258D32-3763-4C9E-9226-D9AFBAB67D7B}" type="presParOf" srcId="{1A4507CA-812C-484C-94A7-83C757634C90}" destId="{0246DC7D-928A-4F60-B847-10B6C978B253}" srcOrd="0" destOrd="0" presId="urn:microsoft.com/office/officeart/2005/8/layout/hierarchy2"/>
    <dgm:cxn modelId="{EC28FD7C-D9A6-4A6D-B701-F13436FE2916}" type="presParOf" srcId="{0246DC7D-928A-4F60-B847-10B6C978B253}" destId="{6CF26609-66A8-4301-8210-91E1C0A553D9}" srcOrd="0" destOrd="0" presId="urn:microsoft.com/office/officeart/2005/8/layout/hierarchy2"/>
    <dgm:cxn modelId="{01E93B8A-4ACD-4584-A301-4399909EBA2B}" type="presParOf" srcId="{1A4507CA-812C-484C-94A7-83C757634C90}" destId="{9026F4B2-F5F6-43C0-942A-15CB7269E152}" srcOrd="1" destOrd="0" presId="urn:microsoft.com/office/officeart/2005/8/layout/hierarchy2"/>
    <dgm:cxn modelId="{2426ACF6-A0F0-4077-94F4-54EC0E277146}" type="presParOf" srcId="{9026F4B2-F5F6-43C0-942A-15CB7269E152}" destId="{E2D7524E-1A1A-416F-9A5B-C3CFC24994FA}" srcOrd="0" destOrd="0" presId="urn:microsoft.com/office/officeart/2005/8/layout/hierarchy2"/>
    <dgm:cxn modelId="{2D3C7692-EE11-4B07-A774-F112E5683DC1}" type="presParOf" srcId="{9026F4B2-F5F6-43C0-942A-15CB7269E152}" destId="{7EAC9E13-FDA0-4729-A8BF-27F9681277B9}" srcOrd="1" destOrd="0" presId="urn:microsoft.com/office/officeart/2005/8/layout/hierarchy2"/>
    <dgm:cxn modelId="{984E6418-77B8-4F23-918E-C7F8B5E83109}" type="presParOf" srcId="{1A4507CA-812C-484C-94A7-83C757634C90}" destId="{21E09C65-1219-4A06-A94C-343D06F8F8D4}" srcOrd="2" destOrd="0" presId="urn:microsoft.com/office/officeart/2005/8/layout/hierarchy2"/>
    <dgm:cxn modelId="{41C6B29F-9BEF-4281-9576-AB61C9C6439B}" type="presParOf" srcId="{21E09C65-1219-4A06-A94C-343D06F8F8D4}" destId="{F269FEA4-08BD-4467-869A-2D2F7DCBD9A9}" srcOrd="0" destOrd="0" presId="urn:microsoft.com/office/officeart/2005/8/layout/hierarchy2"/>
    <dgm:cxn modelId="{7F772D6F-5370-4225-8E29-86CE1792CAFD}" type="presParOf" srcId="{1A4507CA-812C-484C-94A7-83C757634C90}" destId="{88327188-01AE-410E-8931-07610B627093}" srcOrd="3" destOrd="0" presId="urn:microsoft.com/office/officeart/2005/8/layout/hierarchy2"/>
    <dgm:cxn modelId="{1E222D04-F1E1-478D-B542-E1E0F1CB4540}" type="presParOf" srcId="{88327188-01AE-410E-8931-07610B627093}" destId="{E6946DD4-317A-4C64-9D55-535CD1D85B61}" srcOrd="0" destOrd="0" presId="urn:microsoft.com/office/officeart/2005/8/layout/hierarchy2"/>
    <dgm:cxn modelId="{6767F9CA-F0AF-4865-AD5A-0E7B1CED18D3}" type="presParOf" srcId="{88327188-01AE-410E-8931-07610B627093}" destId="{40C0EF8B-CD00-4CA1-B434-81173A9FC6C4}" srcOrd="1" destOrd="0" presId="urn:microsoft.com/office/officeart/2005/8/layout/hierarchy2"/>
    <dgm:cxn modelId="{873BADBD-5F08-4A82-BB3D-EAD835A06ACE}" type="presParOf" srcId="{1A4507CA-812C-484C-94A7-83C757634C90}" destId="{E5654007-948E-4D1E-8CAD-82E84C238431}" srcOrd="4" destOrd="0" presId="urn:microsoft.com/office/officeart/2005/8/layout/hierarchy2"/>
    <dgm:cxn modelId="{EE36ADAA-ED14-4F29-A7BF-42E4DFB9278D}" type="presParOf" srcId="{E5654007-948E-4D1E-8CAD-82E84C238431}" destId="{FB7CF89C-D320-41DE-A3E5-42CA50B886E5}" srcOrd="0" destOrd="0" presId="urn:microsoft.com/office/officeart/2005/8/layout/hierarchy2"/>
    <dgm:cxn modelId="{322B5A67-BEC7-42A6-92C6-3BD054E639BE}" type="presParOf" srcId="{1A4507CA-812C-484C-94A7-83C757634C90}" destId="{185EFCDE-DBDB-4F08-8D23-B612237F75B2}" srcOrd="5" destOrd="0" presId="urn:microsoft.com/office/officeart/2005/8/layout/hierarchy2"/>
    <dgm:cxn modelId="{D5C7521C-B4B4-417A-AA91-F59205D9DC49}" type="presParOf" srcId="{185EFCDE-DBDB-4F08-8D23-B612237F75B2}" destId="{8C2650A8-A122-428E-8CE4-8A9D02338BD5}" srcOrd="0" destOrd="0" presId="urn:microsoft.com/office/officeart/2005/8/layout/hierarchy2"/>
    <dgm:cxn modelId="{007C0E58-443F-46F9-A3AF-D1AE27D6DE89}" type="presParOf" srcId="{185EFCDE-DBDB-4F08-8D23-B612237F75B2}" destId="{5AC97B8E-9CAA-4377-90E4-BC245AD6F61E}" srcOrd="1" destOrd="0" presId="urn:microsoft.com/office/officeart/2005/8/layout/hierarchy2"/>
    <dgm:cxn modelId="{E33B3552-C37E-4FCE-B6C3-13918002F77C}" type="presParOf" srcId="{D3C5EAA0-41CB-4C63-BACE-18C470806035}" destId="{737D099C-D9CE-4EC4-AB9B-909058617A80}" srcOrd="2" destOrd="0" presId="urn:microsoft.com/office/officeart/2005/8/layout/hierarchy2"/>
    <dgm:cxn modelId="{05319265-D2D5-4BDB-976E-67F3F959AB1A}" type="presParOf" srcId="{737D099C-D9CE-4EC4-AB9B-909058617A80}" destId="{A0342A6C-F973-4883-8F30-694E256AC14C}" srcOrd="0" destOrd="0" presId="urn:microsoft.com/office/officeart/2005/8/layout/hierarchy2"/>
    <dgm:cxn modelId="{1AB27AAE-1997-4BE4-A3BE-891B65BFF61E}" type="presParOf" srcId="{D3C5EAA0-41CB-4C63-BACE-18C470806035}" destId="{2913B351-ADD3-4184-BFAF-13C4EBFF6095}" srcOrd="3" destOrd="0" presId="urn:microsoft.com/office/officeart/2005/8/layout/hierarchy2"/>
    <dgm:cxn modelId="{BE9515E3-884E-4FD1-8055-4D8D0B923EE8}" type="presParOf" srcId="{2913B351-ADD3-4184-BFAF-13C4EBFF6095}" destId="{5F35E7E9-0165-411C-AB35-ECAAB6879E49}" srcOrd="0" destOrd="0" presId="urn:microsoft.com/office/officeart/2005/8/layout/hierarchy2"/>
    <dgm:cxn modelId="{86D8BABD-558E-4109-9975-3A11460C922B}" type="presParOf" srcId="{2913B351-ADD3-4184-BFAF-13C4EBFF6095}" destId="{6B026314-68C3-4980-B604-A9B2D5108FDD}" srcOrd="1" destOrd="0" presId="urn:microsoft.com/office/officeart/2005/8/layout/hierarchy2"/>
    <dgm:cxn modelId="{16975F2A-C895-4787-9611-8196A84A506D}" type="presParOf" srcId="{6B026314-68C3-4980-B604-A9B2D5108FDD}" destId="{3538E894-4A95-4FA5-A6C8-00750ED38A98}" srcOrd="0" destOrd="0" presId="urn:microsoft.com/office/officeart/2005/8/layout/hierarchy2"/>
    <dgm:cxn modelId="{8A3D8C26-A813-4EEF-A401-8456FC6870F0}" type="presParOf" srcId="{3538E894-4A95-4FA5-A6C8-00750ED38A98}" destId="{D9ECC2B9-1474-4EDC-9D57-A9C6938FB483}" srcOrd="0" destOrd="0" presId="urn:microsoft.com/office/officeart/2005/8/layout/hierarchy2"/>
    <dgm:cxn modelId="{9E2F0C6E-43E0-4B87-9E11-3429BB86746E}" type="presParOf" srcId="{6B026314-68C3-4980-B604-A9B2D5108FDD}" destId="{27E5E327-CE8A-496A-8235-6C41CABBC660}" srcOrd="1" destOrd="0" presId="urn:microsoft.com/office/officeart/2005/8/layout/hierarchy2"/>
    <dgm:cxn modelId="{66C256A8-80FB-4A05-B02F-76B74A77AFC4}" type="presParOf" srcId="{27E5E327-CE8A-496A-8235-6C41CABBC660}" destId="{A35445DA-88BA-4FF2-8592-79906F77AE23}" srcOrd="0" destOrd="0" presId="urn:microsoft.com/office/officeart/2005/8/layout/hierarchy2"/>
    <dgm:cxn modelId="{B18D5FB5-9DAA-4F19-B401-A9D863A9AACC}" type="presParOf" srcId="{27E5E327-CE8A-496A-8235-6C41CABBC660}" destId="{FEF760AA-FC5F-41BC-A8F8-63377C3B794B}" srcOrd="1" destOrd="0" presId="urn:microsoft.com/office/officeart/2005/8/layout/hierarchy2"/>
    <dgm:cxn modelId="{11C1D16A-4870-452E-81B5-A5C77946A1E5}" type="presParOf" srcId="{6B026314-68C3-4980-B604-A9B2D5108FDD}" destId="{2F3649EA-F8E9-4F0D-BCBD-1893A7F5F4D4}" srcOrd="2" destOrd="0" presId="urn:microsoft.com/office/officeart/2005/8/layout/hierarchy2"/>
    <dgm:cxn modelId="{256E8563-BF02-45C4-95BE-A52781D3FC0A}" type="presParOf" srcId="{2F3649EA-F8E9-4F0D-BCBD-1893A7F5F4D4}" destId="{02B4D824-FB05-4C8F-974D-329B2646B495}" srcOrd="0" destOrd="0" presId="urn:microsoft.com/office/officeart/2005/8/layout/hierarchy2"/>
    <dgm:cxn modelId="{BEC56282-1E92-4991-BFF4-DD99ECAC66B2}" type="presParOf" srcId="{6B026314-68C3-4980-B604-A9B2D5108FDD}" destId="{73BF6155-9F7F-4457-A489-31C362ED8B2B}" srcOrd="3" destOrd="0" presId="urn:microsoft.com/office/officeart/2005/8/layout/hierarchy2"/>
    <dgm:cxn modelId="{302CB04E-6E1C-4F1D-8FE5-39ED751D547A}" type="presParOf" srcId="{73BF6155-9F7F-4457-A489-31C362ED8B2B}" destId="{310C78A1-98C9-49C3-B4E8-13E6165195EE}" srcOrd="0" destOrd="0" presId="urn:microsoft.com/office/officeart/2005/8/layout/hierarchy2"/>
    <dgm:cxn modelId="{C3F49BD7-DD54-40B1-A60C-2FC8CDC85E4C}" type="presParOf" srcId="{73BF6155-9F7F-4457-A489-31C362ED8B2B}" destId="{0D754C88-713C-4502-8A13-2170EB95E225}" srcOrd="1" destOrd="0" presId="urn:microsoft.com/office/officeart/2005/8/layout/hierarchy2"/>
    <dgm:cxn modelId="{EE32643D-9974-47BE-8131-26E25983D592}" type="presParOf" srcId="{6B026314-68C3-4980-B604-A9B2D5108FDD}" destId="{833FCC47-2DC2-4FEF-BE77-EABE40EDFB45}" srcOrd="4" destOrd="0" presId="urn:microsoft.com/office/officeart/2005/8/layout/hierarchy2"/>
    <dgm:cxn modelId="{F574EC7B-91A2-43BA-AC3C-16BE7C4FAE05}" type="presParOf" srcId="{833FCC47-2DC2-4FEF-BE77-EABE40EDFB45}" destId="{39E99F04-4D89-4AB4-A72D-99C8796883B1}" srcOrd="0" destOrd="0" presId="urn:microsoft.com/office/officeart/2005/8/layout/hierarchy2"/>
    <dgm:cxn modelId="{4078DF2D-9DFD-4282-84E6-3A780D73E1F1}" type="presParOf" srcId="{6B026314-68C3-4980-B604-A9B2D5108FDD}" destId="{C03FBD3F-17F3-4E07-B895-9962DF1F2FF6}" srcOrd="5" destOrd="0" presId="urn:microsoft.com/office/officeart/2005/8/layout/hierarchy2"/>
    <dgm:cxn modelId="{3B95CCB6-7811-4987-8334-5940C7B5AF49}" type="presParOf" srcId="{C03FBD3F-17F3-4E07-B895-9962DF1F2FF6}" destId="{65FF3200-6177-44B2-B473-8478A9AF5C7D}" srcOrd="0" destOrd="0" presId="urn:microsoft.com/office/officeart/2005/8/layout/hierarchy2"/>
    <dgm:cxn modelId="{AA8DBF8E-433B-4708-87AF-6F50705E9CDC}" type="presParOf" srcId="{C03FBD3F-17F3-4E07-B895-9962DF1F2FF6}" destId="{B0027F59-6E1E-4911-B8A0-588CD5CED6E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EC7667-CE18-4BEA-917E-BFA387B74F6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D999C5-FD7B-41BC-A8DE-7EECB3819B0A}">
      <dgm:prSet phldrT="[Текст]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Главнокомандующий Сухопутными войсками</a:t>
          </a:r>
          <a:endParaRPr lang="ru-RU" dirty="0">
            <a:solidFill>
              <a:schemeClr val="tx1"/>
            </a:solidFill>
          </a:endParaRPr>
        </a:p>
      </dgm:t>
    </dgm:pt>
    <dgm:pt modelId="{A09CF86D-E667-4D73-8579-FD58FF550FED}" type="parTrans" cxnId="{5FC10E94-63E4-4139-B1B5-7389D22E7BD5}">
      <dgm:prSet/>
      <dgm:spPr/>
      <dgm:t>
        <a:bodyPr/>
        <a:lstStyle/>
        <a:p>
          <a:endParaRPr lang="ru-RU"/>
        </a:p>
      </dgm:t>
    </dgm:pt>
    <dgm:pt modelId="{490C82E0-B9A3-40AD-86C0-073B6B116A6B}" type="sibTrans" cxnId="{5FC10E94-63E4-4139-B1B5-7389D22E7BD5}">
      <dgm:prSet/>
      <dgm:spPr/>
      <dgm:t>
        <a:bodyPr/>
        <a:lstStyle/>
        <a:p>
          <a:endParaRPr lang="ru-RU"/>
        </a:p>
      </dgm:t>
    </dgm:pt>
    <dgm:pt modelId="{CF314985-3820-4F8B-AB03-94DFB3FFC17E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Мотострелковые войска</a:t>
          </a:r>
          <a:endParaRPr lang="ru-RU" sz="2400" dirty="0">
            <a:solidFill>
              <a:schemeClr val="tx1"/>
            </a:solidFill>
          </a:endParaRPr>
        </a:p>
      </dgm:t>
    </dgm:pt>
    <dgm:pt modelId="{B25A739C-1750-42CA-A894-BB8D110013A5}" type="parTrans" cxnId="{E03E66F6-2976-4CBF-8628-05623BC99A8B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C8AA22C7-81E6-419B-AA6A-40FBBB39ACFE}" type="sibTrans" cxnId="{E03E66F6-2976-4CBF-8628-05623BC99A8B}">
      <dgm:prSet/>
      <dgm:spPr/>
      <dgm:t>
        <a:bodyPr/>
        <a:lstStyle/>
        <a:p>
          <a:endParaRPr lang="ru-RU"/>
        </a:p>
      </dgm:t>
    </dgm:pt>
    <dgm:pt modelId="{15B3ED6D-0328-4F48-A031-E3558E99C794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Танковые войска</a:t>
          </a:r>
          <a:endParaRPr lang="ru-RU" sz="2400" dirty="0">
            <a:solidFill>
              <a:schemeClr val="tx1"/>
            </a:solidFill>
          </a:endParaRPr>
        </a:p>
      </dgm:t>
    </dgm:pt>
    <dgm:pt modelId="{959E8C94-54A0-4F16-A357-32243686A91F}" type="parTrans" cxnId="{39F42371-03F2-4054-B7E0-9B763A226F00}">
      <dgm:prSet/>
      <dgm:spPr/>
      <dgm:t>
        <a:bodyPr/>
        <a:lstStyle/>
        <a:p>
          <a:endParaRPr lang="ru-RU"/>
        </a:p>
      </dgm:t>
    </dgm:pt>
    <dgm:pt modelId="{0AF64922-C25A-4353-8373-C27BF55648D8}" type="sibTrans" cxnId="{39F42371-03F2-4054-B7E0-9B763A226F00}">
      <dgm:prSet/>
      <dgm:spPr/>
      <dgm:t>
        <a:bodyPr/>
        <a:lstStyle/>
        <a:p>
          <a:endParaRPr lang="ru-RU"/>
        </a:p>
      </dgm:t>
    </dgm:pt>
    <dgm:pt modelId="{EBAB8216-B241-472D-A5E6-65A8BDE78E62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Ракетные войска и артиллерия</a:t>
          </a:r>
          <a:endParaRPr lang="ru-RU" sz="2400" dirty="0">
            <a:solidFill>
              <a:schemeClr val="tx1"/>
            </a:solidFill>
          </a:endParaRPr>
        </a:p>
      </dgm:t>
    </dgm:pt>
    <dgm:pt modelId="{A7141713-169D-402C-B7E1-33D55DC39AF7}" type="parTrans" cxnId="{D5933AE2-CBFE-44CB-A8BD-1A0B781690B5}">
      <dgm:prSet/>
      <dgm:spPr/>
      <dgm:t>
        <a:bodyPr/>
        <a:lstStyle/>
        <a:p>
          <a:endParaRPr lang="ru-RU"/>
        </a:p>
      </dgm:t>
    </dgm:pt>
    <dgm:pt modelId="{F424D2C3-9D21-4A11-AB00-0C3E612503C6}" type="sibTrans" cxnId="{D5933AE2-CBFE-44CB-A8BD-1A0B781690B5}">
      <dgm:prSet/>
      <dgm:spPr/>
      <dgm:t>
        <a:bodyPr/>
        <a:lstStyle/>
        <a:p>
          <a:endParaRPr lang="ru-RU"/>
        </a:p>
      </dgm:t>
    </dgm:pt>
    <dgm:pt modelId="{0C616589-BB72-41BF-AC86-C0761DAA47EA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Войска противовоздушной обороны</a:t>
          </a:r>
          <a:endParaRPr lang="ru-RU" sz="2400" dirty="0">
            <a:solidFill>
              <a:schemeClr val="tx1"/>
            </a:solidFill>
          </a:endParaRPr>
        </a:p>
      </dgm:t>
    </dgm:pt>
    <dgm:pt modelId="{35363D1D-C992-4C70-B783-F2628A705E50}" type="parTrans" cxnId="{CFDCCB3A-9EAD-4C1B-B26E-FDC79B78720F}">
      <dgm:prSet/>
      <dgm:spPr/>
      <dgm:t>
        <a:bodyPr/>
        <a:lstStyle/>
        <a:p>
          <a:endParaRPr lang="ru-RU"/>
        </a:p>
      </dgm:t>
    </dgm:pt>
    <dgm:pt modelId="{D985C46C-13AB-484B-A16F-ACB948DF6795}" type="sibTrans" cxnId="{CFDCCB3A-9EAD-4C1B-B26E-FDC79B78720F}">
      <dgm:prSet/>
      <dgm:spPr/>
      <dgm:t>
        <a:bodyPr/>
        <a:lstStyle/>
        <a:p>
          <a:endParaRPr lang="ru-RU"/>
        </a:p>
      </dgm:t>
    </dgm:pt>
    <dgm:pt modelId="{E4EBC1C9-7EAE-4878-AB95-9C1A557A9282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Разведывательные соединения и воинские части</a:t>
          </a:r>
          <a:endParaRPr lang="ru-RU" sz="2400" dirty="0">
            <a:solidFill>
              <a:schemeClr val="tx1"/>
            </a:solidFill>
          </a:endParaRPr>
        </a:p>
      </dgm:t>
    </dgm:pt>
    <dgm:pt modelId="{BFDED0EF-7FE4-48B5-A321-7E7762F377A6}" type="parTrans" cxnId="{11485D73-DB4E-4578-9EE0-BD7F80C2EEE2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75721338-9736-4FDC-864E-66453811BC94}" type="sibTrans" cxnId="{11485D73-DB4E-4578-9EE0-BD7F80C2EEE2}">
      <dgm:prSet/>
      <dgm:spPr/>
      <dgm:t>
        <a:bodyPr/>
        <a:lstStyle/>
        <a:p>
          <a:endParaRPr lang="ru-RU"/>
        </a:p>
      </dgm:t>
    </dgm:pt>
    <dgm:pt modelId="{1643DB4D-FF39-4538-964E-9B0F3BFB595B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Инженерные войска</a:t>
          </a:r>
          <a:endParaRPr lang="ru-RU" sz="2400" dirty="0">
            <a:solidFill>
              <a:schemeClr val="tx1"/>
            </a:solidFill>
          </a:endParaRPr>
        </a:p>
      </dgm:t>
    </dgm:pt>
    <dgm:pt modelId="{F00D0EC2-80CE-4C6F-8A82-13C6B54FFD7A}" type="parTrans" cxnId="{5F97B458-BEA0-47B1-9572-00222E64923E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A9783847-4BD0-4A52-AE5C-6DAB9D4F7725}" type="sibTrans" cxnId="{5F97B458-BEA0-47B1-9572-00222E64923E}">
      <dgm:prSet/>
      <dgm:spPr/>
      <dgm:t>
        <a:bodyPr/>
        <a:lstStyle/>
        <a:p>
          <a:endParaRPr lang="ru-RU"/>
        </a:p>
      </dgm:t>
    </dgm:pt>
    <dgm:pt modelId="{A498D014-AA76-4407-912C-F7E86E94D43F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endParaRPr lang="ru-RU" sz="1400" dirty="0" smtClean="0"/>
        </a:p>
        <a:p>
          <a:r>
            <a:rPr lang="ru-RU" sz="2400" dirty="0" smtClean="0">
              <a:solidFill>
                <a:schemeClr val="tx1"/>
              </a:solidFill>
            </a:rPr>
            <a:t>Войска радиационной, химической и бактериологической защиты</a:t>
          </a:r>
        </a:p>
        <a:p>
          <a:endParaRPr lang="ru-RU" sz="900" dirty="0" smtClean="0"/>
        </a:p>
        <a:p>
          <a:endParaRPr lang="ru-RU" sz="900" dirty="0"/>
        </a:p>
      </dgm:t>
    </dgm:pt>
    <dgm:pt modelId="{77051457-11EB-46F7-83F3-CF107F59E115}" type="parTrans" cxnId="{CA6D3609-EBE5-4D0D-A16B-098A819628FD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7FC5A1B3-318A-40CC-A388-2193337EDDCD}" type="sibTrans" cxnId="{CA6D3609-EBE5-4D0D-A16B-098A819628FD}">
      <dgm:prSet/>
      <dgm:spPr/>
      <dgm:t>
        <a:bodyPr/>
        <a:lstStyle/>
        <a:p>
          <a:endParaRPr lang="ru-RU"/>
        </a:p>
      </dgm:t>
    </dgm:pt>
    <dgm:pt modelId="{D108ECF8-DFD6-4706-97B2-7D28D2800C50}" type="pres">
      <dgm:prSet presAssocID="{C2EC7667-CE18-4BEA-917E-BFA387B74F6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28B581-FF08-4693-95BD-8DC7FABBF4E2}" type="pres">
      <dgm:prSet presAssocID="{B7D999C5-FD7B-41BC-A8DE-7EECB3819B0A}" presName="root1" presStyleCnt="0"/>
      <dgm:spPr/>
    </dgm:pt>
    <dgm:pt modelId="{14D1198B-C25E-48AB-B4B4-DC692E7299B3}" type="pres">
      <dgm:prSet presAssocID="{B7D999C5-FD7B-41BC-A8DE-7EECB3819B0A}" presName="LevelOneTextNode" presStyleLbl="node0" presStyleIdx="0" presStyleCnt="1" custAng="10800000" custLinFactX="-85057" custLinFactNeighborX="-100000" custLinFactNeighborY="-5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F648B2-0D37-4ED6-A9D3-A4569A06E2C2}" type="pres">
      <dgm:prSet presAssocID="{B7D999C5-FD7B-41BC-A8DE-7EECB3819B0A}" presName="level2hierChild" presStyleCnt="0"/>
      <dgm:spPr/>
    </dgm:pt>
    <dgm:pt modelId="{2DA3BF6E-76BD-44D7-A5B9-C2CC08E937FA}" type="pres">
      <dgm:prSet presAssocID="{B25A739C-1750-42CA-A894-BB8D110013A5}" presName="conn2-1" presStyleLbl="parChTrans1D2" presStyleIdx="0" presStyleCnt="7"/>
      <dgm:spPr/>
      <dgm:t>
        <a:bodyPr/>
        <a:lstStyle/>
        <a:p>
          <a:endParaRPr lang="ru-RU"/>
        </a:p>
      </dgm:t>
    </dgm:pt>
    <dgm:pt modelId="{9897DE46-15F9-4381-A16A-1E5F88CFEA7C}" type="pres">
      <dgm:prSet presAssocID="{B25A739C-1750-42CA-A894-BB8D110013A5}" presName="connTx" presStyleLbl="parChTrans1D2" presStyleIdx="0" presStyleCnt="7"/>
      <dgm:spPr/>
      <dgm:t>
        <a:bodyPr/>
        <a:lstStyle/>
        <a:p>
          <a:endParaRPr lang="ru-RU"/>
        </a:p>
      </dgm:t>
    </dgm:pt>
    <dgm:pt modelId="{B9C88A5A-B0B9-479D-B330-28644A491B7E}" type="pres">
      <dgm:prSet presAssocID="{CF314985-3820-4F8B-AB03-94DFB3FFC17E}" presName="root2" presStyleCnt="0"/>
      <dgm:spPr/>
    </dgm:pt>
    <dgm:pt modelId="{A34C1A80-7CB0-43B1-ADCF-9032CBE86E9D}" type="pres">
      <dgm:prSet presAssocID="{CF314985-3820-4F8B-AB03-94DFB3FFC17E}" presName="LevelTwoTextNode" presStyleLbl="node2" presStyleIdx="0" presStyleCnt="7" custScaleX="1423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A2C011-4848-4099-B277-AD65372DEA0E}" type="pres">
      <dgm:prSet presAssocID="{CF314985-3820-4F8B-AB03-94DFB3FFC17E}" presName="level3hierChild" presStyleCnt="0"/>
      <dgm:spPr/>
    </dgm:pt>
    <dgm:pt modelId="{79EE3613-7D01-49D6-BD09-84A21E3EC6C0}" type="pres">
      <dgm:prSet presAssocID="{959E8C94-54A0-4F16-A357-32243686A91F}" presName="conn2-1" presStyleLbl="parChTrans1D2" presStyleIdx="1" presStyleCnt="7"/>
      <dgm:spPr/>
      <dgm:t>
        <a:bodyPr/>
        <a:lstStyle/>
        <a:p>
          <a:endParaRPr lang="ru-RU"/>
        </a:p>
      </dgm:t>
    </dgm:pt>
    <dgm:pt modelId="{1A0911C2-EB7D-4EE2-9542-58C97F86268B}" type="pres">
      <dgm:prSet presAssocID="{959E8C94-54A0-4F16-A357-32243686A91F}" presName="connTx" presStyleLbl="parChTrans1D2" presStyleIdx="1" presStyleCnt="7"/>
      <dgm:spPr/>
      <dgm:t>
        <a:bodyPr/>
        <a:lstStyle/>
        <a:p>
          <a:endParaRPr lang="ru-RU"/>
        </a:p>
      </dgm:t>
    </dgm:pt>
    <dgm:pt modelId="{136D0576-8F3B-49FC-B163-1887C6BAC6C7}" type="pres">
      <dgm:prSet presAssocID="{15B3ED6D-0328-4F48-A031-E3558E99C794}" presName="root2" presStyleCnt="0"/>
      <dgm:spPr/>
    </dgm:pt>
    <dgm:pt modelId="{31E54A34-1EFC-42CE-8301-F9910E120D59}" type="pres">
      <dgm:prSet presAssocID="{15B3ED6D-0328-4F48-A031-E3558E99C794}" presName="LevelTwoTextNode" presStyleLbl="node2" presStyleIdx="1" presStyleCnt="7" custScaleX="1909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78FEA-7DE9-455F-A819-515682DCE7B8}" type="pres">
      <dgm:prSet presAssocID="{15B3ED6D-0328-4F48-A031-E3558E99C794}" presName="level3hierChild" presStyleCnt="0"/>
      <dgm:spPr/>
    </dgm:pt>
    <dgm:pt modelId="{E10C0678-088A-4030-9A62-86E80BF27B0D}" type="pres">
      <dgm:prSet presAssocID="{A7141713-169D-402C-B7E1-33D55DC39AF7}" presName="conn2-1" presStyleLbl="parChTrans1D2" presStyleIdx="2" presStyleCnt="7"/>
      <dgm:spPr/>
      <dgm:t>
        <a:bodyPr/>
        <a:lstStyle/>
        <a:p>
          <a:endParaRPr lang="ru-RU"/>
        </a:p>
      </dgm:t>
    </dgm:pt>
    <dgm:pt modelId="{C43DAA7A-4AE8-421A-94F1-A5557B5F3FF0}" type="pres">
      <dgm:prSet presAssocID="{A7141713-169D-402C-B7E1-33D55DC39AF7}" presName="connTx" presStyleLbl="parChTrans1D2" presStyleIdx="2" presStyleCnt="7"/>
      <dgm:spPr/>
      <dgm:t>
        <a:bodyPr/>
        <a:lstStyle/>
        <a:p>
          <a:endParaRPr lang="ru-RU"/>
        </a:p>
      </dgm:t>
    </dgm:pt>
    <dgm:pt modelId="{D47E72DB-44A8-459A-AA1E-D19A739303B5}" type="pres">
      <dgm:prSet presAssocID="{EBAB8216-B241-472D-A5E6-65A8BDE78E62}" presName="root2" presStyleCnt="0"/>
      <dgm:spPr/>
    </dgm:pt>
    <dgm:pt modelId="{7810E4D6-CDC7-4CC2-A52C-502A4CC25F5E}" type="pres">
      <dgm:prSet presAssocID="{EBAB8216-B241-472D-A5E6-65A8BDE78E62}" presName="LevelTwoTextNode" presStyleLbl="node2" presStyleIdx="2" presStyleCnt="7" custScaleX="1910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34113B-D98F-46FA-AD07-A10192FE9ACF}" type="pres">
      <dgm:prSet presAssocID="{EBAB8216-B241-472D-A5E6-65A8BDE78E62}" presName="level3hierChild" presStyleCnt="0"/>
      <dgm:spPr/>
    </dgm:pt>
    <dgm:pt modelId="{8FF7955F-B509-4C4C-8550-75DC5BA828CB}" type="pres">
      <dgm:prSet presAssocID="{35363D1D-C992-4C70-B783-F2628A705E50}" presName="conn2-1" presStyleLbl="parChTrans1D2" presStyleIdx="3" presStyleCnt="7"/>
      <dgm:spPr/>
      <dgm:t>
        <a:bodyPr/>
        <a:lstStyle/>
        <a:p>
          <a:endParaRPr lang="ru-RU"/>
        </a:p>
      </dgm:t>
    </dgm:pt>
    <dgm:pt modelId="{AA05F68F-80D7-4C42-87FE-72F7EE5BD6F5}" type="pres">
      <dgm:prSet presAssocID="{35363D1D-C992-4C70-B783-F2628A705E50}" presName="connTx" presStyleLbl="parChTrans1D2" presStyleIdx="3" presStyleCnt="7"/>
      <dgm:spPr/>
      <dgm:t>
        <a:bodyPr/>
        <a:lstStyle/>
        <a:p>
          <a:endParaRPr lang="ru-RU"/>
        </a:p>
      </dgm:t>
    </dgm:pt>
    <dgm:pt modelId="{F037B6AE-23D7-47C2-81E3-78C20BBCD717}" type="pres">
      <dgm:prSet presAssocID="{0C616589-BB72-41BF-AC86-C0761DAA47EA}" presName="root2" presStyleCnt="0"/>
      <dgm:spPr/>
    </dgm:pt>
    <dgm:pt modelId="{3C83EEAA-E4BC-4911-82E9-D758AD6FD684}" type="pres">
      <dgm:prSet presAssocID="{0C616589-BB72-41BF-AC86-C0761DAA47EA}" presName="LevelTwoTextNode" presStyleLbl="node2" presStyleIdx="3" presStyleCnt="7" custScaleX="209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B2D116-961E-440E-AB49-E128CF3D4FC2}" type="pres">
      <dgm:prSet presAssocID="{0C616589-BB72-41BF-AC86-C0761DAA47EA}" presName="level3hierChild" presStyleCnt="0"/>
      <dgm:spPr/>
    </dgm:pt>
    <dgm:pt modelId="{BF585244-F3E4-4058-9F5E-528648A05448}" type="pres">
      <dgm:prSet presAssocID="{BFDED0EF-7FE4-48B5-A321-7E7762F377A6}" presName="conn2-1" presStyleLbl="parChTrans1D2" presStyleIdx="4" presStyleCnt="7"/>
      <dgm:spPr/>
      <dgm:t>
        <a:bodyPr/>
        <a:lstStyle/>
        <a:p>
          <a:endParaRPr lang="ru-RU"/>
        </a:p>
      </dgm:t>
    </dgm:pt>
    <dgm:pt modelId="{003C42B2-E74F-4658-804A-1469CDFBD4DA}" type="pres">
      <dgm:prSet presAssocID="{BFDED0EF-7FE4-48B5-A321-7E7762F377A6}" presName="connTx" presStyleLbl="parChTrans1D2" presStyleIdx="4" presStyleCnt="7"/>
      <dgm:spPr/>
      <dgm:t>
        <a:bodyPr/>
        <a:lstStyle/>
        <a:p>
          <a:endParaRPr lang="ru-RU"/>
        </a:p>
      </dgm:t>
    </dgm:pt>
    <dgm:pt modelId="{BEF25417-A5F5-4CA1-AFA3-77A898F41F0F}" type="pres">
      <dgm:prSet presAssocID="{E4EBC1C9-7EAE-4878-AB95-9C1A557A9282}" presName="root2" presStyleCnt="0"/>
      <dgm:spPr/>
    </dgm:pt>
    <dgm:pt modelId="{E52AF110-234F-45AC-B92D-20DBD24390DF}" type="pres">
      <dgm:prSet presAssocID="{E4EBC1C9-7EAE-4878-AB95-9C1A557A9282}" presName="LevelTwoTextNode" presStyleLbl="node2" presStyleIdx="4" presStyleCnt="7" custScaleX="209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ABE037-5ED9-46FD-9E55-AC7D5A303B8F}" type="pres">
      <dgm:prSet presAssocID="{E4EBC1C9-7EAE-4878-AB95-9C1A557A9282}" presName="level3hierChild" presStyleCnt="0"/>
      <dgm:spPr/>
    </dgm:pt>
    <dgm:pt modelId="{7CDAF991-587C-4479-989E-FEC21F525AF4}" type="pres">
      <dgm:prSet presAssocID="{F00D0EC2-80CE-4C6F-8A82-13C6B54FFD7A}" presName="conn2-1" presStyleLbl="parChTrans1D2" presStyleIdx="5" presStyleCnt="7"/>
      <dgm:spPr/>
      <dgm:t>
        <a:bodyPr/>
        <a:lstStyle/>
        <a:p>
          <a:endParaRPr lang="ru-RU"/>
        </a:p>
      </dgm:t>
    </dgm:pt>
    <dgm:pt modelId="{0B395930-398E-4C08-9D67-F20475838130}" type="pres">
      <dgm:prSet presAssocID="{F00D0EC2-80CE-4C6F-8A82-13C6B54FFD7A}" presName="connTx" presStyleLbl="parChTrans1D2" presStyleIdx="5" presStyleCnt="7"/>
      <dgm:spPr/>
      <dgm:t>
        <a:bodyPr/>
        <a:lstStyle/>
        <a:p>
          <a:endParaRPr lang="ru-RU"/>
        </a:p>
      </dgm:t>
    </dgm:pt>
    <dgm:pt modelId="{205DC9AB-85D0-4A0A-8656-051B40F86CD0}" type="pres">
      <dgm:prSet presAssocID="{1643DB4D-FF39-4538-964E-9B0F3BFB595B}" presName="root2" presStyleCnt="0"/>
      <dgm:spPr/>
    </dgm:pt>
    <dgm:pt modelId="{C651AB5E-F6D7-48B8-B8C8-68C5D6F743D4}" type="pres">
      <dgm:prSet presAssocID="{1643DB4D-FF39-4538-964E-9B0F3BFB595B}" presName="LevelTwoTextNode" presStyleLbl="node2" presStyleIdx="5" presStyleCnt="7" custScaleX="1726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B43F3E-3852-40BD-8C8F-6541EF60946A}" type="pres">
      <dgm:prSet presAssocID="{1643DB4D-FF39-4538-964E-9B0F3BFB595B}" presName="level3hierChild" presStyleCnt="0"/>
      <dgm:spPr/>
    </dgm:pt>
    <dgm:pt modelId="{AAEACE48-A4AF-4B92-A064-AF2058458E00}" type="pres">
      <dgm:prSet presAssocID="{77051457-11EB-46F7-83F3-CF107F59E115}" presName="conn2-1" presStyleLbl="parChTrans1D2" presStyleIdx="6" presStyleCnt="7"/>
      <dgm:spPr/>
      <dgm:t>
        <a:bodyPr/>
        <a:lstStyle/>
        <a:p>
          <a:endParaRPr lang="ru-RU"/>
        </a:p>
      </dgm:t>
    </dgm:pt>
    <dgm:pt modelId="{BCF76C17-E41C-48A6-B602-3B0CB8295F46}" type="pres">
      <dgm:prSet presAssocID="{77051457-11EB-46F7-83F3-CF107F59E115}" presName="connTx" presStyleLbl="parChTrans1D2" presStyleIdx="6" presStyleCnt="7"/>
      <dgm:spPr/>
      <dgm:t>
        <a:bodyPr/>
        <a:lstStyle/>
        <a:p>
          <a:endParaRPr lang="ru-RU"/>
        </a:p>
      </dgm:t>
    </dgm:pt>
    <dgm:pt modelId="{CD19B1B6-0A76-401E-B224-FE1392A88C0D}" type="pres">
      <dgm:prSet presAssocID="{A498D014-AA76-4407-912C-F7E86E94D43F}" presName="root2" presStyleCnt="0"/>
      <dgm:spPr/>
    </dgm:pt>
    <dgm:pt modelId="{0FFF3BE1-AA49-4A00-B03D-9DEC825E6E39}" type="pres">
      <dgm:prSet presAssocID="{A498D014-AA76-4407-912C-F7E86E94D43F}" presName="LevelTwoTextNode" presStyleLbl="node2" presStyleIdx="6" presStyleCnt="7" custScaleX="209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C704C0-4E0C-4413-AA3D-B9E00E231813}" type="pres">
      <dgm:prSet presAssocID="{A498D014-AA76-4407-912C-F7E86E94D43F}" presName="level3hierChild" presStyleCnt="0"/>
      <dgm:spPr/>
    </dgm:pt>
  </dgm:ptLst>
  <dgm:cxnLst>
    <dgm:cxn modelId="{AA104031-B105-4930-AEC3-D3F952940CB8}" type="presOf" srcId="{B25A739C-1750-42CA-A894-BB8D110013A5}" destId="{2DA3BF6E-76BD-44D7-A5B9-C2CC08E937FA}" srcOrd="0" destOrd="0" presId="urn:microsoft.com/office/officeart/2008/layout/HorizontalMultiLevelHierarchy"/>
    <dgm:cxn modelId="{87B66B2B-E95F-48C3-B029-66FB75C8152B}" type="presOf" srcId="{15B3ED6D-0328-4F48-A031-E3558E99C794}" destId="{31E54A34-1EFC-42CE-8301-F9910E120D59}" srcOrd="0" destOrd="0" presId="urn:microsoft.com/office/officeart/2008/layout/HorizontalMultiLevelHierarchy"/>
    <dgm:cxn modelId="{89A5B3BA-D582-40A5-833D-C06E2D3AEA67}" type="presOf" srcId="{77051457-11EB-46F7-83F3-CF107F59E115}" destId="{BCF76C17-E41C-48A6-B602-3B0CB8295F46}" srcOrd="1" destOrd="0" presId="urn:microsoft.com/office/officeart/2008/layout/HorizontalMultiLevelHierarchy"/>
    <dgm:cxn modelId="{ABCAB2C9-630A-441F-990E-9E19BFD19982}" type="presOf" srcId="{F00D0EC2-80CE-4C6F-8A82-13C6B54FFD7A}" destId="{7CDAF991-587C-4479-989E-FEC21F525AF4}" srcOrd="0" destOrd="0" presId="urn:microsoft.com/office/officeart/2008/layout/HorizontalMultiLevelHierarchy"/>
    <dgm:cxn modelId="{44DE6FA2-44AB-49ED-9D7A-CE9D32653FF7}" type="presOf" srcId="{BFDED0EF-7FE4-48B5-A321-7E7762F377A6}" destId="{BF585244-F3E4-4058-9F5E-528648A05448}" srcOrd="0" destOrd="0" presId="urn:microsoft.com/office/officeart/2008/layout/HorizontalMultiLevelHierarchy"/>
    <dgm:cxn modelId="{9FCB0EB9-3681-4F5E-BE19-144E439514A0}" type="presOf" srcId="{E4EBC1C9-7EAE-4878-AB95-9C1A557A9282}" destId="{E52AF110-234F-45AC-B92D-20DBD24390DF}" srcOrd="0" destOrd="0" presId="urn:microsoft.com/office/officeart/2008/layout/HorizontalMultiLevelHierarchy"/>
    <dgm:cxn modelId="{1ED04B9D-DD08-4D2A-A9D3-AFB02EF90B2D}" type="presOf" srcId="{A498D014-AA76-4407-912C-F7E86E94D43F}" destId="{0FFF3BE1-AA49-4A00-B03D-9DEC825E6E39}" srcOrd="0" destOrd="0" presId="urn:microsoft.com/office/officeart/2008/layout/HorizontalMultiLevelHierarchy"/>
    <dgm:cxn modelId="{CFDCCB3A-9EAD-4C1B-B26E-FDC79B78720F}" srcId="{B7D999C5-FD7B-41BC-A8DE-7EECB3819B0A}" destId="{0C616589-BB72-41BF-AC86-C0761DAA47EA}" srcOrd="3" destOrd="0" parTransId="{35363D1D-C992-4C70-B783-F2628A705E50}" sibTransId="{D985C46C-13AB-484B-A16F-ACB948DF6795}"/>
    <dgm:cxn modelId="{F8EE76FE-A682-4B2F-8DD8-025B8EEA3AFD}" type="presOf" srcId="{F00D0EC2-80CE-4C6F-8A82-13C6B54FFD7A}" destId="{0B395930-398E-4C08-9D67-F20475838130}" srcOrd="1" destOrd="0" presId="urn:microsoft.com/office/officeart/2008/layout/HorizontalMultiLevelHierarchy"/>
    <dgm:cxn modelId="{95A2DD5F-1ED4-4D0F-B5EB-9A3EC0E0EED7}" type="presOf" srcId="{B7D999C5-FD7B-41BC-A8DE-7EECB3819B0A}" destId="{14D1198B-C25E-48AB-B4B4-DC692E7299B3}" srcOrd="0" destOrd="0" presId="urn:microsoft.com/office/officeart/2008/layout/HorizontalMultiLevelHierarchy"/>
    <dgm:cxn modelId="{C77D0C6F-3775-41BE-9BFC-F4C4A3AC9B0D}" type="presOf" srcId="{77051457-11EB-46F7-83F3-CF107F59E115}" destId="{AAEACE48-A4AF-4B92-A064-AF2058458E00}" srcOrd="0" destOrd="0" presId="urn:microsoft.com/office/officeart/2008/layout/HorizontalMultiLevelHierarchy"/>
    <dgm:cxn modelId="{EFC7C76F-F293-4995-8533-4EE36E0DC376}" type="presOf" srcId="{B25A739C-1750-42CA-A894-BB8D110013A5}" destId="{9897DE46-15F9-4381-A16A-1E5F88CFEA7C}" srcOrd="1" destOrd="0" presId="urn:microsoft.com/office/officeart/2008/layout/HorizontalMultiLevelHierarchy"/>
    <dgm:cxn modelId="{E03E66F6-2976-4CBF-8628-05623BC99A8B}" srcId="{B7D999C5-FD7B-41BC-A8DE-7EECB3819B0A}" destId="{CF314985-3820-4F8B-AB03-94DFB3FFC17E}" srcOrd="0" destOrd="0" parTransId="{B25A739C-1750-42CA-A894-BB8D110013A5}" sibTransId="{C8AA22C7-81E6-419B-AA6A-40FBBB39ACFE}"/>
    <dgm:cxn modelId="{88398281-76FD-4A68-94E5-A51FF48CD6CB}" type="presOf" srcId="{C2EC7667-CE18-4BEA-917E-BFA387B74F60}" destId="{D108ECF8-DFD6-4706-97B2-7D28D2800C50}" srcOrd="0" destOrd="0" presId="urn:microsoft.com/office/officeart/2008/layout/HorizontalMultiLevelHierarchy"/>
    <dgm:cxn modelId="{5FC10E94-63E4-4139-B1B5-7389D22E7BD5}" srcId="{C2EC7667-CE18-4BEA-917E-BFA387B74F60}" destId="{B7D999C5-FD7B-41BC-A8DE-7EECB3819B0A}" srcOrd="0" destOrd="0" parTransId="{A09CF86D-E667-4D73-8579-FD58FF550FED}" sibTransId="{490C82E0-B9A3-40AD-86C0-073B6B116A6B}"/>
    <dgm:cxn modelId="{25ADA30D-8523-470C-96C8-3613F22BE6B0}" type="presOf" srcId="{959E8C94-54A0-4F16-A357-32243686A91F}" destId="{1A0911C2-EB7D-4EE2-9542-58C97F86268B}" srcOrd="1" destOrd="0" presId="urn:microsoft.com/office/officeart/2008/layout/HorizontalMultiLevelHierarchy"/>
    <dgm:cxn modelId="{8C0C82F4-FB10-42B3-BA98-A44FC9FE7620}" type="presOf" srcId="{CF314985-3820-4F8B-AB03-94DFB3FFC17E}" destId="{A34C1A80-7CB0-43B1-ADCF-9032CBE86E9D}" srcOrd="0" destOrd="0" presId="urn:microsoft.com/office/officeart/2008/layout/HorizontalMultiLevelHierarchy"/>
    <dgm:cxn modelId="{CA6D3609-EBE5-4D0D-A16B-098A819628FD}" srcId="{B7D999C5-FD7B-41BC-A8DE-7EECB3819B0A}" destId="{A498D014-AA76-4407-912C-F7E86E94D43F}" srcOrd="6" destOrd="0" parTransId="{77051457-11EB-46F7-83F3-CF107F59E115}" sibTransId="{7FC5A1B3-318A-40CC-A388-2193337EDDCD}"/>
    <dgm:cxn modelId="{CE7037EB-62B5-4FF2-9B85-92A6F354D09E}" type="presOf" srcId="{A7141713-169D-402C-B7E1-33D55DC39AF7}" destId="{C43DAA7A-4AE8-421A-94F1-A5557B5F3FF0}" srcOrd="1" destOrd="0" presId="urn:microsoft.com/office/officeart/2008/layout/HorizontalMultiLevelHierarchy"/>
    <dgm:cxn modelId="{5F97B458-BEA0-47B1-9572-00222E64923E}" srcId="{B7D999C5-FD7B-41BC-A8DE-7EECB3819B0A}" destId="{1643DB4D-FF39-4538-964E-9B0F3BFB595B}" srcOrd="5" destOrd="0" parTransId="{F00D0EC2-80CE-4C6F-8A82-13C6B54FFD7A}" sibTransId="{A9783847-4BD0-4A52-AE5C-6DAB9D4F7725}"/>
    <dgm:cxn modelId="{6147050B-3124-4CEA-9325-1785ADDD5AB1}" type="presOf" srcId="{0C616589-BB72-41BF-AC86-C0761DAA47EA}" destId="{3C83EEAA-E4BC-4911-82E9-D758AD6FD684}" srcOrd="0" destOrd="0" presId="urn:microsoft.com/office/officeart/2008/layout/HorizontalMultiLevelHierarchy"/>
    <dgm:cxn modelId="{70547FF4-066D-432F-B689-0622036CEE0E}" type="presOf" srcId="{35363D1D-C992-4C70-B783-F2628A705E50}" destId="{AA05F68F-80D7-4C42-87FE-72F7EE5BD6F5}" srcOrd="1" destOrd="0" presId="urn:microsoft.com/office/officeart/2008/layout/HorizontalMultiLevelHierarchy"/>
    <dgm:cxn modelId="{18EBACD4-2963-48B1-9561-FB606AC60411}" type="presOf" srcId="{35363D1D-C992-4C70-B783-F2628A705E50}" destId="{8FF7955F-B509-4C4C-8550-75DC5BA828CB}" srcOrd="0" destOrd="0" presId="urn:microsoft.com/office/officeart/2008/layout/HorizontalMultiLevelHierarchy"/>
    <dgm:cxn modelId="{39F42371-03F2-4054-B7E0-9B763A226F00}" srcId="{B7D999C5-FD7B-41BC-A8DE-7EECB3819B0A}" destId="{15B3ED6D-0328-4F48-A031-E3558E99C794}" srcOrd="1" destOrd="0" parTransId="{959E8C94-54A0-4F16-A357-32243686A91F}" sibTransId="{0AF64922-C25A-4353-8373-C27BF55648D8}"/>
    <dgm:cxn modelId="{6BA1FDAC-38AF-426C-AFEC-EAA732682141}" type="presOf" srcId="{BFDED0EF-7FE4-48B5-A321-7E7762F377A6}" destId="{003C42B2-E74F-4658-804A-1469CDFBD4DA}" srcOrd="1" destOrd="0" presId="urn:microsoft.com/office/officeart/2008/layout/HorizontalMultiLevelHierarchy"/>
    <dgm:cxn modelId="{D5933AE2-CBFE-44CB-A8BD-1A0B781690B5}" srcId="{B7D999C5-FD7B-41BC-A8DE-7EECB3819B0A}" destId="{EBAB8216-B241-472D-A5E6-65A8BDE78E62}" srcOrd="2" destOrd="0" parTransId="{A7141713-169D-402C-B7E1-33D55DC39AF7}" sibTransId="{F424D2C3-9D21-4A11-AB00-0C3E612503C6}"/>
    <dgm:cxn modelId="{11485D73-DB4E-4578-9EE0-BD7F80C2EEE2}" srcId="{B7D999C5-FD7B-41BC-A8DE-7EECB3819B0A}" destId="{E4EBC1C9-7EAE-4878-AB95-9C1A557A9282}" srcOrd="4" destOrd="0" parTransId="{BFDED0EF-7FE4-48B5-A321-7E7762F377A6}" sibTransId="{75721338-9736-4FDC-864E-66453811BC94}"/>
    <dgm:cxn modelId="{E993330D-ACFB-469D-B3F5-E77354917A38}" type="presOf" srcId="{959E8C94-54A0-4F16-A357-32243686A91F}" destId="{79EE3613-7D01-49D6-BD09-84A21E3EC6C0}" srcOrd="0" destOrd="0" presId="urn:microsoft.com/office/officeart/2008/layout/HorizontalMultiLevelHierarchy"/>
    <dgm:cxn modelId="{DB979A83-2343-4A17-98DF-09065F13A8A2}" type="presOf" srcId="{A7141713-169D-402C-B7E1-33D55DC39AF7}" destId="{E10C0678-088A-4030-9A62-86E80BF27B0D}" srcOrd="0" destOrd="0" presId="urn:microsoft.com/office/officeart/2008/layout/HorizontalMultiLevelHierarchy"/>
    <dgm:cxn modelId="{907CC032-50D2-4EFA-86F9-1C47A30D27F5}" type="presOf" srcId="{EBAB8216-B241-472D-A5E6-65A8BDE78E62}" destId="{7810E4D6-CDC7-4CC2-A52C-502A4CC25F5E}" srcOrd="0" destOrd="0" presId="urn:microsoft.com/office/officeart/2008/layout/HorizontalMultiLevelHierarchy"/>
    <dgm:cxn modelId="{3A579F23-A9B7-4B17-AF74-03B540C2745F}" type="presOf" srcId="{1643DB4D-FF39-4538-964E-9B0F3BFB595B}" destId="{C651AB5E-F6D7-48B8-B8C8-68C5D6F743D4}" srcOrd="0" destOrd="0" presId="urn:microsoft.com/office/officeart/2008/layout/HorizontalMultiLevelHierarchy"/>
    <dgm:cxn modelId="{04F77B0E-2B80-4091-BAF7-4E436CD517A7}" type="presParOf" srcId="{D108ECF8-DFD6-4706-97B2-7D28D2800C50}" destId="{0428B581-FF08-4693-95BD-8DC7FABBF4E2}" srcOrd="0" destOrd="0" presId="urn:microsoft.com/office/officeart/2008/layout/HorizontalMultiLevelHierarchy"/>
    <dgm:cxn modelId="{F2CF4A57-3245-42B0-8400-391C262685CA}" type="presParOf" srcId="{0428B581-FF08-4693-95BD-8DC7FABBF4E2}" destId="{14D1198B-C25E-48AB-B4B4-DC692E7299B3}" srcOrd="0" destOrd="0" presId="urn:microsoft.com/office/officeart/2008/layout/HorizontalMultiLevelHierarchy"/>
    <dgm:cxn modelId="{E4E5695E-845C-4D14-85FF-69D28BE6B846}" type="presParOf" srcId="{0428B581-FF08-4693-95BD-8DC7FABBF4E2}" destId="{37F648B2-0D37-4ED6-A9D3-A4569A06E2C2}" srcOrd="1" destOrd="0" presId="urn:microsoft.com/office/officeart/2008/layout/HorizontalMultiLevelHierarchy"/>
    <dgm:cxn modelId="{3B9B8A98-31F2-44F4-BC66-27014AD9DEA3}" type="presParOf" srcId="{37F648B2-0D37-4ED6-A9D3-A4569A06E2C2}" destId="{2DA3BF6E-76BD-44D7-A5B9-C2CC08E937FA}" srcOrd="0" destOrd="0" presId="urn:microsoft.com/office/officeart/2008/layout/HorizontalMultiLevelHierarchy"/>
    <dgm:cxn modelId="{DC768AF1-EC5B-4554-AD45-64A0387A1CF8}" type="presParOf" srcId="{2DA3BF6E-76BD-44D7-A5B9-C2CC08E937FA}" destId="{9897DE46-15F9-4381-A16A-1E5F88CFEA7C}" srcOrd="0" destOrd="0" presId="urn:microsoft.com/office/officeart/2008/layout/HorizontalMultiLevelHierarchy"/>
    <dgm:cxn modelId="{E0121329-F300-4322-B5FB-8B723102F28C}" type="presParOf" srcId="{37F648B2-0D37-4ED6-A9D3-A4569A06E2C2}" destId="{B9C88A5A-B0B9-479D-B330-28644A491B7E}" srcOrd="1" destOrd="0" presId="urn:microsoft.com/office/officeart/2008/layout/HorizontalMultiLevelHierarchy"/>
    <dgm:cxn modelId="{77AEE2F2-3440-4CDD-A570-54693EEBD7F1}" type="presParOf" srcId="{B9C88A5A-B0B9-479D-B330-28644A491B7E}" destId="{A34C1A80-7CB0-43B1-ADCF-9032CBE86E9D}" srcOrd="0" destOrd="0" presId="urn:microsoft.com/office/officeart/2008/layout/HorizontalMultiLevelHierarchy"/>
    <dgm:cxn modelId="{55B07266-E597-4A7F-9AED-B1EFB7028C54}" type="presParOf" srcId="{B9C88A5A-B0B9-479D-B330-28644A491B7E}" destId="{53A2C011-4848-4099-B277-AD65372DEA0E}" srcOrd="1" destOrd="0" presId="urn:microsoft.com/office/officeart/2008/layout/HorizontalMultiLevelHierarchy"/>
    <dgm:cxn modelId="{8454E3B2-ADD2-4CEB-B25F-A372DEDEE868}" type="presParOf" srcId="{37F648B2-0D37-4ED6-A9D3-A4569A06E2C2}" destId="{79EE3613-7D01-49D6-BD09-84A21E3EC6C0}" srcOrd="2" destOrd="0" presId="urn:microsoft.com/office/officeart/2008/layout/HorizontalMultiLevelHierarchy"/>
    <dgm:cxn modelId="{76783B7D-50DC-4124-9E27-2E78C9BC33DF}" type="presParOf" srcId="{79EE3613-7D01-49D6-BD09-84A21E3EC6C0}" destId="{1A0911C2-EB7D-4EE2-9542-58C97F86268B}" srcOrd="0" destOrd="0" presId="urn:microsoft.com/office/officeart/2008/layout/HorizontalMultiLevelHierarchy"/>
    <dgm:cxn modelId="{A9734C95-AC9E-49C3-B0C1-50BE272050A4}" type="presParOf" srcId="{37F648B2-0D37-4ED6-A9D3-A4569A06E2C2}" destId="{136D0576-8F3B-49FC-B163-1887C6BAC6C7}" srcOrd="3" destOrd="0" presId="urn:microsoft.com/office/officeart/2008/layout/HorizontalMultiLevelHierarchy"/>
    <dgm:cxn modelId="{0D951675-8465-4159-9450-C2D3FBDC2A80}" type="presParOf" srcId="{136D0576-8F3B-49FC-B163-1887C6BAC6C7}" destId="{31E54A34-1EFC-42CE-8301-F9910E120D59}" srcOrd="0" destOrd="0" presId="urn:microsoft.com/office/officeart/2008/layout/HorizontalMultiLevelHierarchy"/>
    <dgm:cxn modelId="{49E5073C-A5EC-4236-AEB0-6775830DD68C}" type="presParOf" srcId="{136D0576-8F3B-49FC-B163-1887C6BAC6C7}" destId="{5EF78FEA-7DE9-455F-A819-515682DCE7B8}" srcOrd="1" destOrd="0" presId="urn:microsoft.com/office/officeart/2008/layout/HorizontalMultiLevelHierarchy"/>
    <dgm:cxn modelId="{6E9E1270-4561-461D-BAFD-DEE7C4B1F7F3}" type="presParOf" srcId="{37F648B2-0D37-4ED6-A9D3-A4569A06E2C2}" destId="{E10C0678-088A-4030-9A62-86E80BF27B0D}" srcOrd="4" destOrd="0" presId="urn:microsoft.com/office/officeart/2008/layout/HorizontalMultiLevelHierarchy"/>
    <dgm:cxn modelId="{039F4D94-6C51-4FA5-A228-B86B4426A057}" type="presParOf" srcId="{E10C0678-088A-4030-9A62-86E80BF27B0D}" destId="{C43DAA7A-4AE8-421A-94F1-A5557B5F3FF0}" srcOrd="0" destOrd="0" presId="urn:microsoft.com/office/officeart/2008/layout/HorizontalMultiLevelHierarchy"/>
    <dgm:cxn modelId="{999981EE-4BA2-4970-BB42-0D19CDFBE0A6}" type="presParOf" srcId="{37F648B2-0D37-4ED6-A9D3-A4569A06E2C2}" destId="{D47E72DB-44A8-459A-AA1E-D19A739303B5}" srcOrd="5" destOrd="0" presId="urn:microsoft.com/office/officeart/2008/layout/HorizontalMultiLevelHierarchy"/>
    <dgm:cxn modelId="{8EF2EF61-2E00-4400-819B-3CE2FC01BB24}" type="presParOf" srcId="{D47E72DB-44A8-459A-AA1E-D19A739303B5}" destId="{7810E4D6-CDC7-4CC2-A52C-502A4CC25F5E}" srcOrd="0" destOrd="0" presId="urn:microsoft.com/office/officeart/2008/layout/HorizontalMultiLevelHierarchy"/>
    <dgm:cxn modelId="{E2C4AD11-DD48-4323-B93F-64CD4D9E7A1C}" type="presParOf" srcId="{D47E72DB-44A8-459A-AA1E-D19A739303B5}" destId="{9734113B-D98F-46FA-AD07-A10192FE9ACF}" srcOrd="1" destOrd="0" presId="urn:microsoft.com/office/officeart/2008/layout/HorizontalMultiLevelHierarchy"/>
    <dgm:cxn modelId="{E0FFF4AC-A5D3-4E2C-9007-E0C49B983818}" type="presParOf" srcId="{37F648B2-0D37-4ED6-A9D3-A4569A06E2C2}" destId="{8FF7955F-B509-4C4C-8550-75DC5BA828CB}" srcOrd="6" destOrd="0" presId="urn:microsoft.com/office/officeart/2008/layout/HorizontalMultiLevelHierarchy"/>
    <dgm:cxn modelId="{F2EA6DE4-F842-4ED1-BB59-1AA0EC662ABD}" type="presParOf" srcId="{8FF7955F-B509-4C4C-8550-75DC5BA828CB}" destId="{AA05F68F-80D7-4C42-87FE-72F7EE5BD6F5}" srcOrd="0" destOrd="0" presId="urn:microsoft.com/office/officeart/2008/layout/HorizontalMultiLevelHierarchy"/>
    <dgm:cxn modelId="{B55DAB0C-548C-4A54-B72D-806D1FB7FDA3}" type="presParOf" srcId="{37F648B2-0D37-4ED6-A9D3-A4569A06E2C2}" destId="{F037B6AE-23D7-47C2-81E3-78C20BBCD717}" srcOrd="7" destOrd="0" presId="urn:microsoft.com/office/officeart/2008/layout/HorizontalMultiLevelHierarchy"/>
    <dgm:cxn modelId="{903D53C7-0FE2-459D-A00C-BFC858A18BA7}" type="presParOf" srcId="{F037B6AE-23D7-47C2-81E3-78C20BBCD717}" destId="{3C83EEAA-E4BC-4911-82E9-D758AD6FD684}" srcOrd="0" destOrd="0" presId="urn:microsoft.com/office/officeart/2008/layout/HorizontalMultiLevelHierarchy"/>
    <dgm:cxn modelId="{E845E206-CC88-4BFD-8EAC-B728A2565CA2}" type="presParOf" srcId="{F037B6AE-23D7-47C2-81E3-78C20BBCD717}" destId="{73B2D116-961E-440E-AB49-E128CF3D4FC2}" srcOrd="1" destOrd="0" presId="urn:microsoft.com/office/officeart/2008/layout/HorizontalMultiLevelHierarchy"/>
    <dgm:cxn modelId="{5F5D5D37-8EE6-45CB-A355-AF29A232041C}" type="presParOf" srcId="{37F648B2-0D37-4ED6-A9D3-A4569A06E2C2}" destId="{BF585244-F3E4-4058-9F5E-528648A05448}" srcOrd="8" destOrd="0" presId="urn:microsoft.com/office/officeart/2008/layout/HorizontalMultiLevelHierarchy"/>
    <dgm:cxn modelId="{0880BAA9-AC96-4EAB-AAE1-E0B22C344D27}" type="presParOf" srcId="{BF585244-F3E4-4058-9F5E-528648A05448}" destId="{003C42B2-E74F-4658-804A-1469CDFBD4DA}" srcOrd="0" destOrd="0" presId="urn:microsoft.com/office/officeart/2008/layout/HorizontalMultiLevelHierarchy"/>
    <dgm:cxn modelId="{D8805E70-6705-4808-A705-58EA2ABF00F0}" type="presParOf" srcId="{37F648B2-0D37-4ED6-A9D3-A4569A06E2C2}" destId="{BEF25417-A5F5-4CA1-AFA3-77A898F41F0F}" srcOrd="9" destOrd="0" presId="urn:microsoft.com/office/officeart/2008/layout/HorizontalMultiLevelHierarchy"/>
    <dgm:cxn modelId="{3ED5BF31-76F7-43C2-A54D-21BE18C1251A}" type="presParOf" srcId="{BEF25417-A5F5-4CA1-AFA3-77A898F41F0F}" destId="{E52AF110-234F-45AC-B92D-20DBD24390DF}" srcOrd="0" destOrd="0" presId="urn:microsoft.com/office/officeart/2008/layout/HorizontalMultiLevelHierarchy"/>
    <dgm:cxn modelId="{E9D3FE99-1072-4807-A502-49BCCD1F9231}" type="presParOf" srcId="{BEF25417-A5F5-4CA1-AFA3-77A898F41F0F}" destId="{27ABE037-5ED9-46FD-9E55-AC7D5A303B8F}" srcOrd="1" destOrd="0" presId="urn:microsoft.com/office/officeart/2008/layout/HorizontalMultiLevelHierarchy"/>
    <dgm:cxn modelId="{91CAC3F2-1C9B-439E-A777-65E9312303F4}" type="presParOf" srcId="{37F648B2-0D37-4ED6-A9D3-A4569A06E2C2}" destId="{7CDAF991-587C-4479-989E-FEC21F525AF4}" srcOrd="10" destOrd="0" presId="urn:microsoft.com/office/officeart/2008/layout/HorizontalMultiLevelHierarchy"/>
    <dgm:cxn modelId="{398888D9-C172-4AF7-B8C5-0A10019FDB74}" type="presParOf" srcId="{7CDAF991-587C-4479-989E-FEC21F525AF4}" destId="{0B395930-398E-4C08-9D67-F20475838130}" srcOrd="0" destOrd="0" presId="urn:microsoft.com/office/officeart/2008/layout/HorizontalMultiLevelHierarchy"/>
    <dgm:cxn modelId="{AF9AEF1E-37BB-4704-9687-6BD9E5376743}" type="presParOf" srcId="{37F648B2-0D37-4ED6-A9D3-A4569A06E2C2}" destId="{205DC9AB-85D0-4A0A-8656-051B40F86CD0}" srcOrd="11" destOrd="0" presId="urn:microsoft.com/office/officeart/2008/layout/HorizontalMultiLevelHierarchy"/>
    <dgm:cxn modelId="{35EC0315-0C62-4AD8-8521-4A267089396F}" type="presParOf" srcId="{205DC9AB-85D0-4A0A-8656-051B40F86CD0}" destId="{C651AB5E-F6D7-48B8-B8C8-68C5D6F743D4}" srcOrd="0" destOrd="0" presId="urn:microsoft.com/office/officeart/2008/layout/HorizontalMultiLevelHierarchy"/>
    <dgm:cxn modelId="{2D0C71C4-C2DF-421C-919E-32828B0C9D38}" type="presParOf" srcId="{205DC9AB-85D0-4A0A-8656-051B40F86CD0}" destId="{D5B43F3E-3852-40BD-8C8F-6541EF60946A}" srcOrd="1" destOrd="0" presId="urn:microsoft.com/office/officeart/2008/layout/HorizontalMultiLevelHierarchy"/>
    <dgm:cxn modelId="{D5112C0D-2AC7-438C-8BCE-7F6C4B8930E6}" type="presParOf" srcId="{37F648B2-0D37-4ED6-A9D3-A4569A06E2C2}" destId="{AAEACE48-A4AF-4B92-A064-AF2058458E00}" srcOrd="12" destOrd="0" presId="urn:microsoft.com/office/officeart/2008/layout/HorizontalMultiLevelHierarchy"/>
    <dgm:cxn modelId="{9C2CF98F-BA3C-4463-877A-52C19A3D118E}" type="presParOf" srcId="{AAEACE48-A4AF-4B92-A064-AF2058458E00}" destId="{BCF76C17-E41C-48A6-B602-3B0CB8295F46}" srcOrd="0" destOrd="0" presId="urn:microsoft.com/office/officeart/2008/layout/HorizontalMultiLevelHierarchy"/>
    <dgm:cxn modelId="{A3A09532-E96A-4892-BE98-85D7A76E0B68}" type="presParOf" srcId="{37F648B2-0D37-4ED6-A9D3-A4569A06E2C2}" destId="{CD19B1B6-0A76-401E-B224-FE1392A88C0D}" srcOrd="13" destOrd="0" presId="urn:microsoft.com/office/officeart/2008/layout/HorizontalMultiLevelHierarchy"/>
    <dgm:cxn modelId="{40553071-FFBF-4924-AD0F-9615B81910DB}" type="presParOf" srcId="{CD19B1B6-0A76-401E-B224-FE1392A88C0D}" destId="{0FFF3BE1-AA49-4A00-B03D-9DEC825E6E39}" srcOrd="0" destOrd="0" presId="urn:microsoft.com/office/officeart/2008/layout/HorizontalMultiLevelHierarchy"/>
    <dgm:cxn modelId="{E269BDCA-4611-4FE0-B586-C3063A5B9663}" type="presParOf" srcId="{CD19B1B6-0A76-401E-B224-FE1392A88C0D}" destId="{33C704C0-4E0C-4413-AA3D-B9E00E231813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E8E2E-FC24-4690-AB7E-BC1366C84AD1}">
      <dsp:nvSpPr>
        <dsp:cNvPr id="0" name=""/>
        <dsp:cNvSpPr/>
      </dsp:nvSpPr>
      <dsp:spPr>
        <a:xfrm>
          <a:off x="110475" y="2849293"/>
          <a:ext cx="2003576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Вооруженные Силы РФ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39816" y="2878634"/>
        <a:ext cx="1944894" cy="943106"/>
      </dsp:txXfrm>
    </dsp:sp>
    <dsp:sp modelId="{9C6C6F54-19FB-4644-9983-696F4E7DA669}">
      <dsp:nvSpPr>
        <dsp:cNvPr id="0" name=""/>
        <dsp:cNvSpPr/>
      </dsp:nvSpPr>
      <dsp:spPr>
        <a:xfrm rot="17722064">
          <a:off x="1579448" y="2491445"/>
          <a:ext cx="1870638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870638" y="136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468001" y="2458289"/>
        <a:ext cx="93531" cy="93531"/>
      </dsp:txXfrm>
    </dsp:sp>
    <dsp:sp modelId="{8AF87A98-E30B-42D8-BD82-FD2B92321E20}">
      <dsp:nvSpPr>
        <dsp:cNvPr id="0" name=""/>
        <dsp:cNvSpPr/>
      </dsp:nvSpPr>
      <dsp:spPr>
        <a:xfrm>
          <a:off x="2915482" y="1159028"/>
          <a:ext cx="1106094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Виды войск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944823" y="1188369"/>
        <a:ext cx="1047412" cy="943106"/>
      </dsp:txXfrm>
    </dsp:sp>
    <dsp:sp modelId="{0246DC7D-928A-4F60-B847-10B6C978B253}">
      <dsp:nvSpPr>
        <dsp:cNvPr id="0" name=""/>
        <dsp:cNvSpPr/>
      </dsp:nvSpPr>
      <dsp:spPr>
        <a:xfrm rot="18289469">
          <a:off x="3720593" y="1070284"/>
          <a:ext cx="1403397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403397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87207" y="1048809"/>
        <a:ext cx="70169" cy="70169"/>
      </dsp:txXfrm>
    </dsp:sp>
    <dsp:sp modelId="{E2D7524E-1A1A-416F-9A5B-C3CFC24994FA}">
      <dsp:nvSpPr>
        <dsp:cNvPr id="0" name=""/>
        <dsp:cNvSpPr/>
      </dsp:nvSpPr>
      <dsp:spPr>
        <a:xfrm>
          <a:off x="4823007" y="6972"/>
          <a:ext cx="2003576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Сухопутные войска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52348" y="36313"/>
        <a:ext cx="1944894" cy="943106"/>
      </dsp:txXfrm>
    </dsp:sp>
    <dsp:sp modelId="{21E09C65-1219-4A06-A94C-343D06F8F8D4}">
      <dsp:nvSpPr>
        <dsp:cNvPr id="0" name=""/>
        <dsp:cNvSpPr/>
      </dsp:nvSpPr>
      <dsp:spPr>
        <a:xfrm>
          <a:off x="4021577" y="1646313"/>
          <a:ext cx="801430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801430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02256" y="1639887"/>
        <a:ext cx="40071" cy="40071"/>
      </dsp:txXfrm>
    </dsp:sp>
    <dsp:sp modelId="{E6946DD4-317A-4C64-9D55-535CD1D85B61}">
      <dsp:nvSpPr>
        <dsp:cNvPr id="0" name=""/>
        <dsp:cNvSpPr/>
      </dsp:nvSpPr>
      <dsp:spPr>
        <a:xfrm>
          <a:off x="4823007" y="1159028"/>
          <a:ext cx="2003576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Военно-Воздушные Силы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52348" y="1188369"/>
        <a:ext cx="1944894" cy="943106"/>
      </dsp:txXfrm>
    </dsp:sp>
    <dsp:sp modelId="{E5654007-948E-4D1E-8CAD-82E84C238431}">
      <dsp:nvSpPr>
        <dsp:cNvPr id="0" name=""/>
        <dsp:cNvSpPr/>
      </dsp:nvSpPr>
      <dsp:spPr>
        <a:xfrm rot="3310531">
          <a:off x="3720593" y="2222341"/>
          <a:ext cx="1403397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403397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87207" y="2200866"/>
        <a:ext cx="70169" cy="70169"/>
      </dsp:txXfrm>
    </dsp:sp>
    <dsp:sp modelId="{8C2650A8-A122-428E-8CE4-8A9D02338BD5}">
      <dsp:nvSpPr>
        <dsp:cNvPr id="0" name=""/>
        <dsp:cNvSpPr/>
      </dsp:nvSpPr>
      <dsp:spPr>
        <a:xfrm>
          <a:off x="4823007" y="2311085"/>
          <a:ext cx="2003576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Военно-Морской Флот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52348" y="2340426"/>
        <a:ext cx="1944894" cy="943106"/>
      </dsp:txXfrm>
    </dsp:sp>
    <dsp:sp modelId="{737D099C-D9CE-4EC4-AB9B-909058617A80}">
      <dsp:nvSpPr>
        <dsp:cNvPr id="0" name=""/>
        <dsp:cNvSpPr/>
      </dsp:nvSpPr>
      <dsp:spPr>
        <a:xfrm rot="3877936">
          <a:off x="1579448" y="4181710"/>
          <a:ext cx="1870638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870638" y="136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468001" y="4148554"/>
        <a:ext cx="93531" cy="93531"/>
      </dsp:txXfrm>
    </dsp:sp>
    <dsp:sp modelId="{5F35E7E9-0165-411C-AB35-ECAAB6879E49}">
      <dsp:nvSpPr>
        <dsp:cNvPr id="0" name=""/>
        <dsp:cNvSpPr/>
      </dsp:nvSpPr>
      <dsp:spPr>
        <a:xfrm>
          <a:off x="2915482" y="4539558"/>
          <a:ext cx="1067465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Рода войск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944823" y="4568899"/>
        <a:ext cx="1008783" cy="943106"/>
      </dsp:txXfrm>
    </dsp:sp>
    <dsp:sp modelId="{3538E894-4A95-4FA5-A6C8-00750ED38A98}">
      <dsp:nvSpPr>
        <dsp:cNvPr id="0" name=""/>
        <dsp:cNvSpPr/>
      </dsp:nvSpPr>
      <dsp:spPr>
        <a:xfrm rot="18400140">
          <a:off x="3712663" y="4488634"/>
          <a:ext cx="1341999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341999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50113" y="4468694"/>
        <a:ext cx="67099" cy="67099"/>
      </dsp:txXfrm>
    </dsp:sp>
    <dsp:sp modelId="{A35445DA-88BA-4FF2-8592-79906F77AE23}">
      <dsp:nvSpPr>
        <dsp:cNvPr id="0" name=""/>
        <dsp:cNvSpPr/>
      </dsp:nvSpPr>
      <dsp:spPr>
        <a:xfrm>
          <a:off x="4784378" y="3463142"/>
          <a:ext cx="3443727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Ракетные войска стратегического назначения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13719" y="3492483"/>
        <a:ext cx="3385045" cy="943106"/>
      </dsp:txXfrm>
    </dsp:sp>
    <dsp:sp modelId="{2F3649EA-F8E9-4F0D-BCBD-1893A7F5F4D4}">
      <dsp:nvSpPr>
        <dsp:cNvPr id="0" name=""/>
        <dsp:cNvSpPr/>
      </dsp:nvSpPr>
      <dsp:spPr>
        <a:xfrm rot="323501">
          <a:off x="3981167" y="5064663"/>
          <a:ext cx="804992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804992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63538" y="5058148"/>
        <a:ext cx="40249" cy="40249"/>
      </dsp:txXfrm>
    </dsp:sp>
    <dsp:sp modelId="{310C78A1-98C9-49C3-B4E8-13E6165195EE}">
      <dsp:nvSpPr>
        <dsp:cNvPr id="0" name=""/>
        <dsp:cNvSpPr/>
      </dsp:nvSpPr>
      <dsp:spPr>
        <a:xfrm>
          <a:off x="4784378" y="4615198"/>
          <a:ext cx="3463002" cy="100178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Воздушно-десантные войска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13719" y="4644539"/>
        <a:ext cx="3404320" cy="943106"/>
      </dsp:txXfrm>
    </dsp:sp>
    <dsp:sp modelId="{833FCC47-2DC2-4FEF-BE77-EABE40EDFB45}">
      <dsp:nvSpPr>
        <dsp:cNvPr id="0" name=""/>
        <dsp:cNvSpPr/>
      </dsp:nvSpPr>
      <dsp:spPr>
        <a:xfrm rot="3310531">
          <a:off x="3681964" y="5602871"/>
          <a:ext cx="1403397" cy="27219"/>
        </a:xfrm>
        <a:custGeom>
          <a:avLst/>
          <a:gdLst/>
          <a:ahLst/>
          <a:cxnLst/>
          <a:rect l="0" t="0" r="0" b="0"/>
          <a:pathLst>
            <a:path>
              <a:moveTo>
                <a:pt x="0" y="13609"/>
              </a:moveTo>
              <a:lnTo>
                <a:pt x="1403397" y="136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48578" y="5581396"/>
        <a:ext cx="70169" cy="70169"/>
      </dsp:txXfrm>
    </dsp:sp>
    <dsp:sp modelId="{65FF3200-6177-44B2-B473-8478A9AF5C7D}">
      <dsp:nvSpPr>
        <dsp:cNvPr id="0" name=""/>
        <dsp:cNvSpPr/>
      </dsp:nvSpPr>
      <dsp:spPr>
        <a:xfrm>
          <a:off x="4784378" y="5767255"/>
          <a:ext cx="3530081" cy="85050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Войска воздушно-космической обороны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809289" y="5792166"/>
        <a:ext cx="3480259" cy="8006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EACE48-A4AF-4B92-A064-AF2058458E00}">
      <dsp:nvSpPr>
        <dsp:cNvPr id="0" name=""/>
        <dsp:cNvSpPr/>
      </dsp:nvSpPr>
      <dsp:spPr>
        <a:xfrm>
          <a:off x="788903" y="3054778"/>
          <a:ext cx="1811588" cy="2730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5794" y="0"/>
              </a:lnTo>
              <a:lnTo>
                <a:pt x="905794" y="2730382"/>
              </a:lnTo>
              <a:lnTo>
                <a:pt x="1811588" y="27303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1612780" y="4338051"/>
        <a:ext cx="163835" cy="163835"/>
      </dsp:txXfrm>
    </dsp:sp>
    <dsp:sp modelId="{7CDAF991-587C-4479-989E-FEC21F525AF4}">
      <dsp:nvSpPr>
        <dsp:cNvPr id="0" name=""/>
        <dsp:cNvSpPr/>
      </dsp:nvSpPr>
      <dsp:spPr>
        <a:xfrm>
          <a:off x="788903" y="3054778"/>
          <a:ext cx="1811588" cy="1826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5794" y="0"/>
              </a:lnTo>
              <a:lnTo>
                <a:pt x="905794" y="1826962"/>
              </a:lnTo>
              <a:lnTo>
                <a:pt x="1811588" y="1826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30376" y="3903937"/>
        <a:ext cx="128643" cy="128643"/>
      </dsp:txXfrm>
    </dsp:sp>
    <dsp:sp modelId="{BF585244-F3E4-4058-9F5E-528648A05448}">
      <dsp:nvSpPr>
        <dsp:cNvPr id="0" name=""/>
        <dsp:cNvSpPr/>
      </dsp:nvSpPr>
      <dsp:spPr>
        <a:xfrm>
          <a:off x="788903" y="3054778"/>
          <a:ext cx="1811588" cy="923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5794" y="0"/>
              </a:lnTo>
              <a:lnTo>
                <a:pt x="905794" y="923542"/>
              </a:lnTo>
              <a:lnTo>
                <a:pt x="1811588" y="9235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643862" y="3465713"/>
        <a:ext cx="101670" cy="101670"/>
      </dsp:txXfrm>
    </dsp:sp>
    <dsp:sp modelId="{8FF7955F-B509-4C4C-8550-75DC5BA828CB}">
      <dsp:nvSpPr>
        <dsp:cNvPr id="0" name=""/>
        <dsp:cNvSpPr/>
      </dsp:nvSpPr>
      <dsp:spPr>
        <a:xfrm>
          <a:off x="788903" y="3009058"/>
          <a:ext cx="181158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905794" y="45720"/>
              </a:lnTo>
              <a:lnTo>
                <a:pt x="905794" y="65842"/>
              </a:lnTo>
              <a:lnTo>
                <a:pt x="1811588" y="658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649405" y="3009485"/>
        <a:ext cx="90584" cy="90584"/>
      </dsp:txXfrm>
    </dsp:sp>
    <dsp:sp modelId="{E10C0678-088A-4030-9A62-86E80BF27B0D}">
      <dsp:nvSpPr>
        <dsp:cNvPr id="0" name=""/>
        <dsp:cNvSpPr/>
      </dsp:nvSpPr>
      <dsp:spPr>
        <a:xfrm>
          <a:off x="788903" y="2171480"/>
          <a:ext cx="1811588" cy="883297"/>
        </a:xfrm>
        <a:custGeom>
          <a:avLst/>
          <a:gdLst/>
          <a:ahLst/>
          <a:cxnLst/>
          <a:rect l="0" t="0" r="0" b="0"/>
          <a:pathLst>
            <a:path>
              <a:moveTo>
                <a:pt x="0" y="883297"/>
              </a:moveTo>
              <a:lnTo>
                <a:pt x="905794" y="883297"/>
              </a:lnTo>
              <a:lnTo>
                <a:pt x="905794" y="0"/>
              </a:lnTo>
              <a:lnTo>
                <a:pt x="181158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644311" y="2562742"/>
        <a:ext cx="100772" cy="100772"/>
      </dsp:txXfrm>
    </dsp:sp>
    <dsp:sp modelId="{79EE3613-7D01-49D6-BD09-84A21E3EC6C0}">
      <dsp:nvSpPr>
        <dsp:cNvPr id="0" name=""/>
        <dsp:cNvSpPr/>
      </dsp:nvSpPr>
      <dsp:spPr>
        <a:xfrm>
          <a:off x="788903" y="1268060"/>
          <a:ext cx="1811588" cy="1786717"/>
        </a:xfrm>
        <a:custGeom>
          <a:avLst/>
          <a:gdLst/>
          <a:ahLst/>
          <a:cxnLst/>
          <a:rect l="0" t="0" r="0" b="0"/>
          <a:pathLst>
            <a:path>
              <a:moveTo>
                <a:pt x="0" y="1786717"/>
              </a:moveTo>
              <a:lnTo>
                <a:pt x="905794" y="1786717"/>
              </a:lnTo>
              <a:lnTo>
                <a:pt x="905794" y="0"/>
              </a:lnTo>
              <a:lnTo>
                <a:pt x="181158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31086" y="2097808"/>
        <a:ext cx="127222" cy="127222"/>
      </dsp:txXfrm>
    </dsp:sp>
    <dsp:sp modelId="{2DA3BF6E-76BD-44D7-A5B9-C2CC08E937FA}">
      <dsp:nvSpPr>
        <dsp:cNvPr id="0" name=""/>
        <dsp:cNvSpPr/>
      </dsp:nvSpPr>
      <dsp:spPr>
        <a:xfrm>
          <a:off x="788903" y="364640"/>
          <a:ext cx="1811588" cy="2690137"/>
        </a:xfrm>
        <a:custGeom>
          <a:avLst/>
          <a:gdLst/>
          <a:ahLst/>
          <a:cxnLst/>
          <a:rect l="0" t="0" r="0" b="0"/>
          <a:pathLst>
            <a:path>
              <a:moveTo>
                <a:pt x="0" y="2690137"/>
              </a:moveTo>
              <a:lnTo>
                <a:pt x="905794" y="2690137"/>
              </a:lnTo>
              <a:lnTo>
                <a:pt x="905794" y="0"/>
              </a:lnTo>
              <a:lnTo>
                <a:pt x="181158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1613616" y="1628628"/>
        <a:ext cx="162162" cy="162162"/>
      </dsp:txXfrm>
    </dsp:sp>
    <dsp:sp modelId="{14D1198B-C25E-48AB-B4B4-DC692E7299B3}">
      <dsp:nvSpPr>
        <dsp:cNvPr id="0" name=""/>
        <dsp:cNvSpPr/>
      </dsp:nvSpPr>
      <dsp:spPr>
        <a:xfrm rot="5400000">
          <a:off x="-1474400" y="2693410"/>
          <a:ext cx="3803873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Главнокомандующий Сухопутными войсками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-1474400" y="2693410"/>
        <a:ext cx="3803873" cy="722735"/>
      </dsp:txXfrm>
    </dsp:sp>
    <dsp:sp modelId="{A34C1A80-7CB0-43B1-ADCF-9032CBE86E9D}">
      <dsp:nvSpPr>
        <dsp:cNvPr id="0" name=""/>
        <dsp:cNvSpPr/>
      </dsp:nvSpPr>
      <dsp:spPr>
        <a:xfrm>
          <a:off x="2600492" y="3272"/>
          <a:ext cx="3373658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Мотострелковые войска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3272"/>
        <a:ext cx="3373658" cy="722735"/>
      </dsp:txXfrm>
    </dsp:sp>
    <dsp:sp modelId="{31E54A34-1EFC-42CE-8301-F9910E120D59}">
      <dsp:nvSpPr>
        <dsp:cNvPr id="0" name=""/>
        <dsp:cNvSpPr/>
      </dsp:nvSpPr>
      <dsp:spPr>
        <a:xfrm>
          <a:off x="2600492" y="906692"/>
          <a:ext cx="4525781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Танковые войска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906692"/>
        <a:ext cx="4525781" cy="722735"/>
      </dsp:txXfrm>
    </dsp:sp>
    <dsp:sp modelId="{7810E4D6-CDC7-4CC2-A52C-502A4CC25F5E}">
      <dsp:nvSpPr>
        <dsp:cNvPr id="0" name=""/>
        <dsp:cNvSpPr/>
      </dsp:nvSpPr>
      <dsp:spPr>
        <a:xfrm>
          <a:off x="2600492" y="1810112"/>
          <a:ext cx="4528293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Ракетные войска и артиллерия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1810112"/>
        <a:ext cx="4528293" cy="722735"/>
      </dsp:txXfrm>
    </dsp:sp>
    <dsp:sp modelId="{3C83EEAA-E4BC-4911-82E9-D758AD6FD684}">
      <dsp:nvSpPr>
        <dsp:cNvPr id="0" name=""/>
        <dsp:cNvSpPr/>
      </dsp:nvSpPr>
      <dsp:spPr>
        <a:xfrm>
          <a:off x="2600492" y="2713532"/>
          <a:ext cx="4960354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Войска противовоздушной обороны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2713532"/>
        <a:ext cx="4960354" cy="722735"/>
      </dsp:txXfrm>
    </dsp:sp>
    <dsp:sp modelId="{E52AF110-234F-45AC-B92D-20DBD24390DF}">
      <dsp:nvSpPr>
        <dsp:cNvPr id="0" name=""/>
        <dsp:cNvSpPr/>
      </dsp:nvSpPr>
      <dsp:spPr>
        <a:xfrm>
          <a:off x="2600492" y="3616952"/>
          <a:ext cx="4957841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Разведывательные соединения и воинские части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3616952"/>
        <a:ext cx="4957841" cy="722735"/>
      </dsp:txXfrm>
    </dsp:sp>
    <dsp:sp modelId="{C651AB5E-F6D7-48B8-B8C8-68C5D6F743D4}">
      <dsp:nvSpPr>
        <dsp:cNvPr id="0" name=""/>
        <dsp:cNvSpPr/>
      </dsp:nvSpPr>
      <dsp:spPr>
        <a:xfrm>
          <a:off x="2600492" y="4520372"/>
          <a:ext cx="4093743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Инженерные войска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00492" y="4520372"/>
        <a:ext cx="4093743" cy="722735"/>
      </dsp:txXfrm>
    </dsp:sp>
    <dsp:sp modelId="{0FFF3BE1-AA49-4A00-B03D-9DEC825E6E39}">
      <dsp:nvSpPr>
        <dsp:cNvPr id="0" name=""/>
        <dsp:cNvSpPr/>
      </dsp:nvSpPr>
      <dsp:spPr>
        <a:xfrm>
          <a:off x="2600492" y="5423792"/>
          <a:ext cx="4960354" cy="72273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Войска радиационной, химической и бактериологической защиты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2600492" y="5423792"/>
        <a:ext cx="4960354" cy="722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01EF0B-FF1A-4F33-8BF0-AA30F14207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53903-5FA1-4E39-BAA3-6296EE469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CA2793-9F23-4591-974F-8E07EB1419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63A17-6C99-4E69-9569-D05EE4AA6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E11F-EE1F-4D4F-B517-1E4B2A367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41BB4-C6A6-44EA-B11E-86C80CD56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006348"/>
      </p:ext>
    </p:extLst>
  </p:cSld>
  <p:clrMapOvr>
    <a:masterClrMapping/>
  </p:clrMapOvr>
  <p:transition spd="med">
    <p:wheel spokes="2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BFD5-DF11-4054-B062-F7D805F8D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401186"/>
      </p:ext>
    </p:extLst>
  </p:cSld>
  <p:clrMapOvr>
    <a:masterClrMapping/>
  </p:clrMapOvr>
  <p:transition spd="med">
    <p:wheel spokes="2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7BDF3BE-0BF6-4232-BDE1-EDA3945FFA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EE99FFC-25D5-45F8-B1D6-FB7D8C165F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EAAD4-029D-4171-9F63-D0A41ED098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3343CB-AB55-420A-A1B1-64DDC49F07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7DAAF-FF47-452C-A149-96C45ABF8E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8F9A8-D55C-49AC-97F6-D96AF0905F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E095E-0CF2-48AC-9E35-8F40A91222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7E7CE3-E522-42DC-A1B8-A679060788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AF4E159-315D-4D61-8062-B1CF6C36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FCA7CB5-CA6F-4AC6-94B6-8986B83CF8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1DB20-84B5-44A8-9F37-B50E1E16CC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E7C5C-EEFD-45D2-98AF-AEADFD9104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59DD4308-64B0-495A-A114-26FA4464E7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2643D-EAF3-42C2-B076-3ECAECE8C6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DA7063-9AD0-4E57-B7C0-0BC39B8825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7DC868-1163-4FA2-B1A8-96DECADF90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A0BFA-1574-4A9C-B0F6-696FEAF6F6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E037F-9B0B-4250-8E5D-BA5DFAAC4C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971906-17CD-4F35-9B61-594860146C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28C9A32-A7C1-49C3-A5EF-AAD727B2D4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61" r:id="rId14"/>
    <p:sldLayoutId id="2147483762" r:id="rId15"/>
  </p:sldLayoutIdLst>
  <p:transition spd="med">
    <p:wheel spokes="2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28C9A32-A7C1-49C3-A5EF-AAD727B2D4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 spd="med">
    <p:wheel spokes="2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tructure.mil.ru/images/SAVX0027_170_240.jpg" TargetMode="External"/><Relationship Id="rId2" Type="http://schemas.openxmlformats.org/officeDocument/2006/relationships/hyperlink" Target="http://www.pcpi.ru/manage/printdoc?tid=&amp;nd=901887089&amp;prevDoc=901887089http://structure.mil.ru/images/putin_170x240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tructure.mil.ru/images/military/military/photo/SAV_6640.jpg" TargetMode="External"/><Relationship Id="rId5" Type="http://schemas.openxmlformats.org/officeDocument/2006/relationships/hyperlink" Target="http://topwar.ru/uploads/posts/2014-08/1408722261_n.jpg" TargetMode="External"/><Relationship Id="rId4" Type="http://schemas.openxmlformats.org/officeDocument/2006/relationships/hyperlink" Target="http://structure.mil.ru/images/GERASIMOV_SAVX6420-1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structure.mil.ru/images/military/military/photo/protivoraketa4(1).jpg" TargetMode="External"/><Relationship Id="rId2" Type="http://schemas.openxmlformats.org/officeDocument/2006/relationships/hyperlink" Target="http://structure.mil.ru/images/military/military/photo/yars_DSC_777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tructure.mil.ru/images/military/military/photo/SHI_S43254501.JPG" TargetMode="External"/><Relationship Id="rId4" Type="http://schemas.openxmlformats.org/officeDocument/2006/relationships/hyperlink" Target="http://structure.mil.ru/images/military/military/photo/dsfgh2)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ssianarmya.ru/struktura-vooruzhennyx-sil-rf/206-struktura-vooruzhennyx-sil-rf" TargetMode="External"/><Relationship Id="rId2" Type="http://schemas.openxmlformats.org/officeDocument/2006/relationships/hyperlink" Target="http://gunsua.net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tructure.mil.ru/structure/forces/ground.htm" TargetMode="External"/><Relationship Id="rId4" Type="http://schemas.openxmlformats.org/officeDocument/2006/relationships/hyperlink" Target="http://army.lv/ru/bmp-3/701/5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structure.mil.ru/images/military/military/photo/sv_svyaz.jpg" TargetMode="External"/><Relationship Id="rId2" Type="http://schemas.openxmlformats.org/officeDocument/2006/relationships/hyperlink" Target="http://structure.mil.ru/images/military/military/photo/sv_tv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tructure.mil.ru/images/military/military/photo/sv_razvedka.jpg" TargetMode="External"/><Relationship Id="rId4" Type="http://schemas.openxmlformats.org/officeDocument/2006/relationships/hyperlink" Target="http://structure.mil.ru/images/military/military/photo/rvia_sv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structure.mil.ru/images/military/military/photo/sv_rhbz.jpg" TargetMode="External"/><Relationship Id="rId2" Type="http://schemas.openxmlformats.org/officeDocument/2006/relationships/hyperlink" Target="http://structure.mil.ru/images/military/military/photo/sv_iv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SRsccOSD2UI" TargetMode="External"/><Relationship Id="rId4" Type="http://schemas.openxmlformats.org/officeDocument/2006/relationships/hyperlink" Target="http://structure.mil.ru/images/military/military/photo/sv_pvo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Основы военных знаний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 eaLnBrk="1" hangingPunct="1">
              <a:buFontTx/>
              <a:buNone/>
            </a:pPr>
            <a:r>
              <a:rPr lang="ru-RU" sz="5700" dirty="0" smtClean="0"/>
              <a:t>Организационная структура Вооруженных Сил </a:t>
            </a:r>
          </a:p>
          <a:p>
            <a:pPr algn="ctr" eaLnBrk="1" hangingPunct="1">
              <a:buFontTx/>
              <a:buNone/>
            </a:pPr>
            <a:r>
              <a:rPr lang="ru-RU" sz="5700" dirty="0" smtClean="0"/>
              <a:t>Российской Федерации.</a:t>
            </a:r>
          </a:p>
          <a:p>
            <a:pPr algn="ctr" eaLnBrk="1" hangingPunct="1">
              <a:buFontTx/>
              <a:buNone/>
            </a:pPr>
            <a:r>
              <a:rPr lang="ru-RU" sz="5700" dirty="0" smtClean="0"/>
              <a:t>Сухопутные войска.</a:t>
            </a:r>
          </a:p>
          <a:p>
            <a:pPr algn="ctr" eaLnBrk="1" hangingPunct="1">
              <a:buFontTx/>
              <a:buNone/>
            </a:pPr>
            <a:endParaRPr lang="ru-RU" sz="4000" dirty="0" smtClean="0"/>
          </a:p>
          <a:p>
            <a:pPr algn="ctr" eaLnBrk="1" hangingPunct="1">
              <a:buFontTx/>
              <a:buNone/>
            </a:pPr>
            <a:endParaRPr lang="ru-RU" sz="6300" dirty="0" smtClean="0"/>
          </a:p>
          <a:p>
            <a:pPr algn="ctr" eaLnBrk="1" hangingPunct="1">
              <a:buFontTx/>
              <a:buNone/>
            </a:pPr>
            <a:endParaRPr lang="ru-RU" sz="2000" dirty="0" smtClean="0"/>
          </a:p>
          <a:p>
            <a:pPr algn="ctr" eaLnBrk="1" hangingPunct="1">
              <a:buFontTx/>
              <a:buNone/>
            </a:pPr>
            <a:endParaRPr lang="ru-RU" sz="2000" dirty="0" smtClean="0"/>
          </a:p>
          <a:p>
            <a:pPr algn="ctr" eaLnBrk="1" hangingPunct="1">
              <a:buFontTx/>
              <a:buNone/>
            </a:pPr>
            <a:endParaRPr lang="ru-RU" sz="2000" dirty="0" smtClean="0"/>
          </a:p>
          <a:p>
            <a:pPr algn="ctr" eaLnBrk="1" hangingPunct="1">
              <a:buFontTx/>
              <a:buNone/>
            </a:pPr>
            <a:endParaRPr lang="ru-RU" sz="2000" dirty="0" smtClean="0"/>
          </a:p>
          <a:p>
            <a:pPr algn="r" eaLnBrk="1" hangingPunct="1">
              <a:buFontTx/>
              <a:buNone/>
            </a:pP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</a:rPr>
              <a:t>Преподаватель-организатор ОБЖ</a:t>
            </a:r>
          </a:p>
          <a:p>
            <a:pPr algn="r" eaLnBrk="1" hangingPunct="1">
              <a:buFontTx/>
              <a:buNone/>
            </a:pP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</a:rPr>
              <a:t>Школа №13</a:t>
            </a:r>
          </a:p>
          <a:p>
            <a:pPr algn="r" eaLnBrk="1" hangingPunct="1">
              <a:buFontTx/>
              <a:buNone/>
            </a:pP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</a:rPr>
              <a:t>г. Рязань </a:t>
            </a:r>
          </a:p>
          <a:p>
            <a:pPr algn="r" eaLnBrk="1" hangingPunct="1">
              <a:buFontTx/>
              <a:buNone/>
            </a:pP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</a:rPr>
              <a:t>2015 год</a:t>
            </a:r>
          </a:p>
          <a:p>
            <a:pPr algn="ctr" eaLnBrk="1" hangingPunct="1"/>
            <a:endParaRPr lang="ru-RU" sz="20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21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84213" y="620713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1"/>
                </a:solidFill>
              </a:rPr>
              <a:t>Сухопутные войска. </a:t>
            </a:r>
          </a:p>
        </p:txBody>
      </p:sp>
    </p:spTree>
    <p:extLst>
      <p:ext uri="{BB962C8B-B14F-4D97-AF65-F5344CB8AC3E}">
        <p14:creationId xmlns:p14="http://schemas.microsoft.com/office/powerpoint/2010/main" xmlns="" val="1048299199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39334"/>
            <a:ext cx="4766448" cy="33798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050" y="609600"/>
            <a:ext cx="50720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dirty="0"/>
              <a:t>Сухопутные войска (СВ) </a:t>
            </a:r>
            <a:r>
              <a:rPr lang="ru-RU" sz="2400" dirty="0" smtClean="0"/>
              <a:t>предназначены </a:t>
            </a:r>
            <a:r>
              <a:rPr lang="ru-RU" sz="2400" dirty="0"/>
              <a:t>для отражения агрессии противника на континентальных театрах военных действий, защиты территориальной целостности и национальных интересов РФ.</a:t>
            </a:r>
          </a:p>
          <a:p>
            <a:pPr eaLnBrk="1" hangingPunct="1"/>
            <a:r>
              <a:rPr lang="ru-RU" sz="2400" dirty="0"/>
              <a:t> </a:t>
            </a:r>
          </a:p>
          <a:p>
            <a:pPr eaLnBrk="1" hangingPunct="1"/>
            <a:endParaRPr lang="ru-RU" sz="2400" dirty="0"/>
          </a:p>
        </p:txBody>
      </p:sp>
      <p:pic>
        <p:nvPicPr>
          <p:cNvPr id="6" name="Рисунок 5" descr="SV.jpg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88913"/>
            <a:ext cx="1206500" cy="8445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23813" y="4149725"/>
            <a:ext cx="8358188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По своим боевым возможностям они </a:t>
            </a:r>
          </a:p>
          <a:p>
            <a:pPr eaLnBrk="1" hangingPunct="1"/>
            <a:r>
              <a:rPr lang="ru-RU" sz="2400"/>
              <a:t>способны во взаимодействии с другими видами Вооруженных Сил Российской Федерации вести наступление в целях разгрома группировки противника и овладения его территорией, наносить огневые удары на большую глубину, отражать вторжение противника, прочно удерживать занимаемые территории, районы и рубежи. </a:t>
            </a:r>
            <a:br>
              <a:rPr lang="ru-RU" sz="2400"/>
            </a:b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xmlns="" val="1507203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37463311"/>
              </p:ext>
            </p:extLst>
          </p:nvPr>
        </p:nvGraphicFramePr>
        <p:xfrm>
          <a:off x="179512" y="663575"/>
          <a:ext cx="8964488" cy="6149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15616" y="1"/>
            <a:ext cx="7268344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2800" dirty="0" smtClean="0"/>
              <a:t>Структура Сухопутных войск</a:t>
            </a:r>
          </a:p>
        </p:txBody>
      </p:sp>
    </p:spTree>
    <p:extLst>
      <p:ext uri="{BB962C8B-B14F-4D97-AF65-F5344CB8AC3E}">
        <p14:creationId xmlns:p14="http://schemas.microsoft.com/office/powerpoint/2010/main" xmlns="" val="1135452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D1198B-C25E-48AB-B4B4-DC692E7299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14D1198B-C25E-48AB-B4B4-DC692E7299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DA3BF6E-76BD-44D7-A5B9-C2CC08E937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2DA3BF6E-76BD-44D7-A5B9-C2CC08E937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4C1A80-7CB0-43B1-ADCF-9032CBE86E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">
                                            <p:graphicEl>
                                              <a:dgm id="{A34C1A80-7CB0-43B1-ADCF-9032CBE86E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EE3613-7D01-49D6-BD09-84A21E3EC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79EE3613-7D01-49D6-BD09-84A21E3EC6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1E54A34-1EFC-42CE-8301-F9910E120D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31E54A34-1EFC-42CE-8301-F9910E120D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10C0678-088A-4030-9A62-86E80BF27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E10C0678-088A-4030-9A62-86E80BF27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10E4D6-CDC7-4CC2-A52C-502A4CC25F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2">
                                            <p:graphicEl>
                                              <a:dgm id="{7810E4D6-CDC7-4CC2-A52C-502A4CC25F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F7955F-B509-4C4C-8550-75DC5BA82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8FF7955F-B509-4C4C-8550-75DC5BA828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83EEAA-E4BC-4911-82E9-D758AD6FD6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2">
                                            <p:graphicEl>
                                              <a:dgm id="{3C83EEAA-E4BC-4911-82E9-D758AD6FD6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585244-F3E4-4058-9F5E-528648A05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BF585244-F3E4-4058-9F5E-528648A054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2AF110-234F-45AC-B92D-20DBD24390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2">
                                            <p:graphicEl>
                                              <a:dgm id="{E52AF110-234F-45AC-B92D-20DBD24390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DAF991-587C-4479-989E-FEC21F525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7CDAF991-587C-4479-989E-FEC21F525A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51AB5E-F6D7-48B8-B8C8-68C5D6F743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2">
                                            <p:graphicEl>
                                              <a:dgm id="{C651AB5E-F6D7-48B8-B8C8-68C5D6F743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EACE48-A4AF-4B92-A064-AF2058458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AAEACE48-A4AF-4B92-A064-AF2058458E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FFF3BE1-AA49-4A00-B03D-9DEC825E6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2">
                                            <p:graphicEl>
                                              <a:dgm id="{0FFF3BE1-AA49-4A00-B03D-9DEC825E6E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075613" cy="520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Мотострелковые войска</a:t>
            </a:r>
          </a:p>
        </p:txBody>
      </p:sp>
      <p:pic>
        <p:nvPicPr>
          <p:cNvPr id="7171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88024" y="980729"/>
            <a:ext cx="4167118" cy="29553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107950" y="836613"/>
            <a:ext cx="4572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dirty="0"/>
              <a:t>Мотострелковые войска – самый многочисленный род войск, составляющий основу Сухопутных войск и ядро их боевых порядков.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0" y="3811012"/>
            <a:ext cx="674063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dirty="0"/>
              <a:t>Они оснащены мощным вооружением для поражения наземных и воздушных целей, ракетными комплексами, танками, артиллерией и минометами, противотанковыми управляемыми ракетами, зенитными ракетными комплексами и установками, эффективными средствами разведки и управления. 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291571040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7172" grpId="0"/>
      <p:bldP spid="71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3928" y="3356992"/>
            <a:ext cx="4973554" cy="3237685"/>
          </a:xfrm>
          <a:prstGeom prst="rect">
            <a:avLst/>
          </a:prstGeom>
          <a:blipFill dpi="0" rotWithShape="1">
            <a:blip r:embed="rId2" cstate="email">
              <a:alphaModFix amt="88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4" name="Прямоугольник 2"/>
          <p:cNvSpPr>
            <a:spLocks noChangeArrowheads="1"/>
          </p:cNvSpPr>
          <p:nvPr/>
        </p:nvSpPr>
        <p:spPr bwMode="auto">
          <a:xfrm>
            <a:off x="107950" y="1341438"/>
            <a:ext cx="51847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Arial" charset="0"/>
              </a:rPr>
              <a:t>в обороне </a:t>
            </a:r>
            <a:r>
              <a:rPr lang="ru-RU" sz="2400" dirty="0">
                <a:solidFill>
                  <a:srgbClr val="333333"/>
                </a:solidFill>
                <a:latin typeface="Arial" charset="0"/>
              </a:rPr>
              <a:t>– по удержанию занимаемых районов, рубежей и позиций, отражению ударов противника и нанесению поражения его наступающим группировкам</a:t>
            </a:r>
            <a:endParaRPr lang="ru-RU" sz="2400" dirty="0"/>
          </a:p>
        </p:txBody>
      </p:sp>
      <p:grpSp>
        <p:nvGrpSpPr>
          <p:cNvPr id="8196" name="Группа 8"/>
          <p:cNvGrpSpPr>
            <a:grpSpLocks/>
          </p:cNvGrpSpPr>
          <p:nvPr/>
        </p:nvGrpSpPr>
        <p:grpSpPr bwMode="auto">
          <a:xfrm>
            <a:off x="2051050" y="100013"/>
            <a:ext cx="5616575" cy="847725"/>
            <a:chOff x="2051720" y="100082"/>
            <a:chExt cx="5616624" cy="84754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051720" y="116632"/>
              <a:ext cx="5616624" cy="830997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</a:rPr>
                <a:t>Основные задачи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</a:rPr>
                <a:t>Сухопутных войск</a:t>
              </a:r>
            </a:p>
          </p:txBody>
        </p:sp>
        <p:pic>
          <p:nvPicPr>
            <p:cNvPr id="8198" name="Рисунок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00082"/>
              <a:ext cx="936104" cy="624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550956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1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99992" y="2852936"/>
            <a:ext cx="4464621" cy="3220234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9219" name="Группа 3"/>
          <p:cNvGrpSpPr>
            <a:grpSpLocks/>
          </p:cNvGrpSpPr>
          <p:nvPr/>
        </p:nvGrpSpPr>
        <p:grpSpPr bwMode="auto">
          <a:xfrm>
            <a:off x="2051050" y="100013"/>
            <a:ext cx="5616575" cy="847725"/>
            <a:chOff x="2051720" y="100082"/>
            <a:chExt cx="5616624" cy="8475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051720" y="116632"/>
              <a:ext cx="5616624" cy="830997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</a:rPr>
                <a:t>Основные задачи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</a:rPr>
                <a:t>Сухопутных войск</a:t>
              </a:r>
            </a:p>
          </p:txBody>
        </p:sp>
        <p:pic>
          <p:nvPicPr>
            <p:cNvPr id="922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00082"/>
              <a:ext cx="936104" cy="624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0" y="1008586"/>
            <a:ext cx="752361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Arial" charset="0"/>
              </a:rPr>
              <a:t>в наступлении </a:t>
            </a:r>
            <a:r>
              <a:rPr lang="ru-RU" sz="2400" dirty="0">
                <a:solidFill>
                  <a:srgbClr val="333333"/>
                </a:solidFill>
                <a:latin typeface="Arial" charset="0"/>
              </a:rPr>
              <a:t>(контрнаступлении) – по прорыву обороны противника, разгрому группировок его войск, захвату важных районов, рубежей и объектов, форсированию водных преград, преследованию отходящего противника</a:t>
            </a:r>
            <a:endParaRPr lang="ru-RU" sz="2400" dirty="0"/>
          </a:p>
        </p:txBody>
      </p:sp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0" y="5288340"/>
            <a:ext cx="457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Arial" charset="0"/>
              </a:rPr>
              <a:t>ведут встречные сражения </a:t>
            </a:r>
            <a:r>
              <a:rPr lang="ru-RU" sz="2400" dirty="0">
                <a:solidFill>
                  <a:srgbClr val="333333"/>
                </a:solidFill>
                <a:latin typeface="Arial" charset="0"/>
              </a:rPr>
              <a:t>и бои, действуют в составе морских и тактических воздушных десантов.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080780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220" grpId="0"/>
      <p:bldP spid="9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204864"/>
            <a:ext cx="7086600" cy="18288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Основная Боевая техника мотострелковых войск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2396862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9"/>
          <p:cNvSpPr>
            <a:spLocks noChangeArrowheads="1"/>
          </p:cNvSpPr>
          <p:nvPr/>
        </p:nvSpPr>
        <p:spPr bwMode="auto">
          <a:xfrm>
            <a:off x="0" y="0"/>
            <a:ext cx="85328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dirty="0"/>
              <a:t>БМП-3 - боевая бронированная гусеничная машина, предназначенная для транспортировки личного состава мотострелковых и пехотных подразделений к переднему краю, а также их огневой поддержки при действии в пешем порядке.</a:t>
            </a:r>
            <a:endParaRPr lang="en-US" sz="2400" dirty="0"/>
          </a:p>
        </p:txBody>
      </p:sp>
      <p:sp>
        <p:nvSpPr>
          <p:cNvPr id="10244" name="Прямоугольник 12"/>
          <p:cNvSpPr>
            <a:spLocks noChangeArrowheads="1"/>
          </p:cNvSpPr>
          <p:nvPr/>
        </p:nvSpPr>
        <p:spPr bwMode="auto">
          <a:xfrm>
            <a:off x="0" y="4575175"/>
            <a:ext cx="93964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В состав комплекса вооружения БМП-3 входят: </a:t>
            </a:r>
          </a:p>
          <a:p>
            <a:r>
              <a:rPr lang="ru-RU" sz="2400" dirty="0"/>
              <a:t>100-мм полуавтоматическое орудие </a:t>
            </a:r>
          </a:p>
          <a:p>
            <a:r>
              <a:rPr lang="ru-RU" sz="2400" dirty="0"/>
              <a:t>- пусковая установка 2А70, 30-мм автоматическая пушка 2А72, пулемет ПКТ калибра 7,62 мм (установлены в едином блоке), комплекс управляемого вооружения </a:t>
            </a:r>
            <a:r>
              <a:rPr lang="en-US" sz="2400" dirty="0"/>
              <a:t>«</a:t>
            </a:r>
            <a:r>
              <a:rPr lang="ru-RU" sz="2400" dirty="0"/>
              <a:t>Бастион</a:t>
            </a:r>
            <a:r>
              <a:rPr lang="en-US" sz="2400" dirty="0"/>
              <a:t>»</a:t>
            </a:r>
            <a:r>
              <a:rPr lang="ru-RU" sz="2400" dirty="0"/>
              <a:t>, 2 курсовых пулемета ПКТ</a:t>
            </a:r>
            <a:endParaRPr lang="en-US" sz="2400" dirty="0"/>
          </a:p>
        </p:txBody>
      </p:sp>
      <p:pic>
        <p:nvPicPr>
          <p:cNvPr id="10245" name="Рисунок 13" descr="314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509713"/>
            <a:ext cx="47212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4366862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Рисунок 9" descr="bron_st_w590_btr-8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5516" y="1679031"/>
            <a:ext cx="5479421" cy="391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0249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/>
              <a:t>Бронетранспортёр БТР-80</a:t>
            </a:r>
          </a:p>
          <a:p>
            <a:r>
              <a:rPr lang="ru-RU" sz="2400" dirty="0"/>
              <a:t> - боевая колёсная плавающая бронемашина, предназначенная для транспортировки личного состава мотострелковых подразделений и их огневой поддержки</a:t>
            </a:r>
            <a:endParaRPr lang="en-US" sz="2400" dirty="0"/>
          </a:p>
        </p:txBody>
      </p:sp>
      <p:sp>
        <p:nvSpPr>
          <p:cNvPr id="11268" name="Прямоугольник 7"/>
          <p:cNvSpPr>
            <a:spLocks noChangeArrowheads="1"/>
          </p:cNvSpPr>
          <p:nvPr/>
        </p:nvSpPr>
        <p:spPr bwMode="auto">
          <a:xfrm>
            <a:off x="395288" y="5657850"/>
            <a:ext cx="87487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Вооружение БТР-80</a:t>
            </a:r>
            <a:r>
              <a:rPr lang="ru-RU" sz="2400" dirty="0"/>
              <a:t>, размещаемое в башенной пулемётной установке БПУ-1, состоит из одного пулемёта КПВТ и одного пулемёта ПКТ</a:t>
            </a:r>
          </a:p>
        </p:txBody>
      </p:sp>
    </p:spTree>
    <p:extLst>
      <p:ext uri="{BB962C8B-B14F-4D97-AF65-F5344CB8AC3E}">
        <p14:creationId xmlns:p14="http://schemas.microsoft.com/office/powerpoint/2010/main" xmlns="" val="28858564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95663"/>
            <a:ext cx="52562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Shape 1"/>
          <p:cNvSpPr txBox="1">
            <a:spLocks noChangeArrowheads="1"/>
          </p:cNvSpPr>
          <p:nvPr/>
        </p:nvSpPr>
        <p:spPr bwMode="auto">
          <a:xfrm>
            <a:off x="12700" y="-23813"/>
            <a:ext cx="8736013" cy="341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200" dirty="0">
                <a:latin typeface="Arial" charset="0"/>
              </a:rPr>
              <a:t>Мотострелковое отделение: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командир отделения - командир БМ (КО-КБМ) - 1 чел.;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наводчик-оператор (НО) - 1 чел — (АКС-74);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механик-водитель (MB) - 1 чел - (АКС - 74У);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старший стрелок (СС) - 1 чел - (АК - 74);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пулеметчик (П) - 1 чел - (РПК-74);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снайпер (СН) - 1 чел (СВД);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стрелок-гранатометчик (СГ) - 1 чел (РПГ-7);</a:t>
            </a:r>
          </a:p>
          <a:p>
            <a:pPr eaLnBrk="1" hangingPunct="1"/>
            <a:r>
              <a:rPr lang="ru-RU" sz="2400" dirty="0">
                <a:latin typeface="Arial" charset="0"/>
              </a:rPr>
              <a:t>стрелок помощник гранатометчика (СПГ) — 1 чел (АК-74).</a:t>
            </a:r>
          </a:p>
          <a:p>
            <a:pPr eaLnBrk="1" hangingPunct="1"/>
            <a:endParaRPr lang="ru-RU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847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3"/>
            <a:ext cx="61744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Вооруженные Силы Российской Федерации являются составной частью военной организации государства и предназначены для вооруженной защиты национальных интересов, суверенитета, целостности и неприкосновенности территории Российской Федерации военными методами, а также для выполнения задач в соответствии с международными обязательствами Российской Федерации. (Федеральный Закон «О Вооруженных Силах Российской Федерации»)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15200" y="0"/>
            <a:ext cx="2628800" cy="1628800"/>
          </a:xfrm>
          <a:prstGeom prst="rect">
            <a:avLst/>
          </a:prstGeom>
          <a:blipFill dpi="0" rotWithShape="1">
            <a:blip r:embed="rId2" cstate="print">
              <a:alphaModFix amt="39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42447"/>
            <a:ext cx="4807446" cy="340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Танковые войска</a:t>
            </a:r>
            <a:r>
              <a:rPr lang="ru-RU" sz="2400" dirty="0"/>
              <a:t> – род войск и главная ударная сила Сухопутных войск. Применяются преимущественно совместно с мотострелковыми войсками на главных направлениях.</a:t>
            </a:r>
          </a:p>
        </p:txBody>
      </p:sp>
      <p:sp>
        <p:nvSpPr>
          <p:cNvPr id="19460" name="Прямоугольник 2"/>
          <p:cNvSpPr>
            <a:spLocks noChangeArrowheads="1"/>
          </p:cNvSpPr>
          <p:nvPr/>
        </p:nvSpPr>
        <p:spPr bwMode="auto">
          <a:xfrm>
            <a:off x="22250" y="4005064"/>
            <a:ext cx="91440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dirty="0"/>
              <a:t>основные задачи</a:t>
            </a:r>
            <a:r>
              <a:rPr lang="ru-RU" sz="2800" dirty="0"/>
              <a:t>: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• </a:t>
            </a:r>
            <a:r>
              <a:rPr lang="ru-RU" sz="2400" b="1" i="1" dirty="0"/>
              <a:t>в обороне</a:t>
            </a:r>
            <a:r>
              <a:rPr lang="ru-RU" sz="2400" dirty="0"/>
              <a:t> — по непосредственной поддержке мотострелковых войск при отражении наступления противника и нанесению контратак и контрударов;</a:t>
            </a:r>
            <a:br>
              <a:rPr lang="ru-RU" sz="2400" dirty="0"/>
            </a:br>
            <a:r>
              <a:rPr lang="ru-RU" sz="2400" dirty="0"/>
              <a:t>• </a:t>
            </a:r>
            <a:r>
              <a:rPr lang="ru-RU" sz="2400" b="1" i="1" dirty="0"/>
              <a:t>в наступлении </a:t>
            </a:r>
            <a:r>
              <a:rPr lang="ru-RU" sz="2400" dirty="0"/>
              <a:t>— по нанесению мощных рассекающих ударов на большую глубину, развитию успеха, разгрому противника во встречных боях и сражениях.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636896494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8" y="1557338"/>
            <a:ext cx="39592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61938" y="260350"/>
            <a:ext cx="929005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2800" b="1" dirty="0" smtClean="0">
                <a:solidFill>
                  <a:schemeClr val="tx1"/>
                </a:solidFill>
              </a:rPr>
              <a:t>Ракетные войска и артиллерия</a:t>
            </a:r>
            <a:r>
              <a:rPr lang="ru-RU" sz="2800" dirty="0" smtClean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(РВ и А) – род войск Сухопутных войск, являющийся основным средством огневого и ядерного поражения противника в ходе ведения общевойсковых операций (боевых действий).</a:t>
            </a:r>
          </a:p>
        </p:txBody>
      </p:sp>
      <p:sp>
        <p:nvSpPr>
          <p:cNvPr id="20484" name="Заголовок 1"/>
          <p:cNvSpPr txBox="1">
            <a:spLocks/>
          </p:cNvSpPr>
          <p:nvPr/>
        </p:nvSpPr>
        <p:spPr bwMode="auto">
          <a:xfrm>
            <a:off x="-14288" y="4868863"/>
            <a:ext cx="9266238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/>
              <a:t>Предназначены для выполнения следующих основных задач: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завоевание и удержание огневого превосходства над противником;</a:t>
            </a:r>
            <a:br>
              <a:rPr lang="ru-RU" sz="2400" dirty="0"/>
            </a:br>
            <a:r>
              <a:rPr lang="ru-RU" sz="2400" dirty="0"/>
              <a:t>поражение его средств ядерного нападения, живой силы, вооружения, военной и специальной техники;</a:t>
            </a:r>
            <a:br>
              <a:rPr lang="ru-RU" sz="2400" dirty="0"/>
            </a:br>
            <a:r>
              <a:rPr lang="ru-RU" sz="2400" dirty="0"/>
              <a:t>разрушение долговременных оборонительных сооружений; уничтожение прорвавшихся в глубину обороны танков и других бронированных машин противника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519238"/>
            <a:ext cx="4013200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3217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2400" b="1" dirty="0" smtClean="0">
                <a:solidFill>
                  <a:schemeClr val="tx1"/>
                </a:solidFill>
              </a:rPr>
              <a:t>Войска противовоздушной обороны </a:t>
            </a:r>
            <a:r>
              <a:rPr lang="ru-RU" sz="2400" dirty="0" smtClean="0">
                <a:solidFill>
                  <a:schemeClr val="tx1"/>
                </a:solidFill>
              </a:rPr>
              <a:t>(ПВО СВ) – род войск Сухопутных войск, предназначенный для прикрытия войск и объектов от действий средств воздушного нападения противника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3118" y="1464963"/>
            <a:ext cx="3953669" cy="280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68263" y="3861048"/>
            <a:ext cx="9129712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Основные задачи:</a:t>
            </a:r>
            <a:endParaRPr lang="ru-RU" sz="2400" dirty="0"/>
          </a:p>
          <a:p>
            <a:r>
              <a:rPr lang="ru-RU" sz="2400" dirty="0"/>
              <a:t>несение боевого дежурства по противовоздушной обороне;</a:t>
            </a:r>
          </a:p>
          <a:p>
            <a:r>
              <a:rPr lang="ru-RU" sz="2400" dirty="0"/>
              <a:t>ведение разведки воздушного противника и оповещение прикрываемых войск;</a:t>
            </a:r>
          </a:p>
          <a:p>
            <a:r>
              <a:rPr lang="ru-RU" sz="2400" dirty="0"/>
              <a:t>уничтожение средств воздушного нападения противника в полете;</a:t>
            </a:r>
          </a:p>
          <a:p>
            <a:r>
              <a:rPr lang="ru-RU" sz="2400" dirty="0"/>
              <a:t>участие в ведении противоракетной обороны на театрах военных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900085662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968000"/>
            <a:ext cx="5142203" cy="3646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539750" y="90805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2400" b="1" dirty="0" smtClean="0">
                <a:solidFill>
                  <a:schemeClr val="tx1"/>
                </a:solidFill>
                <a:effectLst/>
              </a:rPr>
              <a:t>Разведывательные соединения и воинские части </a:t>
            </a:r>
            <a:r>
              <a:rPr lang="ru-RU" sz="2400" dirty="0" smtClean="0">
                <a:solidFill>
                  <a:schemeClr val="tx1"/>
                </a:solidFill>
                <a:effectLst/>
              </a:rPr>
              <a:t>относятся к специальным войскам Сухопутных войск и предназначены для выполнения широкого спектра задач в целях обеспечения командующих (командиров) и штабов информацией о противнике, состоянии местности и погоды для принятия наиболее рациональных решений на операцию (бой) и недопущения внезапности действий противника.</a:t>
            </a:r>
          </a:p>
        </p:txBody>
      </p:sp>
    </p:spTree>
    <p:extLst>
      <p:ext uri="{BB962C8B-B14F-4D97-AF65-F5344CB8AC3E}">
        <p14:creationId xmlns:p14="http://schemas.microsoft.com/office/powerpoint/2010/main" xmlns="" val="33959290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Инженерные войска</a:t>
            </a:r>
            <a:r>
              <a:rPr lang="ru-RU" sz="2400" dirty="0"/>
              <a:t> – специальные войска,  предназначенные для  выполнения наиболее сложных  задач инженерного обеспечения общевойсковых операций (боевых действий)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36581"/>
            <a:ext cx="46704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0" y="4179888"/>
            <a:ext cx="91440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/>
              <a:t>основные задачи:</a:t>
            </a:r>
            <a:endParaRPr lang="ru-RU" sz="2400" dirty="0"/>
          </a:p>
          <a:p>
            <a:r>
              <a:rPr lang="ru-RU" sz="2400" dirty="0"/>
              <a:t>инженерная разведка противника, местности и объектов;</a:t>
            </a:r>
          </a:p>
          <a:p>
            <a:r>
              <a:rPr lang="ru-RU" sz="2400" dirty="0"/>
              <a:t>возведение (устройство) фортификационных сооружений устройство инженерных заграждений, в том числе  установка минных полей; разминирование местности и объектов;</a:t>
            </a:r>
          </a:p>
          <a:p>
            <a:r>
              <a:rPr lang="ru-RU" sz="2400" dirty="0"/>
              <a:t>оборудование и содержание переправ на водных преградах, в том числе строительство мостов;</a:t>
            </a:r>
          </a:p>
        </p:txBody>
      </p:sp>
    </p:spTree>
    <p:extLst>
      <p:ext uri="{BB962C8B-B14F-4D97-AF65-F5344CB8AC3E}">
        <p14:creationId xmlns:p14="http://schemas.microsoft.com/office/powerpoint/2010/main" xmlns="" val="4167534227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07274"/>
            <a:ext cx="4519414" cy="320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>
            <a:off x="15875" y="0"/>
            <a:ext cx="9123363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dirty="0"/>
              <a:t>Войска радиационной, химической и биологической защиты </a:t>
            </a:r>
            <a:r>
              <a:rPr lang="ru-RU" sz="2800" dirty="0"/>
              <a:t>(РХБЗ)</a:t>
            </a:r>
            <a:r>
              <a:rPr lang="ru-RU" sz="2400" dirty="0"/>
              <a:t> – специальные войска, предназначенные для проведения комплекса наиболее сложных мероприятий, направленных на снижение потерь объединений и соединений Сухопутных войск и обеспечение выполнения поставленных им боевых задач </a:t>
            </a:r>
            <a:r>
              <a:rPr lang="ru-RU" sz="2400" u="sng" dirty="0"/>
              <a:t>при действиях в условиях радиоактивного, химического и биологического заражения, а также на повышение их живучести и защиты от высокоточного и других видов оружия.</a:t>
            </a:r>
            <a:br>
              <a:rPr lang="ru-RU" sz="2400" u="sng" dirty="0"/>
            </a:br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xmlns="" val="3740693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43730"/>
            <a:ext cx="6521971" cy="4625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Прямоугольник 1"/>
          <p:cNvSpPr>
            <a:spLocks noChangeArrowheads="1"/>
          </p:cNvSpPr>
          <p:nvPr/>
        </p:nvSpPr>
        <p:spPr bwMode="auto">
          <a:xfrm>
            <a:off x="41275" y="404813"/>
            <a:ext cx="913447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dirty="0"/>
              <a:t>Войска связи</a:t>
            </a:r>
            <a:r>
              <a:rPr lang="ru-RU" sz="2400" dirty="0"/>
              <a:t> – специальные войска, предназначенные для развертывания системы связи и обеспечения управления объединениями, соединениями и подразделениями Сухопутных войск</a:t>
            </a:r>
          </a:p>
        </p:txBody>
      </p:sp>
    </p:spTree>
    <p:extLst>
      <p:ext uri="{BB962C8B-B14F-4D97-AF65-F5344CB8AC3E}">
        <p14:creationId xmlns:p14="http://schemas.microsoft.com/office/powerpoint/2010/main" xmlns="" val="414401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52" y="0"/>
            <a:ext cx="86591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Источники:</a:t>
            </a:r>
            <a:endParaRPr lang="ru-RU" sz="3200" b="1" dirty="0"/>
          </a:p>
          <a:p>
            <a:r>
              <a:rPr lang="ru-RU" sz="2400" dirty="0" smtClean="0"/>
              <a:t>Текст: федеральный</a:t>
            </a:r>
            <a:r>
              <a:rPr lang="ru-RU" dirty="0" smtClean="0"/>
              <a:t> ЗАКОН «</a:t>
            </a:r>
            <a:r>
              <a:rPr lang="ru-RU" sz="2400" dirty="0" smtClean="0"/>
              <a:t>О </a:t>
            </a:r>
            <a:r>
              <a:rPr lang="ru-RU" sz="2400" dirty="0"/>
              <a:t>Вооруженных Силах Российской Федерации» </a:t>
            </a:r>
            <a:endParaRPr lang="ru-RU" sz="2400" dirty="0" smtClean="0"/>
          </a:p>
          <a:p>
            <a:r>
              <a:rPr lang="ru-RU" sz="2400" dirty="0" smtClean="0"/>
              <a:t>Изображение </a:t>
            </a:r>
            <a:r>
              <a:rPr lang="ru-RU" sz="2400" dirty="0"/>
              <a:t>«Путин В.В.» </a:t>
            </a:r>
            <a:endParaRPr lang="ru-RU" sz="2400" dirty="0" smtClean="0"/>
          </a:p>
          <a:p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://www.pcpi.ru/manage/printdoc?tid=&amp;nd=901887089&amp;prevDoc=901887089http://</a:t>
            </a:r>
            <a:r>
              <a:rPr lang="en-US" sz="2400" dirty="0" smtClean="0">
                <a:hlinkClick r:id="rId2"/>
              </a:rPr>
              <a:t>structure.mil.ru/images/putin_170x240.jpg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0205" y="2132856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7352" y="2663371"/>
            <a:ext cx="8947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Изображение «Шойгу С.Х.» </a:t>
            </a: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structure.mil.ru/images/SAVX0027_170_240.jpg</a:t>
            </a:r>
            <a:endParaRPr lang="ru-RU" sz="2400" dirty="0" smtClean="0"/>
          </a:p>
          <a:p>
            <a:r>
              <a:rPr lang="ru-RU" sz="2400" dirty="0"/>
              <a:t>Изображение «Герасимов В.В.»</a:t>
            </a:r>
            <a:endParaRPr lang="en-US" sz="2400" dirty="0"/>
          </a:p>
          <a:p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structure.mil.ru/images/GERASIMOV_SAVX6420-1.jpg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205" y="4180344"/>
            <a:ext cx="89242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«Национальный центр управления обороной страны»</a:t>
            </a:r>
            <a:r>
              <a:rPr lang="en-US" sz="2400" dirty="0"/>
              <a:t> </a:t>
            </a: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topwar.ru/uploads/posts/2014-08/1408722261_n.jpg</a:t>
            </a:r>
            <a:endParaRPr lang="ru-RU" sz="2400" dirty="0"/>
          </a:p>
          <a:p>
            <a:r>
              <a:rPr lang="ru-RU" sz="2400" dirty="0"/>
              <a:t>Изображение «Ракетный противолодочный комплекс» -</a:t>
            </a:r>
            <a:endParaRPr lang="en-US" sz="2400" dirty="0"/>
          </a:p>
          <a:p>
            <a:r>
              <a:rPr lang="en-US" sz="2400" dirty="0" smtClean="0">
                <a:hlinkClick r:id="rId6"/>
              </a:rPr>
              <a:t>http</a:t>
            </a:r>
            <a:r>
              <a:rPr lang="en-US" sz="2400" dirty="0">
                <a:hlinkClick r:id="rId6"/>
              </a:rPr>
              <a:t>://</a:t>
            </a:r>
            <a:r>
              <a:rPr lang="en-US" sz="2400" dirty="0" smtClean="0">
                <a:hlinkClick r:id="rId6"/>
              </a:rPr>
              <a:t>structure.mil.ru/images/military/military/photo/SAV_6640.jpg</a:t>
            </a:r>
            <a:endParaRPr lang="ru-RU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«Самолеты ВВС России…» -  </a:t>
            </a:r>
            <a:endParaRPr lang="en-US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5279" y="1916832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«Ракетный комплекс «</a:t>
            </a:r>
            <a:r>
              <a:rPr lang="ru-RU" sz="2400" dirty="0" err="1" smtClean="0"/>
              <a:t>Ярс</a:t>
            </a:r>
            <a:r>
              <a:rPr lang="ru-RU" sz="2400" dirty="0" smtClean="0"/>
              <a:t>» </a:t>
            </a: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structure.mil.ru/images/military/military/photo/yars_DSC_7771.JPG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501008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«Ракета-носитель «Союз»</a:t>
            </a:r>
            <a:r>
              <a:rPr lang="en-US" sz="2400" dirty="0"/>
              <a:t> </a:t>
            </a: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structure.mil.ru/images/military/military/photo/protivoraketa4%281%29.jpg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057201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«Высадка десанта с ИЛ-76»</a:t>
            </a:r>
            <a:r>
              <a:rPr lang="en-US" sz="2400" dirty="0"/>
              <a:t> </a:t>
            </a: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structure.mil.ru/images/military/military/photo/dsfgh2%29.JPG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9269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5"/>
              </a:rPr>
              <a:t>http://structure.mil.ru/images/military/military/photo/SHI_S43254501.JPG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4559337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0" y="0"/>
            <a:ext cx="91440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Источники</a:t>
            </a:r>
            <a:r>
              <a:rPr lang="ru-RU" sz="2400" dirty="0" smtClean="0">
                <a:solidFill>
                  <a:srgbClr val="FFFF00"/>
                </a:solidFill>
              </a:rPr>
              <a:t>:</a:t>
            </a:r>
          </a:p>
          <a:p>
            <a:r>
              <a:rPr lang="ru-RU" sz="2400" dirty="0" smtClean="0"/>
              <a:t>РУКОВОДСТВО </a:t>
            </a:r>
            <a:r>
              <a:rPr lang="ru-RU" sz="2400" dirty="0"/>
              <a:t>ПО 5.45-мм АК-74, АК-74Н, АКС-74, АКС-74Н И 5.45-мм РПК-74, РПК-74Н, РПКС-74, </a:t>
            </a:r>
            <a:r>
              <a:rPr lang="ru-RU" sz="2400" dirty="0" smtClean="0"/>
              <a:t>РПКС-74Н :  </a:t>
            </a:r>
            <a:r>
              <a:rPr lang="ru-RU" sz="2400" dirty="0" smtClean="0">
                <a:hlinkClick r:id="rId2"/>
              </a:rPr>
              <a:t>http</a:t>
            </a:r>
            <a:r>
              <a:rPr lang="ru-RU" sz="2400" dirty="0">
                <a:hlinkClick r:id="rId2"/>
              </a:rPr>
              <a:t>://</a:t>
            </a:r>
            <a:r>
              <a:rPr lang="ru-RU" sz="2400" dirty="0" smtClean="0">
                <a:hlinkClick r:id="rId2"/>
              </a:rPr>
              <a:t>gunsua.net</a:t>
            </a:r>
            <a:endParaRPr lang="ru-RU" sz="2400" dirty="0" smtClean="0"/>
          </a:p>
          <a:p>
            <a:endParaRPr lang="ru-RU" sz="2400" dirty="0"/>
          </a:p>
          <a:p>
            <a:endParaRPr lang="ru-RU" sz="2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0534" y="1628800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Статья: «Структура Вооруженных Сил РФ»:</a:t>
            </a:r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russianarmya.ru/struktura-vooruzhennyx-sil-rf/206-struktura-vooruzhennyx-sil-rf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Текст «БМП-3»: </a:t>
            </a: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army.lv/ru/bmp-3/701/57</a:t>
            </a:r>
            <a:endParaRPr lang="ru-RU" sz="2400" dirty="0" smtClean="0"/>
          </a:p>
          <a:p>
            <a:r>
              <a:rPr lang="ru-RU" sz="2400" dirty="0" smtClean="0"/>
              <a:t>Текст «БТР-80»: </a:t>
            </a:r>
            <a:r>
              <a:rPr lang="en-US" sz="2400" dirty="0"/>
              <a:t>http://army.lv/ru/btr-80/1505/393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Изображение </a:t>
            </a:r>
            <a:r>
              <a:rPr lang="ru-RU" sz="2400" dirty="0"/>
              <a:t>«Слаженность экипажей боевых машин — залог успеха в современном бою»: </a:t>
            </a:r>
            <a:r>
              <a:rPr lang="en-US" sz="2400" dirty="0" smtClean="0">
                <a:hlinkClick r:id="rId5"/>
              </a:rPr>
              <a:t>http</a:t>
            </a:r>
            <a:r>
              <a:rPr lang="en-US" sz="2400" dirty="0">
                <a:hlinkClick r:id="rId5"/>
              </a:rPr>
              <a:t>://structure.mil.ru/structure/forces/ground.htm</a:t>
            </a:r>
            <a:endParaRPr lang="ru-RU" sz="2400" dirty="0"/>
          </a:p>
          <a:p>
            <a:endParaRPr lang="ru-RU" sz="2400" dirty="0">
              <a:solidFill>
                <a:srgbClr val="FFFF00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80952511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idx="1"/>
          </p:nvPr>
        </p:nvSpPr>
        <p:spPr>
          <a:xfrm>
            <a:off x="0" y="764704"/>
            <a:ext cx="5796136" cy="4968875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ru-RU" sz="3600" i="1" dirty="0" smtClean="0"/>
              <a:t>              </a:t>
            </a:r>
            <a:r>
              <a:rPr lang="ru-RU" sz="3200" b="1" dirty="0" smtClean="0"/>
              <a:t>Руководство </a:t>
            </a:r>
            <a:r>
              <a:rPr lang="ru-RU" sz="3200" dirty="0" smtClean="0"/>
              <a:t>Вооруженными                     Силами осуществляет Президент Российской Федерации, который в соответствии с </a:t>
            </a:r>
            <a:r>
              <a:rPr lang="ru-RU" sz="3200" i="1" dirty="0" smtClean="0"/>
              <a:t>Конституцией</a:t>
            </a:r>
            <a:r>
              <a:rPr lang="ru-RU" sz="3200" dirty="0" smtClean="0"/>
              <a:t> является  </a:t>
            </a:r>
            <a:r>
              <a:rPr lang="ru-RU" sz="3200" i="1" dirty="0" smtClean="0">
                <a:solidFill>
                  <a:srgbClr val="7030A0"/>
                </a:solidFill>
                <a:latin typeface="Castellar" pitchFamily="18" charset="0"/>
              </a:rPr>
              <a:t>Верховным Главнокомандующим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/>
              <a:t>Вооруженными Силами Российской Федерации.</a:t>
            </a: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5076056" y="4799094"/>
            <a:ext cx="3888432" cy="11501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Путин Владимир Владимирович</a:t>
            </a:r>
            <a:endParaRPr lang="ru-RU" sz="2400" dirty="0"/>
          </a:p>
        </p:txBody>
      </p:sp>
      <p:pic>
        <p:nvPicPr>
          <p:cNvPr id="6" name="Рисунок 5" descr="putin_170x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2192" y="332656"/>
            <a:ext cx="3111346" cy="4392488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6656" y="476672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и текст «Танковые войска»: </a:t>
            </a: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structure.mil.ru/images/military/military/photo/sv_tv.jpg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6642" y="1556792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и текст «Войска Связи»: </a:t>
            </a: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structure.mil.ru/images/military/military/photo/sv_svyaz.jpg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489" y="2784183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Изображение и текст «Ракетные войска и артиллерия»</a:t>
            </a:r>
            <a:r>
              <a:rPr lang="en-US" sz="2400" dirty="0"/>
              <a:t> </a:t>
            </a: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structure.mil.ru/images/military/military/photo/rvia_sv.jpg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3122" y="3861048"/>
            <a:ext cx="868121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Изображение и текст «Разведывательные соединения и </a:t>
            </a:r>
            <a:r>
              <a:rPr lang="ru-RU" sz="2400" dirty="0" smtClean="0"/>
              <a:t>воинские части: </a:t>
            </a: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structure.mil.ru/images/military/military/photo/sv_razvedka.jpg</a:t>
            </a:r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1507358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775" y="133883"/>
            <a:ext cx="81861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Изображение и текст «Инженерный войска»:</a:t>
            </a:r>
          </a:p>
          <a:p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structure.mil.ru/images/military/military/photo/sv_iv.jpg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340768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Изображение и текст «Войска радиационной, химической и бактериологической защиты»: </a:t>
            </a: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structure.mil.ru/images/military/military/photo/sv_rhbz.jpg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4422" y="2636912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Изображение и текст «Войска противовоздушной обороны»: </a:t>
            </a: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structure.mil.ru/images/military/military/photo/sv_pvo.jpg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0070" y="5013176"/>
            <a:ext cx="79923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Фрагмент видео «Мотострелковое </a:t>
            </a:r>
            <a:r>
              <a:rPr lang="ru-RU" sz="2400" dirty="0" smtClean="0"/>
              <a:t>отделение»</a:t>
            </a:r>
            <a:r>
              <a:rPr lang="en-US" sz="2400" dirty="0" smtClean="0">
                <a:hlinkClick r:id="rId5"/>
              </a:rPr>
              <a:t>https</a:t>
            </a:r>
            <a:r>
              <a:rPr lang="en-US" sz="2400" dirty="0">
                <a:hlinkClick r:id="rId5"/>
              </a:rPr>
              <a:t>://</a:t>
            </a:r>
            <a:r>
              <a:rPr lang="en-US" sz="2400" dirty="0" smtClean="0">
                <a:hlinkClick r:id="rId5"/>
              </a:rPr>
              <a:t>www.youtube.com/watch?v=SRsccOSD2UI</a:t>
            </a:r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29781634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26231" y="1313615"/>
            <a:ext cx="5072066" cy="358444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None/>
            </a:pPr>
            <a:r>
              <a:rPr lang="ru-RU" sz="3200" b="1" dirty="0" smtClean="0"/>
              <a:t>Управление</a:t>
            </a:r>
            <a:r>
              <a:rPr lang="ru-RU" sz="3200" dirty="0" smtClean="0"/>
              <a:t> </a:t>
            </a:r>
          </a:p>
          <a:p>
            <a:pPr eaLnBrk="1" hangingPunct="1">
              <a:buNone/>
            </a:pPr>
            <a:r>
              <a:rPr lang="ru-RU" sz="3200" dirty="0" smtClean="0"/>
              <a:t>Вооруженными Силами осуществляет министр обороны через Министерство обороны и Генеральные штаб Вооруженных Сил Российской Федерации</a:t>
            </a:r>
          </a:p>
        </p:txBody>
      </p:sp>
      <p:sp>
        <p:nvSpPr>
          <p:cNvPr id="33794" name="AutoShape 2" descr="data:image/jpeg;base64,/9j/4AAQSkZJRgABAQAAAQABAAD/2wCEAAkGBxQSEhQUEhQUFBQVFRUVFRQXFBQVFxQVFBQXFhcUFxQYHCggGBolHBQVITEhJSkrLi4uFyAzODUtNygtLisBCgoKDg0OGhAQGCwkHyQsLCwsLCwsLCwsLC0sLCwsLCwsLC4sLCwsLCwsLCwsLCwsLCwsLCwsLCwsLCwsLCwsLP/AABEIAL0BCwMBEQACEQEDEQH/xAAcAAABBQEBAQAAAAAAAAAAAAAFAQIDBAYHAAj/xABIEAACAQIEAwUEBgYGCQUAAAABAgMAEQQSITEFQVEGEyJhcTKBkbEjQlJyocEHFGKS0fCCorLD4fEkM1Nzg5OjpMI0Q2Oz0v/EABsBAQACAwEBAAAAAAAAAAAAAAABAgMEBQYH/8QAOhEAAgECAwUGBQMCBQUAAAAAAAECAxEEITESQVFhcQUTgZGx8AYiocHRFDLhUvEjM0JichVDkqKy/9oADAMBAAIRAxEAPwASxoBmDQGQuwLKisSo3bTVAOrC0f8AxRUlkafDRvCraCeeUnvY9SuJxFlLol/YjhQBQ9jbY3IsRI3F4hIyZFR4vAM7u6sqqSSjpLE3eu5N/o2N3GhyhbiHJJXZenTlUkoQV29xlcTxqaWS8ZcWIN9C75dA8xAykanw2EahiANSToyxE5y+TT3qero9kYbD0W8VL5muOn/Hi+fkuJDgeJgiLBg8Ac3eDvJooiwNiySR3OXw27t/CNRmIrbWI2853T5/k4Nbs6UH/gtTjqtnN+MdV5FqPiC95Jc4ZIJFRSkeIgJyRvM3de1c5zMWd7X8TLb69W248TV/T1r22H5MZhO1Bhlll7xHdy2VYomIiDZLgSy5QSRFFrkb2Tprpjliacd9+hvUOxsXW/0WX+7L6a/QG8S7UTynMWKW+uWzyC4scshAEf8AwljrVni5yyirHdw/w9QpLary2vovz9UVo4HiZZJCIy7KEEhbvZXZrxnKDnAzKDmYrcKbGsuHp1FLakc7tjGYOdJUKEdHe6Vlz639tkeMVXfMutm0JALWK3L5suxBQnRTc2NiLVtnnSWCoILqCgJFWpIFK0A4LQHiKAZJOF3NCQfiOK8kRmPwH4VFybEa8VfnGluYD3PxtalxYlHGU+srL57j4ipuRYni4pEfrAeulLixejcHYg+hqQSWoBStAJkoQey0JGGKgIWBqAIRQEdAeC0ApWgG5KkDJTVQXOzKZmlA/wBYrQlLgFc0jeAkc1UwrIf92akujQQ4tIEMxNmZBkLXYwYXMe7JU2JllYF8p1Z2N9IyRDairsvTpyqSUIK7eSRmMPPHjZcrvl1crFewFzd5XltZnOl2010GlhWDY77OV7cPudXv32e9ijsue+evWK3Kz11b5aAjilocRKkLPZHZQwNj4TYgkW6EX52rB+lqKV4adTrR7bws8Oo4jOW9KO/xyCmL4xOIow7urXvkZFy5VHhbxC5bUa8rehOWtUlTgk3n9Dn9nYKjjMTKUYvu1xdpXe/L+3O4FkjK2zArdQwuN1NwGA6Gx18q0e7azll74Hq/1kJtwo/M1k7aLrJ5eV3yFwuHaRsqAbFiWIVUQe07sdFUdfMAXJANoU3UlaJixONjhKW3Xau9Et/S/De/7G+7D9nsPJ9J3ysygMdlmUN7LLG2uHRuTkF2BuCm1dGlRjDTXieKx3adfFv5naO5LT+XzfhY0PbTs2kuFZYkCvHeRcoJYkEMT1d7qra6sVtfxGsxzjl0jyMXKsJE8SkoWcKkc2UkkewDlW17BrE7lrwBI6ggvxCgJQ1SQSIakDiKAEcR4lkbLre48xYjyqpNim1zqb6fwHnvqKhko8WcjwrYeQtfzPSoJKDYgqx6+dr0JG4iIkXXnuBv62586kgqyoLHNp16+/Tb30B7CcTeBgVvlG4Oxv79KA2fDuJpMuZD0uOa36/xqxUth6AeHoDzUA29AMagI2FAMK0A4UAhFANIoCriGABJ9agGowmDEAgnteQBYzECB3hfMqG9tChkk1OgVnJ2qS7Md2k4yZnPizICzZgLCRyArTZd7EAKgOqoqjctfVadeTSfyr6s71Ka7LoqpKN6tRO27Zjx6v8Ajiansth4cNh3KuJpQcpdVBRHyZgiu1lcrubE3Og3rYUEm3xzOTVxEqkKcHpCNl931e8E4ThhDmSQ95MXMgUKuQMWzZpRqFve+Xl0NZLmslvL2OixYV3VYsrNnEaxAGIhSt41ZbZsu9iTudDWpW71Xcf58Dt9nvAycY17p6cIvrZ39FxMk12YWuzMQBrdmZjYC53JJArnq85cWz2cnSwtFtJRjFXyRq+C4VATCViKeG8k8UrRTzBmU62CEKRZFJ2uwBLadanTUI2R88xeKniqrqT8FwXD31CE/Cy7nDyw4VoWB7qPOygEi7thZch7k+1eA6aXGmashqlzh/GcTAIjIxMUTmGeFgHkSQhctpAxzKVIdFuTd8lzdcoiwU7V5Ww0rJlIePMGW1mFrqbjcWOlCDmsIqpBdWgHCgJFNSQVeJ44RrqbE6DQ/GobJQAwsRzmQnna3UmoLF3dgBzNx6AbeRuQLVAJZoR9fbkLaAX6bk6C/wDNpANx8i7i403IvceoNRcskVFlFuXXQHl1G/4/4RcWIlC9PPcN87GpIIpYW3Jt77f4VJBDh8c2HlD8r2YDZ0O+nI8/d60IOiRvcAjUEAjzB51YgfegFz0A4PQHiKkEbioAwmgPCgPE0A2gKEouQL211OmgGpOpA2HMgdSBrUEou8Y4k5Ri4CuSYVADAAFR3jLmF7d0yKCNP9KlsTvWHEVNiDa1Or2Rg/1WKjGS+VZvw3eL+lzKSMDre3W+mxHX1qMHTnBNSWTNrt/F4bEyjKlK8o3TydvPrwFh4pJGAFZgqm6i9jYsGN2XXUqD7h0FZ6kG80zk4evGFoTgmm8+Oatl01/B0SCSOKGCR3+ikvnBBD+KGUZvaILZltcAE2F72qveR2dvcW/S1O/7hK8r28fxv6Ek3aZP1ZWkfPK4Yd0hZSoykLqGsCGsSxvzAAtpjliIxinx3G9R7Ir1azppWUXZt6eHG+qS895jMBKFeSXQd1FNMN7BgpVLHU6PIp5nw861sKtqq5Ha7cboYGFJO+aV3vSV/VIOYvtRAyeKE4o5QBDfJhowNo1zC8pGl3K2NtLDStypWhTlsy1PP4fsrFYin3kI5brtK/Qh4dxfCJ3ayQxOA4yB4I8O8OUkqUxJkZGCi1u8dG0PiJstI1oT0ZixHZ2Jw6vUptLjk19L28TS8R4dPMCHhRYsTYyFJLmKRfFDOV0DEZEDFGOYW0GW5yGmVG4gO4mgJAISQBS4YpKi/TQ5rC41Ei8yHfQBbALcDLR1BQuRUA+gFvQgAcXlzS2vcCw5aHna/KoZYlOF7xsiaWtfYZQNCdNj/PrWUki8IuTLa4YK3lYkn5n13AqqkZJQsV8Qb6sLnZV1sfvW5b6Df03lsokQtw2RtxYen5CqNmWMbkLcMZT7IK+v5VG0W7tjBhvujW3KwPW9if591ZVma8lY9JgiNzfzvmHof5vVioG4rFZeo+V9r9KA0XYvHF4ShNzEQo65CLr8iPdUoqaGpB4GgHXoB2agFtQDGWgGZaAXLQCZKATga/SGQ5AsYuZJDZUv9a3M6dRvvRFolPtFBNOVcI8q5bsUWzKzuznPFfPHYFF8Q2UamsFSDdSMmrpHWwWIjDDVacZWqTsk27JJc+OvAAFc3P5XBHpVauLimrXyee428B2FVnCe242ccmntWd001bdxzK7RE9bdOhA389etWWLispe7+8zDPsOtP5qass73u2nHJ7s03+22qNdwvFLh48kkyNlY5owO9UxOPpIMx8LEsqkEGy+IhtbVR1Yq92uiz8OpkjgasnFwpyeVlOT2bNaS4pJbndtdEC48I8pZoYnKXJB3RFvoGmay6DmSK1FRnN/LGyPRy7Tw+HglVqqUks7Z3fRaBDBcBdhJGGRpZYhGqrcoplbPGzzGy2Y4d1GXMCbC4ro4Kl3NRTk969Ty3bHakcbBQhGyW966W8PNmTKvEzKwKMpIZWFiGGhBHWvU4jB0MXBbavwa18GcDB9o4nAzvSlbino+q+6sy3DiAfI15XG9j1sPeUfmjxWq6r7o952Z8Q4fF2hP5J8Ho+j+zz6hXg2I7rM6Eq0d2Kx5EkliI8RViLSPFbMI5MylCbAZQRiw1XahZ6r0ON23gO5xG3BWjLyT3rlx8x3HYxpNGyyJiJlZnCNHaRA4ylC5yt42JsADcnoKyzkmotcUaOHoyhOrGas1CV14HomrIc4uR0BKaActSQA8OfpmJOgJIUKpY/za9ydqqWNHwPDHJma+Zzmte9hyXy66da1ak7s6NCnaNy5icABsN9/dSMiZ0ymeFkHNbXXXfTkLddvh5VfaMXdsk/VDzuT62A9KpKRnhTsKcGTvrWO5k2SnPhcrXtcEeIc7dR0IrYpO5oV4WZn5EKMRuL6MLi4815VlNcFcWswI8vPnz153qQe7EkrM68jGSf6LrY/1jUog2eapIEDUA6gHrQD81AJmoBKA9agEIoC72bw4C94QHYvaJCbDPbQ+tgSW+qoJHO4utAzxHDqylAM8zLd5wFV0Wx8ULMfogNQrkhE1N3bwtIB2C4DLPHG8jxOGQEM3d4tfJlMkIkIIsb979aoaT1JhKUXeLt0KsXBcOyZyImKsUlEeGxUhR1JVg0cc5Ki4PK23LWqd1D+leRsrG4m3+bLzf5J0jwcQLK4zLYkRYTxZQwLbxPIDlzfWFWUUtEYalWc/3yb6tstPhbtCJFaTvV+lzu0vdDEyxZVAcmwWMPGSOcin6xtYxkkTmWRrtlOIMyxkgArJBKTA9uZHdTW6rAp63A9224BHjoIcVGBHiZO7QA7OW9qN7bFLOc2pshGult3C42VC6ea4czBUpKfUzmL7EQLlhXGf6WwbIjqFikZPbRSBcEfeYjmDtWRdp1tq7tbgQ8NC1jHYgtGWjlVlZSVdToyMNxcfMb300q2I7NpYlKvh3sy+j6rczpYTtqpSi8Ni1t03lzXR7/HwaJExLFUQMTH3mcLYWzkKpba5NlA1NecaqU5qlUVrM9JXpYepTni6Utrbi1y0tpxyzuGoxW8eOLqbUA8GgFDUAN4eozyLsXaxPO19B+fwqrdkXirtG0wSiwty0rnt5nZgrIIpHepTJaJGhFqvcokQMg+FVbLlaSwvUXDB2MOxI2Nr9BWWk7M1cRG8bmQ4zhiraWsdRvbXYi3+B38xW0c4FPGT9W3vIsff/GpQF7PkjEHT2lI/8vyBqSDU3oQSCgHA1IFvQDgaAXSgPLQHg1ALQEeGwrRxyPDK6BIXYiNVJMzavLncERrZUH2mscu92FjWQcKRIxnYxxAqSZCGlmkFrSyl73kNhYEMwsLZCLVJJPgkIdljaWOPKrKkils5ZnMkgMh7wXJW9yNTcjxXIAufBMs8/hR0NpYjlZpYTJpLlClWaMspJCMGBa9jegPQ4mUgqkby7j6LibsRfTxJiCGQ+RvagLTMW2JSSR4ISNCYmjjEkltwSCF8iFuORoCjJEzKbMM1sPBHIv1ZRMRKwGourwsQDfdgdzcC5HiwAznvFWB5ZGBCfq8UmVxLOre0ws0jCO51k2F7gQUeGcLMi9w+ZbYZgCdXjxZmTFO+fmyNiYhmH1kfzoEjKdv07wYXFlcrYiG0w6TRWDD11K/0BXW7LqZyh4+/oauKjkpGPwstnXoWX51ftOhGpT27Zx0+5s9nYqdKTp3+WSaa52yZrYt64hBdQ0A+gHLQgHQLlxNjzOYed1AH43+FY6mSZno5yRs8INAa0GdiOgThNWRDJiKtYqQyxaVVosmD8UthUJFWyCaMAHyGnmbX/KrxdmYpq6sY3iE1722BPno234WrbTOfKNgYZMt8x/EcuRGmlWMY3g6/TrK/hXxAddVIBt01v7qrtq5l7mVrmyaEVlMBE0dqAZagFNAeBoBQaA9QDr0AmagNk/BTHhjdlGTuzHCgyRZxImRXYjMwz2BIyixOhqS1yrPjSFeWM97kVy2IQIQLC5WJ38CC4AsgkJJGbXWhJTx8Cxn9YxGZ4LRmLEISxYyKH8MrS94UIy6RogNmuLDWs5KKvIy0KFSvPYpxuwTx7jbzSQyYQOO6LgSlcqsXteMhrXTwag2ubWsQDWGVSTt3aujpUMHQp7axktmVslq1zsr+XC7y1LEXGHkOWRHRjYjPAmPwxzHdGVhKg12zEL6VspPZTfkcmeypNRd1xtqXsNjBEzhsmeFJMTZMLPhVjtAyDMkt75grEEHXI2ml6ggdg1CT4ePK12ImbayvHDIMra3uEkiF+ZVTu1AMifJh4FfLYKkrByAsk7AS5pGJssMIZXY/7sDUAEQOwpWDEQWDsCkzPiZbK0imSJXyxCwjQy4lJC1gWyE2OjEAV254S7QZIkLGHEYmYgb90698xA52M2w+yelbvZ9SMK3zPVWMVeLcLI5f9ZfvL8xXXxP7H0NSn+5G0jGteZN4uxCgPMKAdGaEEGKh+kicbq4B+6T/ABH41jqL5TNRfzI0fC+KxPdFYZhuDWq6Z0oVVoHsMQR/jRIySY9plGpNWRVgPjHaiCEWzqXOwuDVlEwyq2IMHxMyrdgov0I1HlaoaQjJs88pJKjla9YWZEZ/jWEC3KjxWOmoBt06Vmpzd7GCtBWuZzCw5nJOw2G/PWskpGGnDO7DHDYFkQsGByyAgC4KgNYg6dN6xN7jbgrhw+Elfskr+6bflW3B/Kjm1FabXMQNVigjLQEdqATJQDShFAKgoB9qAUAUB1kYZXXK6q6mxKsoZSVIYEg6aEA+6rEgftdwvMjyqAbgd8pAIIXaYAqfEq3BIFyl9yqioBz7iUc5EeGkAMMF2shBuzKBYAEFlvcg2Htt5VhqU3OSvojo4PGLDUqmz/mOyT4Lf4+9xDi8ckOgH2WUKAfDcixLDRQLkDW+ZdQNKipWjTyL4Ps2vjbzTy3t739xMD2iSRyviDEhEz5QLjQWYEKpN2sCpscmtdF4SaoqruaT5q5yqklCrKk9U2uTtkGxhSxcBiGZcrMR4rCDEBFINxls7XsT7W+gNapZFtmMn6xJERebuBhmB0DNCjCW/QXDH9mI0JKS4WMzYdA1yZYwJJLNJIuHCuIYxayKFi7xyoAuyrqS1hAbxcQlxDXAIHd4cAi97suJxF76FTHHCvqGFCSLsjLM+I8RVooUxIjY5u8CnFGGNWvcPYYZvHcE3FwTckVZz39JnZkYTELJELQTNdQNo5L3aPyB3HlcfVrr0cR3tJxlql5o1pQ2ZXRLGa4xsFyJqAVqAaGoCSKxZR+0vzFUn+1l6X70Q4rgn0qoYTIXuVkMxhVR5soJzegrXhO+VzdnC2dricDxmMRyDDIqKcpDsGbzIawDAW3GlTNE05PgaLi+DdlDIdW5HbXrVLmdq4E4Xwd1lU5Yku1jK657Wv7K3Avp+PLYou7zZicGk9lDpjjSXEkcBytZGRiC99LjU2v0Njrbzq80loykdu2aNBwnhTIl33OtYjNEE8esL1C1JkjLYeMX12zW+NZDC1YPcBisjMVAMzB12N4gRmkPQZUJpLUy00SZ76nc6n1OprcSsrHLk7ybPVJUeDQDr0A3NQCZqAZtQCXoB1AdiiFWJK3GeILh4ZJm2jUm32jsq+9iB76pOahFyZnw1CVerGlHVv8Au/A5HwnEd8kJedFZc6d1HEzzZVkPdqFXw2VSLHKQFIvteopy2oJsy42iqWInBKyT0198ehm8VGUd1IYFXcWcqXADEAMV0LWtcjSuZWj87SPcdm1dvCwm+GeVtNSlgpcskbnTLJG5PTLIrH5V7yvC1CUVuj6I+WqblV23vd/NnUuJY5Q+JcXsI5AD+2kBFtNjo3ppe1xXmToXKOIw7xkRRZQjyhLEElQmCXMFsQAGZVB+83U3EFvG4aOPHQvfTDw3Zja/+kzLApPIAAObCwGvU0G8KRYlUOKkFyuG7wdSZG/0max56vEgHLIRQku9jsCY0fNqyrFAW+00Sl5G98s8g/o1JVlft3w0YjCSx2u2XOnlIniX8Rb0Jq9KexJMq1dHMonrCSXomoCUigGEUAwGx9Khq6sSnZ3NkYxKgvbTUVoWOvbeN/UgnO5PuA9BTMmxYxZ8Cg9RfyFS9CUhY8Op31HUbilrBq5aiwSDXe3U3t6VNijR7EzaHpUhIwXaCckkddqqiJMDTR2X1NXRRrIOYjFCOCIi2d+7gy/s5hnt6KD7qvBXZFV7NNsasgrZOaOz1IPZ6A93lQBVkqQLmFALQDCbUAt6A7MlSSc3/Svxi5TDKdBaST1IIRT7iT7xWhjKmkEes+HcJZSxElyX3f28zLdl+I93GYS2JIDswih7pI8jW/8AcIDocxJNmG4tWfD1FKNt5ze2MHOhWdTZSi3lbTTS3HK/Ahx/CS7MyZE7xmITxZVFj4g9iWF1NyQDdttadx/jRm9Lq/gZML2uqWElQcXe0rPm726JXJOD9nQoV5LORqVsCgBJswOYd5tpplJI1IGvbxPaDqJxgrL6nmadDZzYXkiBWYWOU4LEOhJvcquXQ2Gl3Ztt29a5psoKzvfEQDrLiG/5eIghP4MagklitJjJtLjvYIGB1BWDDSYg6dM8yig3kXDWVP1tCbR98ZkuxYvHhTFDiBc6kgwak/7YdTQg23CMOY4I1b28uaT/AHkhLyf12apKlTiw8JoDjcdYwEMOtSCc0A0rQEZFAaPhWL8C9QLfDStGatJnXoPagmWRjA0oW+i2J8ydvkfwojJIvYwLlsSBpVrEXYCPEf1d0X2yzhbX+0baUIuahMQCNPh+VCbFLGS8utVK2MTxph3qj1oij1A3EZ9APfV4lJGW4riGVoyGOdfEpufCOVum34VsRVkaFSW1I2HAeIjER30DrYOvQ/aHkf4irlAlQDlNSB1ALpQHhagHAigFNANtQHX8fjFhieVzZUUsfdyHmdvfSUlFNsz0KMq1SNOOrdjgfFca00ryv7TsWPlfkPIDT3VxZScm2959Ko0Y0acacdErFOOQqbqSD1BtvUxk4u6ZStRp1o7NSKa5hRe0LIAcu2xVspuefiDC2g0At+FutgZSxNVU9Mnn0PI9q9k08HQdaM280rPnz5FHFcelcMBlRWvot75WuCuYk8rAkWuAPOvS0sBSg1LVr3oeTlXk8jSdiOICZVw7HxxxYpAOsUjQstvIHMvuFcrHUu7qt7nn+TaoT2opBjhhzT4Vjvlxmh3BbEhtR/w61DKXOzXjlL/alxr/APcRwIf3YTUBDMLgFxK4KLMyiU4nFsVIu0bh2Zbn6rNi4wRzFSVeh0BzQgE8V2NAceQ2J9aoC5C9AT2oBr6UBETQFnASm9q1q8d5u4Wf+kMnDoyEPuTe40YEbFWGoNY4mxUk7g3iPZ2adkPfP3WzLpc+8Wq6SMbcmXsF2diicMcxKm4zMSL8iAatZEXaCk0ut1O/T51ikjNCZSx0pqCzMdxlyGvz2+NSikgJjZwqljsP5t6k1lgrs1qs9mJnFBkYsef4dBWZs0wlg5Ww7CROWjDkyndT/O4FEwbjAYtJUV1vY8juCNwasiWmiyRUkDctQBpWpA2xoBy0A7NUAXNUg0v6UuM2CYZTvaST0+ovxu3uWtLGVNILqz1fw7g7t4iS0yX3f28zmbmtA9XIjFSY0Q406D1rvfD8L1pS4L1f8HmPiupbDQhxl6J/krg1608EGuxWJ7vHQ32cvGf6aG39YKK53aUb0b8H/BsYZ2mdBwotiofN8Z/9rt/eCuCb28f2dfJDn+zhI5Pez4iVvmKEIJ9mYAMQqW/9PgIEHl30hBH/AGi1JVmqY0IBXFNqEnHSLMfU/OqEFmOgLINAOtegIGQ7UA7GB8PH30iMqDa+VS1uisQTWB1aUnsKV3yzMsYzj81gphe5xSrKLkFQRZmXccwCNRtWvmsjoK0swa+HERZGmmVTyU6EeYtWRNGVSit5awOFR9Fmlt0En5KLCpbW5EOz3hqDARxgFc1x9p3e/wC8TY1RsxtA7jeOUHewqpO0jG8SxOY3OgGt/KrxW4xTlvMrjcUZmsPZGw6+ZrZSsrGjObk7l/B4ewoUJMVa2vw6+VUcty1NmjRUoupPKK82+C58eCH8OxjxG6NmB9pDe2mmi8jbmKRlbJl60HVe1TzXBapcLa+Kuarh3E45hobNzQ7+7qP50rMmaZeLCgPZhUgRmoDy60ApjoD2WgAvFse08skr+07Fj5Dko8gLD3VxJycpOTPqWGoRoUo046Je/MHuaqi02NFSVRVxx1X0Nep+HofJUlzS8v7niviypepShwTfm0vsRXr0Z5AaHIIKmzKQykbhlNwR5ggGqVIKcXF7y0ZNO6OrdmccMUsWIK5XE7oQDcDPEof3FgCL8iK8vVpunNwe46UJKSUi3FFbBzLz/VEj/wCi6/NjVCdxoezus2NbpLFF7o8PHJ88Q1EVeoaehAL4ofCaA5C48TfePzNUBPGKAloAdxriphAVAC7a+I+FR1IGpPkP86SmlkZ6eHlOO1klxbSX5fggHheM4lCXEzZzoHCqDHvfu76Je9swF/PesNSLqZNZdfx+TLFUKebnd8o/eVvQj4liJMS/eYhjK4UKGc7KNhZQBzPLnUU6WwrRyXL2yZYik8+7v/yk/RbJo+xzNGsjMVWCOxa/hszHQL1J3I9OtY6kkpKObbMkau0tppRXLI3UMkZsdCCL38qlWMtyYtFuAPW1WlYhADjXHY4rgeJjyHKqlXIyOOxzSnM5AHQVCTeSMcpJZszXEMUZjlT2B/WP8K2YxUepqTqOXQs4DhhsTa9rE+QJAuempAo5FC5JZQSdAN6iTsZaFLvJWbslm3wS1f2S3tpDeF8NbFd6wKqI0LAFlsTceE63UFc5z2IuttTpWKU1TtfV+/aM1SffP5VaMckuC/L1b4mhwHA4nGRsPIryZU/97NCx3cg6DKebELvobWrXlWkne+Xhn78zM8NCNNTUs+Cvdfb3xyAXH8IkGIeNGzKpupv4kvqEzj2yqlQWIGt+VidmlJyinp7+hgnJN2qK/Na/z4580WeH8ZIFpPGo+uB4l+8vTzH41mU87MxyouzlF7SWttV1Wq65rmHYJA4upDDqDWQwEyrUgcooB5tQCZRQGYY1wT6yyJqlGGWp6hBRxh8fuFe17ChbC34tv7fY+e/E1Tax1uEUvV/cjvXZPOjCahg3vYlZFwbSxjMgxUZm8QBiEbQs0oB3UxMQQNR3a6G5twO0o2rX4o3sO/kNtjD/AK5fKAfvuV/I1zzOwv2ZIMczD6+KxH/TfuP7mpRV6hVqkgF8U9k1AORz+233m/tGqAmj2oCvxPHd0vVj7I/M+VQ2DMPdiSxuTuTuaqByx1ALmBwbSusaC7MbDyG5Y+QFyfSsdSahFyZenDbdgv2ixCKEwsLZoodWawu8pvmYkdLn425Vr4aDbdWWr+iMtea/YtF6ljstgmlwRZGYSZpMpDHYOQBlOltOlbuwmjWVacHZPIB8Q4hiVJXvGJGhWwvrsRYbH+I5VgcbOxtxqbSvcpRQ4hvaVgTV1SMUq/AbPhWY5TcD63U+XpV9MkYruWbCPB+FZ5FRRzufJV1Y+4A1iq1FCDky8IuUrGu4nwuPD4WRdbd4WIXVmOYrCGf6qhbNbc5zatClVlVqp8vLj1e7lvNqdOMINe+Rh5jdgvIC7ab3uALH3n4VvuO2+hkp1nhaUdlLanm7q62c0lbnm/IiXD5WzRs8T8mjZl39CCPcahqSVn8y5llLCVuNKXFZx8tV4ZHsVj8SQQ80rIQQcrsFIN7hlW2h53GvO9RBUr5Kz56mOthq8I7X7o/1Rd14208bBvsLwWCYu2KVRhwtlcz9yQ4OyAHxix15DSqYmrKFlDXpcwUoKWuhseOdneGYTDMCwgkmFop3z4iQWKklFB000uttG3rUp161SWl0tVoZ3BU807PczmiYkxuSjcyM6ggOL6FozuPga6SutPL+TE5QqfvVn/Ul6xyT6qz6mj4dxNZAA1g3kfCfQnY+R19ayxmnlvMc6Eora1jxWnjvT5OwSANXMI61AetQGWNcE+sMjNSYXqeqQDZz429a972XDZwlNcr+eZ8x7ant46q+dvJJCV0DkkZNQwdU/Q7lkgxkLi6lkzDqssbIw+CVxu04/NF8vfqbeHeTQX4fhJlxDjEA2dEjU8pDgyrd8CPt9/e3Lu2HKuUbKeZo+zCAYaMj65ll/wCdNJL/AOdSVCbUAL4p7JqAcjxItI/32/tGqAliagMzjZ+8kZuWw9B/P4mqAiAoB61A1N/2K4R3URxMlgZIyyve/dxaG7DlmtmPkqg2za8rGVHOWwt3r79ToUIqKv79/ZdTAzSAKxF7a2Lb25ZvO1dRHPETtFLBhIYITkLK7u49oB5Hyqp+roLk76ispTZu7hHs92rHfoMUqd2RlzgPeNtAHJZjdeR9b8qXDjlkbbtDLFBHcAFm0QdTa9/ujc+7qKN2KRV2YK99TqTqT1J51iMxq+x+DsplOXxEZCeSozJMvqVcbdRvYiudjKl3sL23mvqjcw0LLa98yDtji7ssWoyeJvqi7cxHuul/a8ViNhVsJFRi6n8/X8ZFpwlWqRore/btyWeZkcO17t9olh6bL/VArdirKzMWKqxqVZSjpouiyX0RLarGuet/nVXFPJmSlWqUpbVOTT5FefCK2trHqAPxGxqtpR/a/B/k2/1FGt/nRs/6or1jo/CzIsQ0hCh2ZwgyrqTkW97BTqopGUejK1MJUUduL248Y5+a1XiiDvh632A1vWSxqXHGFm3bIOg1PvO1TZBTa0DfDOO91ZZWZ02DHVl9be0Px9aumUNNHIGAIIIIuCNQQeYNWA+gMo1cFH1eQyrGI9QhAjNcn1Pzr6PQhsU4x4JL6HyXFT7ytOfGTf1HE1mNYZUMHRv0LT2xGIT7USt/y3t/eVy+04/JF8zZw7zaOn8cwrPGGjF5YmEsY2zEAho78syM635Eg8q4xsicBgMeFw6NfMkEStffMI1Bv53vQF40AM4n7JqAcjxf+tk++39o1QDMa+WJzztYe/T86hgzEWw89fjrVAOoB4FVd9xkpKDdpO3Pd47/ABWnAMS9pJ2wwwxKhNswUBig+ppoB1sNf3s2CNGDntr2zJV7ymtiS/lcno0Z/ij5Ym89Pia2Vqa4KMpaxbkqKPRVAH8ffVyCEsWIVdSdKEmuwiOVjiLNIVAjQE/aOir0Fzb0t0rHKW9hLgauDsipy5pTe3iKjwix8RuRoosQCfaI0sK50sa87L3+X9DcWFW9+/fmHMAiRQqUOWMIG8XgII0fM5F1LFENgM11Nt9NSo3ObT192y32u+XE2IJRjlp79+hzjjOJMpY6AytbQWAB3sOVlBrrxjsqMPeX8mGjLZjUrP8A4rrL8Rv5oiAtWU0RQKAU0A0mgEy/H5VDSeTL06k6ctqDsyIoq3tudzzPvqVlkROcpycpaspzYjpVkVKkrE1IDnZHimV+4b2WuU8m3I9DqfUedSga7PVgZhq4J9VkMqxiEc2BPkay0Y7VSMeLS+pirz2KU58E35IEJX0dHyVjmqSo2qg2f6KMRk4jGP8AaRyp/Vz/AN3Wj2hG9F8mjLQfzHcya4JuDCaASgBvEtjUA5Fjx9LJ99v7RqjBR4tJaO3Uj8Ln8hVWAMo0HoPlUAcBUAdaoB5BQXB/H2sijq3yFWjqAWT4fdVgF+BYHKM7e0w8Pkp5+p+XrVZMBiOQqQymzKQwPRlIINvUCqNXVhe2ZrB2vU2zRMCNwGOU5hZ139kjUdD13rn/AKFrR+93ivqjb/VJ6oocT7Q51yIikC4WRxmkVTpbUkZrWGb/ADrNTwuy9pvwWnvkY54hNWXmzMhs0h/YW39J9T+AHxrYjnd+8jNif8OnTo70tp9ZZ/SNvqSAEnS591WbS3moot6IWpKjTQCgUBHNIAOlADyWkPh9nmx2oCQxJGLn4mgBmKxeY+HargZhJ8kiP9l1b4MCaA6gXq4M01cJH1SQypMZFizZG9PnpW92bHaxdNc/TM5/a09jA1X/ALbeeQMWvfI+XscakqMvVQH+xGI7vH4Vv/mRf3zk/wDKtfFR2qMlyL03aaPog15s3yOgPUAL4qdDQHJeJf66T77fOsbAJ402iDqW+Q/jVWAeoqoHEaVAPWvQEgFAB+0Z1jHr+VWiCLAYTvGAPsrYt+Q9/wCRqW7A0dUAho1cmMnFqS1R63r8TVO7jwNpY6uv9X/rH8CZPNvjTu48PUn/AKhiP6l/4x/BVwpF3y3Ize0TfM1vFr0Ggq9rKxrTnKpJyk7tmtk4kkWBw6qwLgYl20NhNIT3a3A1YBIzbzqZTXdbC1ck30V/v6GfCtU5TqSf/blGPWTV/JJ+ZmQoGg0A2FVNYXbU1JBFPPlHUnlQFdcMWN5N+S9KAbPiT7MalztoPCp8ztemS1JUW9EU5cBKfFJoenP3Co7yO4yuhVSu4v7+WrKrw286ujCQyLvUg6nh7FFPVVPxAq4M21cJH1SQypMZX4gfB7xXX7EjfFp8E/x9zifEUtnAyXFpfW/2B617ZHzpjmoVGVUktYKbI6uPqMrfukH8qiUbpriQnZ3PpzNcXGx1Hv1rytjpDagHr0AL4psaA5NxIfTSffPzrG9QZviOM7w6eyt8vntc/gKo2BuDgaR1RBdiGIHkiF2PuVWPuqtwL0oB4oBwFABuPi8iD9n86tEBXAYfIgHM6n1qGCzaoAgoBaAp4yUsTGht/tGHIfZH7R/CpBYwWGzEIlhobC4A8Iva556HeqTlsq7LRjtOw53B2IIUldOZubn+dtKpB31L1I2tZiAVlMQxmubcl+Z2+H8KAasetzvyoCpMzSsUQ2Ue2/5CpBZhZYsoAuo3W5F/f186xVY7SyyfE2KNSUYyV3bXXml6fbgJmja/0bXAuSC2lhuDfT3g7+WuOSqR/wBXp+Px+KJpu+8F8QkWwKm5O+liPW29+vkazU9reTOSlG+/j567vG1+bBrG9ZTCdOwL3ijPWND/AFRVwATXCPqbENSUZT4mfCPX8q7/AMPxvXlLhH1a/B5r4onbDQjxl6J/kpLXrjwjFahUYKqSyeOpKn0h2cxPe4TDP9qCIn1yAH8Qa8vWjs1JLmzoxd4pl41jLCGoAM4p7JoDkXGns83q3yrGwY6WIg5htVAa3sLjIYFxE0zkWjaMKFuzBlYlVa3hLEIm63zb1innkXhxAUQ0F+QF6uYyVRQkdQFaTDZpQ52VbD1uflU3BbWoApFAJQEM0pvkTf6zfYH/AOv86aFoQc5KMdWObBmONHIsjXKm972tc735jU73o+JlWHm5OK1WuZLDKVIZbX0IO/MH8vnVZR2smYYytmj0r5mJAsDra97X1NvfekY7KsJO7uMc2qxBBB7OY8/Efft8BagImxOYHKCR9rkfIUA6BSq2trvb16mgHxYR5GCqC7nYD36+QFtzWOrUjTW1N2SMtNNxlbXJer+yNHBwUweywzkake1e1yqoQcy2VrG181uRNuVHEfrJbFuNluyu82tHy0sbMaahq/f43mL49w4wvlIsCoYLfNk2OQtzIDD3EV08NXVWO0ny4X525mvODjdePvzBSrWyYTpXBv8A08P+6j/sCrgCGuEfUhDUlWD+JnVR6/lXp/h2GVSXRep4/wCKp50o/wDJ+hWWvTnjmI1QEIKgE8VSVO9fo0xGfh0H7HeJ+7I1vwIrzuOjavLzN6i7wRpDWoZRrVABfFm8JoDgfaniLHEShTdA1tNiRv663HurE9QDo8f9pTVQWYZvARYWYq2o1GS9rHlfNc9co6VV6gnw7XvQE9AKTQHhQDwaAS9ASYbDu5ORHe3tFcvhuLgXYgXP87irU50VUSquy5astHD4isnGgk5c3ZBFuFxqhVIZw903dNu6DObmQ3YvnPoBarYlKooSwyyk2s97TenRb+ps9m1cPQqTeNecI7TtollG7txbyWbd1YvDsyZmDRQYg4dvCG72K9mGS4DvcXe3lby1o5Yfu3SjnWi89bLPj+32+BRVsS6zqJpUpJtZLado3z38f7sG4fBoCe9SUABhpkI7zISqggnQG1z06VSVOcGnPRpy3aLf5teeRvUKWBxFG1Jt1E4qXBNvPXJ2Sk/DMFg6X29LVBy522ns6XyKuNk0tffTlz06UKkciZzY+wulhux6elASyTBLKBduSL/Og8zQD0z8yB5KL/jQCTjYjf8AnpUNFoNaPeT4Di3d2V1BUknPa7Le2v7QBUG3r6VqV8N3nzQdmt3vR5+hmjJ07J6cfxxB3EuJ96MoTSxN21YEXuQVA0tpY3399ZKGH7rO/wCPuQ57eVtz9AbImSMX9o6+grbMBvsIcsaL9lFHwUCrADmuGfUmJUkAziR8foB+dew+H4Ww7fGT9EeD+J53xUY8Ir6tkK13jzLGsagI8tAydKFDsf6HMRfCTJ9ia49HRfzU1w+042qp8UbmHfym6Nc42Br0Bzn9JnafuFEER+lkHiI3jjOl/vHUD0J6VSTsDk40rEBQ/QUA3Mb1ALOEPiHnpUAu0Ag3oCTagENAQYmbLYKLu3sjp+03kKIFjh0ixLYh2JOYsJCuYne4BHSsj7pwScc768uCNjBV3Qqym27WskuN829CwuOUTRsUcxrl7xO+fx2JJvrrvbXlpWapXp9zUhThaT2th7o3VlbhbV235mlCEtpOcr5JS/3Wd8+KvayelghD2jKiyJIozAqFndVAWxC5AbAZhe3marTnRhJS2M7K73t8W9/iUqQrybtUyzstyT3LwyJcVxzDnC92mFdZ8q3mZ8w7zTvJCM2pOvL/AAxue1G0s8reGWXTL0N6FXu6kpU8k23bwaV/PPir8TMSzaVjMIPxE1rfeX51IJ8Ricg8IJZjZQefn6VCBJgYLC51J9pubHy8qAuAUBHIBQgozke7ny9+vOoaMkJ2yenD3v8AehSmxgAsoFvLn6sdT+AqYxzuy0qt1sxVl9X1e/05FCaQtqayIxG9741IKVcQ+pHqEAnGn6Rvd8hXuexVbBw8fVnzj4gk3j533W/+UMFdU4Yw1BYeooVZIlSVOn/oWlOfFLyyRN7wzj8/wrk9qLKD6/Y2sNvOnmuObRT4hPlRmtfKrNba9he34VDB858QxjYmR5pD45GzHyvso8gLAeQrDe4IMvv91QB2xHnQEwW9QBctvdUAsk0Aq0BIaAjxEmVWa18oJt6C9ECDCLpmOrOASfUXCjoBejBMTQCgUA6gIpXoAdPJUgG4t71KBewQzsXbXKqAD1Gv8+dQwGE2+FQD2begK2Ic8vjvQFNsEG1Yk0BUxeFCjS9WTBTWO5qQbQvVw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data:image/jpeg;base64,/9j/4AAQSkZJRgABAQAAAQABAAD/2wCEAAkGBxQSEhQUEhQUFBQVFRUVFRQXFBQVFxQVFBQXFhcUFxQYHCggGBolHBQVITEhJSkrLi4uFyAzODUtNygtLisBCgoKDg0OGhAQGCwkHyQsLCwsLCwsLCwsLC0sLCwsLCwsLC4sLCwsLCwsLCwsLCwsLCwsLCwsLCwsLCwsLCwsLP/AABEIAL0BCwMBEQACEQEDEQH/xAAcAAABBQEBAQAAAAAAAAAAAAAFAQIDBAYHAAj/xABIEAACAQIEAwUEBgYGCQUAAAABAgMAEQQSITEFQVEGEyJhcTKBkbEjQlJyocEHFGKS0fCCorLD4fEkM1Nzg5OjpMI0Q2Oz0v/EABsBAQACAwEBAAAAAAAAAAAAAAABAgMEBQYH/8QAOhEAAgECAwUGBQMCBQUAAAAAAAECAxEEITESQVFhcQUTgZGx8AYiocHRFDLhUvEjM0JichVDkqKy/9oADAMBAAIRAxEAPwASxoBmDQGQuwLKisSo3bTVAOrC0f8AxRUlkafDRvCraCeeUnvY9SuJxFlLol/YjhQBQ9jbY3IsRI3F4hIyZFR4vAM7u6sqqSSjpLE3eu5N/o2N3GhyhbiHJJXZenTlUkoQV29xlcTxqaWS8ZcWIN9C75dA8xAykanw2EahiANSToyxE5y+TT3qero9kYbD0W8VL5muOn/Hi+fkuJDgeJgiLBg8Ac3eDvJooiwNiySR3OXw27t/CNRmIrbWI2853T5/k4Nbs6UH/gtTjqtnN+MdV5FqPiC95Jc4ZIJFRSkeIgJyRvM3de1c5zMWd7X8TLb69W248TV/T1r22H5MZhO1Bhlll7xHdy2VYomIiDZLgSy5QSRFFrkb2Tprpjliacd9+hvUOxsXW/0WX+7L6a/QG8S7UTynMWKW+uWzyC4scshAEf8AwljrVni5yyirHdw/w9QpLary2vovz9UVo4HiZZJCIy7KEEhbvZXZrxnKDnAzKDmYrcKbGsuHp1FLakc7tjGYOdJUKEdHe6Vlz639tkeMVXfMutm0JALWK3L5suxBQnRTc2NiLVtnnSWCoILqCgJFWpIFK0A4LQHiKAZJOF3NCQfiOK8kRmPwH4VFybEa8VfnGluYD3PxtalxYlHGU+srL57j4ipuRYni4pEfrAeulLixejcHYg+hqQSWoBStAJkoQey0JGGKgIWBqAIRQEdAeC0ApWgG5KkDJTVQXOzKZmlA/wBYrQlLgFc0jeAkc1UwrIf92akujQQ4tIEMxNmZBkLXYwYXMe7JU2JllYF8p1Z2N9IyRDairsvTpyqSUIK7eSRmMPPHjZcrvl1crFewFzd5XltZnOl2010GlhWDY77OV7cPudXv32e9ijsue+evWK3Kz11b5aAjilocRKkLPZHZQwNj4TYgkW6EX52rB+lqKV4adTrR7bws8Oo4jOW9KO/xyCmL4xOIow7urXvkZFy5VHhbxC5bUa8rehOWtUlTgk3n9Dn9nYKjjMTKUYvu1xdpXe/L+3O4FkjK2zArdQwuN1NwGA6Gx18q0e7azll74Hq/1kJtwo/M1k7aLrJ5eV3yFwuHaRsqAbFiWIVUQe07sdFUdfMAXJANoU3UlaJixONjhKW3Xau9Et/S/De/7G+7D9nsPJ9J3ysygMdlmUN7LLG2uHRuTkF2BuCm1dGlRjDTXieKx3adfFv5naO5LT+XzfhY0PbTs2kuFZYkCvHeRcoJYkEMT1d7qra6sVtfxGsxzjl0jyMXKsJE8SkoWcKkc2UkkewDlW17BrE7lrwBI6ggvxCgJQ1SQSIakDiKAEcR4lkbLre48xYjyqpNim1zqb6fwHnvqKhko8WcjwrYeQtfzPSoJKDYgqx6+dr0JG4iIkXXnuBv62586kgqyoLHNp16+/Tb30B7CcTeBgVvlG4Oxv79KA2fDuJpMuZD0uOa36/xqxUth6AeHoDzUA29AMagI2FAMK0A4UAhFANIoCriGABJ9agGowmDEAgnteQBYzECB3hfMqG9tChkk1OgVnJ2qS7Md2k4yZnPizICzZgLCRyArTZd7EAKgOqoqjctfVadeTSfyr6s71Ka7LoqpKN6tRO27Zjx6v8Ajiansth4cNh3KuJpQcpdVBRHyZgiu1lcrubE3Og3rYUEm3xzOTVxEqkKcHpCNl931e8E4ThhDmSQ95MXMgUKuQMWzZpRqFve+Xl0NZLmslvL2OixYV3VYsrNnEaxAGIhSt41ZbZsu9iTudDWpW71Xcf58Dt9nvAycY17p6cIvrZ39FxMk12YWuzMQBrdmZjYC53JJArnq85cWz2cnSwtFtJRjFXyRq+C4VATCViKeG8k8UrRTzBmU62CEKRZFJ2uwBLadanTUI2R88xeKniqrqT8FwXD31CE/Cy7nDyw4VoWB7qPOygEi7thZch7k+1eA6aXGmashqlzh/GcTAIjIxMUTmGeFgHkSQhctpAxzKVIdFuTd8lzdcoiwU7V5Ww0rJlIePMGW1mFrqbjcWOlCDmsIqpBdWgHCgJFNSQVeJ44RrqbE6DQ/GobJQAwsRzmQnna3UmoLF3dgBzNx6AbeRuQLVAJZoR9fbkLaAX6bk6C/wDNpANx8i7i403IvceoNRcskVFlFuXXQHl1G/4/4RcWIlC9PPcN87GpIIpYW3Jt77f4VJBDh8c2HlD8r2YDZ0O+nI8/d60IOiRvcAjUEAjzB51YgfegFz0A4PQHiKkEbioAwmgPCgPE0A2gKEouQL211OmgGpOpA2HMgdSBrUEou8Y4k5Ri4CuSYVADAAFR3jLmF7d0yKCNP9KlsTvWHEVNiDa1Or2Rg/1WKjGS+VZvw3eL+lzKSMDre3W+mxHX1qMHTnBNSWTNrt/F4bEyjKlK8o3TydvPrwFh4pJGAFZgqm6i9jYsGN2XXUqD7h0FZ6kG80zk4evGFoTgmm8+Oatl01/B0SCSOKGCR3+ikvnBBD+KGUZvaILZltcAE2F72qveR2dvcW/S1O/7hK8r28fxv6Ek3aZP1ZWkfPK4Yd0hZSoykLqGsCGsSxvzAAtpjliIxinx3G9R7Ir1azppWUXZt6eHG+qS895jMBKFeSXQd1FNMN7BgpVLHU6PIp5nw861sKtqq5Ha7cboYGFJO+aV3vSV/VIOYvtRAyeKE4o5QBDfJhowNo1zC8pGl3K2NtLDStypWhTlsy1PP4fsrFYin3kI5brtK/Qh4dxfCJ3ayQxOA4yB4I8O8OUkqUxJkZGCi1u8dG0PiJstI1oT0ZixHZ2Jw6vUptLjk19L28TS8R4dPMCHhRYsTYyFJLmKRfFDOV0DEZEDFGOYW0GW5yGmVG4gO4mgJAISQBS4YpKi/TQ5rC41Ei8yHfQBbALcDLR1BQuRUA+gFvQgAcXlzS2vcCw5aHna/KoZYlOF7xsiaWtfYZQNCdNj/PrWUki8IuTLa4YK3lYkn5n13AqqkZJQsV8Qb6sLnZV1sfvW5b6Df03lsokQtw2RtxYen5CqNmWMbkLcMZT7IK+v5VG0W7tjBhvujW3KwPW9if591ZVma8lY9JgiNzfzvmHof5vVioG4rFZeo+V9r9KA0XYvHF4ShNzEQo65CLr8iPdUoqaGpB4GgHXoB2agFtQDGWgGZaAXLQCZKATga/SGQ5AsYuZJDZUv9a3M6dRvvRFolPtFBNOVcI8q5bsUWzKzuznPFfPHYFF8Q2UamsFSDdSMmrpHWwWIjDDVacZWqTsk27JJc+OvAAFc3P5XBHpVauLimrXyee428B2FVnCe242ccmntWd001bdxzK7RE9bdOhA389etWWLispe7+8zDPsOtP5qass73u2nHJ7s03+22qNdwvFLh48kkyNlY5owO9UxOPpIMx8LEsqkEGy+IhtbVR1Yq92uiz8OpkjgasnFwpyeVlOT2bNaS4pJbndtdEC48I8pZoYnKXJB3RFvoGmay6DmSK1FRnN/LGyPRy7Tw+HglVqqUks7Z3fRaBDBcBdhJGGRpZYhGqrcoplbPGzzGy2Y4d1GXMCbC4ro4Kl3NRTk969Ty3bHakcbBQhGyW966W8PNmTKvEzKwKMpIZWFiGGhBHWvU4jB0MXBbavwa18GcDB9o4nAzvSlbino+q+6sy3DiAfI15XG9j1sPeUfmjxWq6r7o952Z8Q4fF2hP5J8Ho+j+zz6hXg2I7rM6Eq0d2Kx5EkliI8RViLSPFbMI5MylCbAZQRiw1XahZ6r0ON23gO5xG3BWjLyT3rlx8x3HYxpNGyyJiJlZnCNHaRA4ylC5yt42JsADcnoKyzkmotcUaOHoyhOrGas1CV14HomrIc4uR0BKaActSQA8OfpmJOgJIUKpY/za9ydqqWNHwPDHJma+Zzmte9hyXy66da1ak7s6NCnaNy5icABsN9/dSMiZ0ymeFkHNbXXXfTkLddvh5VfaMXdsk/VDzuT62A9KpKRnhTsKcGTvrWO5k2SnPhcrXtcEeIc7dR0IrYpO5oV4WZn5EKMRuL6MLi4815VlNcFcWswI8vPnz153qQe7EkrM68jGSf6LrY/1jUog2eapIEDUA6gHrQD81AJmoBKA9agEIoC72bw4C94QHYvaJCbDPbQ+tgSW+qoJHO4utAzxHDqylAM8zLd5wFV0Wx8ULMfogNQrkhE1N3bwtIB2C4DLPHG8jxOGQEM3d4tfJlMkIkIIsb979aoaT1JhKUXeLt0KsXBcOyZyImKsUlEeGxUhR1JVg0cc5Ki4PK23LWqd1D+leRsrG4m3+bLzf5J0jwcQLK4zLYkRYTxZQwLbxPIDlzfWFWUUtEYalWc/3yb6tstPhbtCJFaTvV+lzu0vdDEyxZVAcmwWMPGSOcin6xtYxkkTmWRrtlOIMyxkgArJBKTA9uZHdTW6rAp63A9224BHjoIcVGBHiZO7QA7OW9qN7bFLOc2pshGult3C42VC6ea4czBUpKfUzmL7EQLlhXGf6WwbIjqFikZPbRSBcEfeYjmDtWRdp1tq7tbgQ8NC1jHYgtGWjlVlZSVdToyMNxcfMb300q2I7NpYlKvh3sy+j6rczpYTtqpSi8Ni1t03lzXR7/HwaJExLFUQMTH3mcLYWzkKpba5NlA1NecaqU5qlUVrM9JXpYepTni6Utrbi1y0tpxyzuGoxW8eOLqbUA8GgFDUAN4eozyLsXaxPO19B+fwqrdkXirtG0wSiwty0rnt5nZgrIIpHepTJaJGhFqvcokQMg+FVbLlaSwvUXDB2MOxI2Nr9BWWk7M1cRG8bmQ4zhiraWsdRvbXYi3+B38xW0c4FPGT9W3vIsff/GpQF7PkjEHT2lI/8vyBqSDU3oQSCgHA1IFvQDgaAXSgPLQHg1ALQEeGwrRxyPDK6BIXYiNVJMzavLncERrZUH2mscu92FjWQcKRIxnYxxAqSZCGlmkFrSyl73kNhYEMwsLZCLVJJPgkIdljaWOPKrKkils5ZnMkgMh7wXJW9yNTcjxXIAufBMs8/hR0NpYjlZpYTJpLlClWaMspJCMGBa9jegPQ4mUgqkby7j6LibsRfTxJiCGQ+RvagLTMW2JSSR4ISNCYmjjEkltwSCF8iFuORoCjJEzKbMM1sPBHIv1ZRMRKwGourwsQDfdgdzcC5HiwAznvFWB5ZGBCfq8UmVxLOre0ws0jCO51k2F7gQUeGcLMi9w+ZbYZgCdXjxZmTFO+fmyNiYhmH1kfzoEjKdv07wYXFlcrYiG0w6TRWDD11K/0BXW7LqZyh4+/oauKjkpGPwstnXoWX51ftOhGpT27Zx0+5s9nYqdKTp3+WSaa52yZrYt64hBdQ0A+gHLQgHQLlxNjzOYed1AH43+FY6mSZno5yRs8INAa0GdiOgThNWRDJiKtYqQyxaVVosmD8UthUJFWyCaMAHyGnmbX/KrxdmYpq6sY3iE1722BPno234WrbTOfKNgYZMt8x/EcuRGmlWMY3g6/TrK/hXxAddVIBt01v7qrtq5l7mVrmyaEVlMBE0dqAZagFNAeBoBQaA9QDr0AmagNk/BTHhjdlGTuzHCgyRZxImRXYjMwz2BIyixOhqS1yrPjSFeWM97kVy2IQIQLC5WJ38CC4AsgkJJGbXWhJTx8Cxn9YxGZ4LRmLEISxYyKH8MrS94UIy6RogNmuLDWs5KKvIy0KFSvPYpxuwTx7jbzSQyYQOO6LgSlcqsXteMhrXTwag2ubWsQDWGVSTt3aujpUMHQp7axktmVslq1zsr+XC7y1LEXGHkOWRHRjYjPAmPwxzHdGVhKg12zEL6VspPZTfkcmeypNRd1xtqXsNjBEzhsmeFJMTZMLPhVjtAyDMkt75grEEHXI2ml6ggdg1CT4ePK12ImbayvHDIMra3uEkiF+ZVTu1AMifJh4FfLYKkrByAsk7AS5pGJssMIZXY/7sDUAEQOwpWDEQWDsCkzPiZbK0imSJXyxCwjQy4lJC1gWyE2OjEAV254S7QZIkLGHEYmYgb90698xA52M2w+yelbvZ9SMK3zPVWMVeLcLI5f9ZfvL8xXXxP7H0NSn+5G0jGteZN4uxCgPMKAdGaEEGKh+kicbq4B+6T/ABH41jqL5TNRfzI0fC+KxPdFYZhuDWq6Z0oVVoHsMQR/jRIySY9plGpNWRVgPjHaiCEWzqXOwuDVlEwyq2IMHxMyrdgov0I1HlaoaQjJs88pJKjla9YWZEZ/jWEC3KjxWOmoBt06Vmpzd7GCtBWuZzCw5nJOw2G/PWskpGGnDO7DHDYFkQsGByyAgC4KgNYg6dN6xN7jbgrhw+Elfskr+6bflW3B/Kjm1FabXMQNVigjLQEdqATJQDShFAKgoB9qAUAUB1kYZXXK6q6mxKsoZSVIYEg6aEA+6rEgftdwvMjyqAbgd8pAIIXaYAqfEq3BIFyl9yqioBz7iUc5EeGkAMMF2shBuzKBYAEFlvcg2Htt5VhqU3OSvojo4PGLDUqmz/mOyT4Lf4+9xDi8ckOgH2WUKAfDcixLDRQLkDW+ZdQNKipWjTyL4Ps2vjbzTy3t739xMD2iSRyviDEhEz5QLjQWYEKpN2sCpscmtdF4SaoqruaT5q5yqklCrKk9U2uTtkGxhSxcBiGZcrMR4rCDEBFINxls7XsT7W+gNapZFtmMn6xJERebuBhmB0DNCjCW/QXDH9mI0JKS4WMzYdA1yZYwJJLNJIuHCuIYxayKFi7xyoAuyrqS1hAbxcQlxDXAIHd4cAi97suJxF76FTHHCvqGFCSLsjLM+I8RVooUxIjY5u8CnFGGNWvcPYYZvHcE3FwTckVZz39JnZkYTELJELQTNdQNo5L3aPyB3HlcfVrr0cR3tJxlql5o1pQ2ZXRLGa4xsFyJqAVqAaGoCSKxZR+0vzFUn+1l6X70Q4rgn0qoYTIXuVkMxhVR5soJzegrXhO+VzdnC2dricDxmMRyDDIqKcpDsGbzIawDAW3GlTNE05PgaLi+DdlDIdW5HbXrVLmdq4E4Xwd1lU5Yku1jK657Wv7K3Avp+PLYou7zZicGk9lDpjjSXEkcBytZGRiC99LjU2v0Njrbzq80loykdu2aNBwnhTIl33OtYjNEE8esL1C1JkjLYeMX12zW+NZDC1YPcBisjMVAMzB12N4gRmkPQZUJpLUy00SZ76nc6n1OprcSsrHLk7ybPVJUeDQDr0A3NQCZqAZtQCXoB1AdiiFWJK3GeILh4ZJm2jUm32jsq+9iB76pOahFyZnw1CVerGlHVv8Au/A5HwnEd8kJedFZc6d1HEzzZVkPdqFXw2VSLHKQFIvteopy2oJsy42iqWInBKyT0198ehm8VGUd1IYFXcWcqXADEAMV0LWtcjSuZWj87SPcdm1dvCwm+GeVtNSlgpcskbnTLJG5PTLIrH5V7yvC1CUVuj6I+WqblV23vd/NnUuJY5Q+JcXsI5AD+2kBFtNjo3ppe1xXmToXKOIw7xkRRZQjyhLEElQmCXMFsQAGZVB+83U3EFvG4aOPHQvfTDw3Zja/+kzLApPIAAObCwGvU0G8KRYlUOKkFyuG7wdSZG/0max56vEgHLIRQku9jsCY0fNqyrFAW+00Sl5G98s8g/o1JVlft3w0YjCSx2u2XOnlIniX8Rb0Jq9KexJMq1dHMonrCSXomoCUigGEUAwGx9Khq6sSnZ3NkYxKgvbTUVoWOvbeN/UgnO5PuA9BTMmxYxZ8Cg9RfyFS9CUhY8Op31HUbilrBq5aiwSDXe3U3t6VNijR7EzaHpUhIwXaCckkddqqiJMDTR2X1NXRRrIOYjFCOCIi2d+7gy/s5hnt6KD7qvBXZFV7NNsasgrZOaOz1IPZ6A93lQBVkqQLmFALQDCbUAt6A7MlSSc3/Svxi5TDKdBaST1IIRT7iT7xWhjKmkEes+HcJZSxElyX3f28zLdl+I93GYS2JIDswih7pI8jW/8AcIDocxJNmG4tWfD1FKNt5ze2MHOhWdTZSi3lbTTS3HK/Ahx/CS7MyZE7xmITxZVFj4g9iWF1NyQDdttadx/jRm9Lq/gZML2uqWElQcXe0rPm726JXJOD9nQoV5LORqVsCgBJswOYd5tpplJI1IGvbxPaDqJxgrL6nmadDZzYXkiBWYWOU4LEOhJvcquXQ2Gl3Ztt29a5psoKzvfEQDrLiG/5eIghP4MagklitJjJtLjvYIGB1BWDDSYg6dM8yig3kXDWVP1tCbR98ZkuxYvHhTFDiBc6kgwak/7YdTQg23CMOY4I1b28uaT/AHkhLyf12apKlTiw8JoDjcdYwEMOtSCc0A0rQEZFAaPhWL8C9QLfDStGatJnXoPagmWRjA0oW+i2J8ydvkfwojJIvYwLlsSBpVrEXYCPEf1d0X2yzhbX+0baUIuahMQCNPh+VCbFLGS8utVK2MTxph3qj1oij1A3EZ9APfV4lJGW4riGVoyGOdfEpufCOVum34VsRVkaFSW1I2HAeIjER30DrYOvQ/aHkf4irlAlQDlNSB1ALpQHhagHAigFNANtQHX8fjFhieVzZUUsfdyHmdvfSUlFNsz0KMq1SNOOrdjgfFca00ryv7TsWPlfkPIDT3VxZScm2959Ko0Y0acacdErFOOQqbqSD1BtvUxk4u6ZStRp1o7NSKa5hRe0LIAcu2xVspuefiDC2g0At+FutgZSxNVU9Mnn0PI9q9k08HQdaM280rPnz5FHFcelcMBlRWvot75WuCuYk8rAkWuAPOvS0sBSg1LVr3oeTlXk8jSdiOICZVw7HxxxYpAOsUjQstvIHMvuFcrHUu7qt7nn+TaoT2opBjhhzT4Vjvlxmh3BbEhtR/w61DKXOzXjlL/alxr/APcRwIf3YTUBDMLgFxK4KLMyiU4nFsVIu0bh2Zbn6rNi4wRzFSVeh0BzQgE8V2NAceQ2J9aoC5C9AT2oBr6UBETQFnASm9q1q8d5u4Wf+kMnDoyEPuTe40YEbFWGoNY4mxUk7g3iPZ2adkPfP3WzLpc+8Wq6SMbcmXsF2diicMcxKm4zMSL8iAatZEXaCk0ut1O/T51ikjNCZSx0pqCzMdxlyGvz2+NSikgJjZwqljsP5t6k1lgrs1qs9mJnFBkYsef4dBWZs0wlg5Ww7CROWjDkyndT/O4FEwbjAYtJUV1vY8juCNwasiWmiyRUkDctQBpWpA2xoBy0A7NUAXNUg0v6UuM2CYZTvaST0+ovxu3uWtLGVNILqz1fw7g7t4iS0yX3f28zmbmtA9XIjFSY0Q406D1rvfD8L1pS4L1f8HmPiupbDQhxl6J/krg1608EGuxWJ7vHQ32cvGf6aG39YKK53aUb0b8H/BsYZ2mdBwotiofN8Z/9rt/eCuCb28f2dfJDn+zhI5Pez4iVvmKEIJ9mYAMQqW/9PgIEHl30hBH/AGi1JVmqY0IBXFNqEnHSLMfU/OqEFmOgLINAOtegIGQ7UA7GB8PH30iMqDa+VS1uisQTWB1aUnsKV3yzMsYzj81gphe5xSrKLkFQRZmXccwCNRtWvmsjoK0swa+HERZGmmVTyU6EeYtWRNGVSit5awOFR9Fmlt0En5KLCpbW5EOz3hqDARxgFc1x9p3e/wC8TY1RsxtA7jeOUHewqpO0jG8SxOY3OgGt/KrxW4xTlvMrjcUZmsPZGw6+ZrZSsrGjObk7l/B4ewoUJMVa2vw6+VUcty1NmjRUoupPKK82+C58eCH8OxjxG6NmB9pDe2mmi8jbmKRlbJl60HVe1TzXBapcLa+Kuarh3E45hobNzQ7+7qP50rMmaZeLCgPZhUgRmoDy60ApjoD2WgAvFse08skr+07Fj5Dko8gLD3VxJycpOTPqWGoRoUo046Je/MHuaqi02NFSVRVxx1X0Nep+HofJUlzS8v7niviypepShwTfm0vsRXr0Z5AaHIIKmzKQykbhlNwR5ggGqVIKcXF7y0ZNO6OrdmccMUsWIK5XE7oQDcDPEof3FgCL8iK8vVpunNwe46UJKSUi3FFbBzLz/VEj/wCi6/NjVCdxoezus2NbpLFF7o8PHJ88Q1EVeoaehAL4ofCaA5C48TfePzNUBPGKAloAdxriphAVAC7a+I+FR1IGpPkP86SmlkZ6eHlOO1klxbSX5fggHheM4lCXEzZzoHCqDHvfu76Je9swF/PesNSLqZNZdfx+TLFUKebnd8o/eVvQj4liJMS/eYhjK4UKGc7KNhZQBzPLnUU6WwrRyXL2yZYik8+7v/yk/RbJo+xzNGsjMVWCOxa/hszHQL1J3I9OtY6kkpKObbMkau0tppRXLI3UMkZsdCCL38qlWMtyYtFuAPW1WlYhADjXHY4rgeJjyHKqlXIyOOxzSnM5AHQVCTeSMcpJZszXEMUZjlT2B/WP8K2YxUepqTqOXQs4DhhsTa9rE+QJAuempAo5FC5JZQSdAN6iTsZaFLvJWbslm3wS1f2S3tpDeF8NbFd6wKqI0LAFlsTceE63UFc5z2IuttTpWKU1TtfV+/aM1SffP5VaMckuC/L1b4mhwHA4nGRsPIryZU/97NCx3cg6DKebELvobWrXlWkne+Xhn78zM8NCNNTUs+Cvdfb3xyAXH8IkGIeNGzKpupv4kvqEzj2yqlQWIGt+VidmlJyinp7+hgnJN2qK/Na/z4580WeH8ZIFpPGo+uB4l+8vTzH41mU87MxyouzlF7SWttV1Wq65rmHYJA4upDDqDWQwEyrUgcooB5tQCZRQGYY1wT6yyJqlGGWp6hBRxh8fuFe17ChbC34tv7fY+e/E1Tax1uEUvV/cjvXZPOjCahg3vYlZFwbSxjMgxUZm8QBiEbQs0oB3UxMQQNR3a6G5twO0o2rX4o3sO/kNtjD/AK5fKAfvuV/I1zzOwv2ZIMczD6+KxH/TfuP7mpRV6hVqkgF8U9k1AORz+233m/tGqAmj2oCvxPHd0vVj7I/M+VQ2DMPdiSxuTuTuaqByx1ALmBwbSusaC7MbDyG5Y+QFyfSsdSahFyZenDbdgv2ixCKEwsLZoodWawu8pvmYkdLn425Vr4aDbdWWr+iMtea/YtF6ljstgmlwRZGYSZpMpDHYOQBlOltOlbuwmjWVacHZPIB8Q4hiVJXvGJGhWwvrsRYbH+I5VgcbOxtxqbSvcpRQ4hvaVgTV1SMUq/AbPhWY5TcD63U+XpV9MkYruWbCPB+FZ5FRRzufJV1Y+4A1iq1FCDky8IuUrGu4nwuPD4WRdbd4WIXVmOYrCGf6qhbNbc5zatClVlVqp8vLj1e7lvNqdOMINe+Rh5jdgvIC7ab3uALH3n4VvuO2+hkp1nhaUdlLanm7q62c0lbnm/IiXD5WzRs8T8mjZl39CCPcahqSVn8y5llLCVuNKXFZx8tV4ZHsVj8SQQ80rIQQcrsFIN7hlW2h53GvO9RBUr5Kz56mOthq8I7X7o/1Rd14208bBvsLwWCYu2KVRhwtlcz9yQ4OyAHxix15DSqYmrKFlDXpcwUoKWuhseOdneGYTDMCwgkmFop3z4iQWKklFB000uttG3rUp161SWl0tVoZ3BU807PczmiYkxuSjcyM6ggOL6FozuPga6SutPL+TE5QqfvVn/Ul6xyT6qz6mj4dxNZAA1g3kfCfQnY+R19ayxmnlvMc6Eora1jxWnjvT5OwSANXMI61AetQGWNcE+sMjNSYXqeqQDZz429a972XDZwlNcr+eZ8x7ant46q+dvJJCV0DkkZNQwdU/Q7lkgxkLi6lkzDqssbIw+CVxu04/NF8vfqbeHeTQX4fhJlxDjEA2dEjU8pDgyrd8CPt9/e3Lu2HKuUbKeZo+zCAYaMj65ll/wCdNJL/AOdSVCbUAL4p7JqAcjxItI/32/tGqAliagMzjZ+8kZuWw9B/P4mqAiAoB61A1N/2K4R3URxMlgZIyyve/dxaG7DlmtmPkqg2za8rGVHOWwt3r79ToUIqKv79/ZdTAzSAKxF7a2Lb25ZvO1dRHPETtFLBhIYITkLK7u49oB5Hyqp+roLk76ispTZu7hHs92rHfoMUqd2RlzgPeNtAHJZjdeR9b8qXDjlkbbtDLFBHcAFm0QdTa9/ujc+7qKN2KRV2YK99TqTqT1J51iMxq+x+DsplOXxEZCeSozJMvqVcbdRvYiudjKl3sL23mvqjcw0LLa98yDtji7ssWoyeJvqi7cxHuul/a8ViNhVsJFRi6n8/X8ZFpwlWqRore/btyWeZkcO17t9olh6bL/VArdirKzMWKqxqVZSjpouiyX0RLarGuet/nVXFPJmSlWqUpbVOTT5FefCK2trHqAPxGxqtpR/a/B/k2/1FGt/nRs/6or1jo/CzIsQ0hCh2ZwgyrqTkW97BTqopGUejK1MJUUduL248Y5+a1XiiDvh632A1vWSxqXHGFm3bIOg1PvO1TZBTa0DfDOO91ZZWZ02DHVl9be0Px9aumUNNHIGAIIIIuCNQQeYNWA+gMo1cFH1eQyrGI9QhAjNcn1Pzr6PQhsU4x4JL6HyXFT7ytOfGTf1HE1mNYZUMHRv0LT2xGIT7USt/y3t/eVy+04/JF8zZw7zaOn8cwrPGGjF5YmEsY2zEAho78syM635Eg8q4xsicBgMeFw6NfMkEStffMI1Bv53vQF40AM4n7JqAcjxf+tk++39o1QDMa+WJzztYe/T86hgzEWw89fjrVAOoB4FVd9xkpKDdpO3Pd47/ABWnAMS9pJ2wwwxKhNswUBig+ppoB1sNf3s2CNGDntr2zJV7ymtiS/lcno0Z/ij5Ym89Pia2Vqa4KMpaxbkqKPRVAH8ffVyCEsWIVdSdKEmuwiOVjiLNIVAjQE/aOir0Fzb0t0rHKW9hLgauDsipy5pTe3iKjwix8RuRoosQCfaI0sK50sa87L3+X9DcWFW9+/fmHMAiRQqUOWMIG8XgII0fM5F1LFENgM11Nt9NSo3ObT192y32u+XE2IJRjlp79+hzjjOJMpY6AytbQWAB3sOVlBrrxjsqMPeX8mGjLZjUrP8A4rrL8Rv5oiAtWU0RQKAU0A0mgEy/H5VDSeTL06k6ctqDsyIoq3tudzzPvqVlkROcpycpaspzYjpVkVKkrE1IDnZHimV+4b2WuU8m3I9DqfUedSga7PVgZhq4J9VkMqxiEc2BPkay0Y7VSMeLS+pirz2KU58E35IEJX0dHyVjmqSo2qg2f6KMRk4jGP8AaRyp/Vz/AN3Wj2hG9F8mjLQfzHcya4JuDCaASgBvEtjUA5Fjx9LJ99v7RqjBR4tJaO3Uj8Ln8hVWAMo0HoPlUAcBUAdaoB5BQXB/H2sijq3yFWjqAWT4fdVgF+BYHKM7e0w8Pkp5+p+XrVZMBiOQqQymzKQwPRlIINvUCqNXVhe2ZrB2vU2zRMCNwGOU5hZ139kjUdD13rn/AKFrR+93ivqjb/VJ6oocT7Q51yIikC4WRxmkVTpbUkZrWGb/ADrNTwuy9pvwWnvkY54hNWXmzMhs0h/YW39J9T+AHxrYjnd+8jNif8OnTo70tp9ZZ/SNvqSAEnS591WbS3moot6IWpKjTQCgUBHNIAOlADyWkPh9nmx2oCQxJGLn4mgBmKxeY+HargZhJ8kiP9l1b4MCaA6gXq4M01cJH1SQypMZFizZG9PnpW92bHaxdNc/TM5/a09jA1X/ALbeeQMWvfI+XscakqMvVQH+xGI7vH4Vv/mRf3zk/wDKtfFR2qMlyL03aaPog15s3yOgPUAL4qdDQHJeJf66T77fOsbAJ402iDqW+Q/jVWAeoqoHEaVAPWvQEgFAB+0Z1jHr+VWiCLAYTvGAPsrYt+Q9/wCRqW7A0dUAho1cmMnFqS1R63r8TVO7jwNpY6uv9X/rH8CZPNvjTu48PUn/AKhiP6l/4x/BVwpF3y3Ize0TfM1vFr0Ggq9rKxrTnKpJyk7tmtk4kkWBw6qwLgYl20NhNIT3a3A1YBIzbzqZTXdbC1ck30V/v6GfCtU5TqSf/blGPWTV/JJ+ZmQoGg0A2FVNYXbU1JBFPPlHUnlQFdcMWN5N+S9KAbPiT7MalztoPCp8ztemS1JUW9EU5cBKfFJoenP3Co7yO4yuhVSu4v7+WrKrw286ujCQyLvUg6nh7FFPVVPxAq4M21cJH1SQypMZX4gfB7xXX7EjfFp8E/x9zifEUtnAyXFpfW/2B617ZHzpjmoVGVUktYKbI6uPqMrfukH8qiUbpriQnZ3PpzNcXGx1Hv1rytjpDagHr0AL4psaA5NxIfTSffPzrG9QZviOM7w6eyt8vntc/gKo2BuDgaR1RBdiGIHkiF2PuVWPuqtwL0oB4oBwFABuPi8iD9n86tEBXAYfIgHM6n1qGCzaoAgoBaAp4yUsTGht/tGHIfZH7R/CpBYwWGzEIlhobC4A8Iva556HeqTlsq7LRjtOw53B2IIUldOZubn+dtKpB31L1I2tZiAVlMQxmubcl+Z2+H8KAasetzvyoCpMzSsUQ2Ue2/5CpBZhZYsoAuo3W5F/f186xVY7SyyfE2KNSUYyV3bXXml6fbgJmja/0bXAuSC2lhuDfT3g7+WuOSqR/wBXp+Px+KJpu+8F8QkWwKm5O+liPW29+vkazU9reTOSlG+/j567vG1+bBrG9ZTCdOwL3ijPWND/AFRVwATXCPqbENSUZT4mfCPX8q7/AMPxvXlLhH1a/B5r4onbDQjxl6J/kpLXrjwjFahUYKqSyeOpKn0h2cxPe4TDP9qCIn1yAH8Qa8vWjs1JLmzoxd4pl41jLCGoAM4p7JoDkXGns83q3yrGwY6WIg5htVAa3sLjIYFxE0zkWjaMKFuzBlYlVa3hLEIm63zb1innkXhxAUQ0F+QF6uYyVRQkdQFaTDZpQ52VbD1uflU3BbWoApFAJQEM0pvkTf6zfYH/AOv86aFoQc5KMdWObBmONHIsjXKm972tc735jU73o+JlWHm5OK1WuZLDKVIZbX0IO/MH8vnVZR2smYYytmj0r5mJAsDra97X1NvfekY7KsJO7uMc2qxBBB7OY8/Efft8BagImxOYHKCR9rkfIUA6BSq2trvb16mgHxYR5GCqC7nYD36+QFtzWOrUjTW1N2SMtNNxlbXJer+yNHBwUweywzkake1e1yqoQcy2VrG181uRNuVHEfrJbFuNluyu82tHy0sbMaahq/f43mL49w4wvlIsCoYLfNk2OQtzIDD3EV08NXVWO0ny4X525mvODjdePvzBSrWyYTpXBv8A08P+6j/sCrgCGuEfUhDUlWD+JnVR6/lXp/h2GVSXRep4/wCKp50o/wDJ+hWWvTnjmI1QEIKgE8VSVO9fo0xGfh0H7HeJ+7I1vwIrzuOjavLzN6i7wRpDWoZRrVABfFm8JoDgfaniLHEShTdA1tNiRv663HurE9QDo8f9pTVQWYZvARYWYq2o1GS9rHlfNc9co6VV6gnw7XvQE9AKTQHhQDwaAS9ASYbDu5ORHe3tFcvhuLgXYgXP87irU50VUSquy5astHD4isnGgk5c3ZBFuFxqhVIZw903dNu6DObmQ3YvnPoBarYlKooSwyyk2s97TenRb+ps9m1cPQqTeNecI7TtollG7txbyWbd1YvDsyZmDRQYg4dvCG72K9mGS4DvcXe3lby1o5Yfu3SjnWi89bLPj+32+BRVsS6zqJpUpJtZLado3z38f7sG4fBoCe9SUABhpkI7zISqggnQG1z06VSVOcGnPRpy3aLf5teeRvUKWBxFG1Jt1E4qXBNvPXJ2Sk/DMFg6X29LVBy522ns6XyKuNk0tffTlz06UKkciZzY+wulhux6elASyTBLKBduSL/Og8zQD0z8yB5KL/jQCTjYjf8AnpUNFoNaPeT4Di3d2V1BUknPa7Le2v7QBUG3r6VqV8N3nzQdmt3vR5+hmjJ07J6cfxxB3EuJ96MoTSxN21YEXuQVA0tpY3399ZKGH7rO/wCPuQ57eVtz9AbImSMX9o6+grbMBvsIcsaL9lFHwUCrADmuGfUmJUkAziR8foB+dew+H4Ww7fGT9EeD+J53xUY8Ir6tkK13jzLGsagI8tAydKFDsf6HMRfCTJ9ia49HRfzU1w+042qp8UbmHfym6Nc42Br0Bzn9JnafuFEER+lkHiI3jjOl/vHUD0J6VSTsDk40rEBQ/QUA3Mb1ALOEPiHnpUAu0Ag3oCTagENAQYmbLYKLu3sjp+03kKIFjh0ixLYh2JOYsJCuYne4BHSsj7pwScc768uCNjBV3Qqym27WskuN829CwuOUTRsUcxrl7xO+fx2JJvrrvbXlpWapXp9zUhThaT2th7o3VlbhbV235mlCEtpOcr5JS/3Wd8+KvayelghD2jKiyJIozAqFndVAWxC5AbAZhe3marTnRhJS2M7K73t8W9/iUqQrybtUyzstyT3LwyJcVxzDnC92mFdZ8q3mZ8w7zTvJCM2pOvL/AAxue1G0s8reGWXTL0N6FXu6kpU8k23bwaV/PPir8TMSzaVjMIPxE1rfeX51IJ8Ricg8IJZjZQefn6VCBJgYLC51J9pubHy8qAuAUBHIBQgozke7ny9+vOoaMkJ2yenD3v8AehSmxgAsoFvLn6sdT+AqYxzuy0qt1sxVl9X1e/05FCaQtqayIxG9741IKVcQ+pHqEAnGn6Rvd8hXuexVbBw8fVnzj4gk3j533W/+UMFdU4Yw1BYeooVZIlSVOn/oWlOfFLyyRN7wzj8/wrk9qLKD6/Y2sNvOnmuObRT4hPlRmtfKrNba9he34VDB858QxjYmR5pD45GzHyvso8gLAeQrDe4IMvv91QB2xHnQEwW9QBctvdUAsk0Aq0BIaAjxEmVWa18oJt6C9ECDCLpmOrOASfUXCjoBejBMTQCgUA6gIpXoAdPJUgG4t71KBewQzsXbXKqAD1Gv8+dQwGE2+FQD2begK2Ic8vjvQFNsEG1Yk0BUxeFCjS9WTBTWO5qQbQvVw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355976" y="5517232"/>
            <a:ext cx="4464496" cy="6480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bg1"/>
                </a:solidFill>
              </a:rPr>
              <a:t>Шойгу Сергей Кужугетович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shoigu_0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1764" y="76658"/>
            <a:ext cx="3570397" cy="5040560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Генеральный штаб Вооруженных Сил РФ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403648" y="6103688"/>
            <a:ext cx="4464496" cy="6480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bg1"/>
                </a:solidFill>
              </a:rPr>
              <a:t>Герасимов Валерий Васильевич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22300"/>
            <a:ext cx="5904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Осуществляет управление деятельностью Генерального штаба и отвечает за поддержание его в постоянной боевой готовности.</a:t>
            </a:r>
          </a:p>
          <a:p>
            <a:endParaRPr lang="ru-RU" sz="2400" dirty="0"/>
          </a:p>
          <a:p>
            <a:r>
              <a:rPr lang="ru-RU" sz="2400" dirty="0"/>
              <a:t>Организует по решению Министра обороны Российской Федерации управление Вооруженными Силами.</a:t>
            </a:r>
          </a:p>
          <a:p>
            <a:endParaRPr lang="ru-RU" sz="2400" dirty="0"/>
          </a:p>
          <a:p>
            <a:r>
              <a:rPr lang="ru-RU" sz="2400" dirty="0"/>
              <a:t>Организует разработку и представляет в установленном порядке Президенту Российской Федерации План обороны Российской Федерации.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4181" y="3068960"/>
            <a:ext cx="2435341" cy="343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95536" y="4869160"/>
            <a:ext cx="8424936" cy="1649835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Решение о создании Центра было принято президентом России для совершенствования системы централизованного управления военной организацией страны и ее экономикой при решении вопросов подготовки вооруженной защиты государства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Содержимое 6" descr="1414342247_102254878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355975" y="1024503"/>
            <a:ext cx="4816287" cy="3371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1700808"/>
            <a:ext cx="4283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Призван </a:t>
            </a:r>
            <a:r>
              <a:rPr lang="ru-RU" sz="2400" b="1" dirty="0" smtClean="0"/>
              <a:t>стать мозговым центром всей армии, но при этом не дублирующего функции Генерального штаба.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229600" cy="128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4614" y="1916832"/>
            <a:ext cx="4209386" cy="30902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512610" y="5216816"/>
            <a:ext cx="34052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solidFill>
                  <a:schemeClr val="bg1"/>
                </a:solidFill>
              </a:rPr>
              <a:t>Военно-Морской флот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</a:rPr>
              <a:t>(ВМФ)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276520" y="3461933"/>
            <a:ext cx="38774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kumimoji="1" lang="ru-RU" sz="2400" dirty="0">
                <a:solidFill>
                  <a:schemeClr val="bg1"/>
                </a:solidFill>
              </a:rPr>
              <a:t>Военно-Воздушные Силы</a:t>
            </a:r>
          </a:p>
          <a:p>
            <a:pPr algn="ctr" eaLnBrk="0" hangingPunct="0"/>
            <a:r>
              <a:rPr kumimoji="1" lang="ru-RU" sz="2400" dirty="0" smtClean="0">
                <a:solidFill>
                  <a:schemeClr val="bg1"/>
                </a:solidFill>
              </a:rPr>
              <a:t>(ВВС)</a:t>
            </a:r>
            <a:endParaRPr kumimoji="1" lang="ru-RU" sz="24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structure.mil.ru/images/military/military/photo/KR0L14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4614" y="1916831"/>
            <a:ext cx="4209386" cy="3090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524509" y="1772816"/>
            <a:ext cx="296247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lnSpc>
                <a:spcPts val="2880"/>
              </a:lnSpc>
              <a:spcBef>
                <a:spcPct val="50000"/>
              </a:spcBef>
            </a:pPr>
            <a:r>
              <a:rPr lang="ru-RU" sz="2400" dirty="0">
                <a:solidFill>
                  <a:schemeClr val="bg1"/>
                </a:solidFill>
              </a:rPr>
              <a:t>Сухопутные </a:t>
            </a:r>
            <a:r>
              <a:rPr lang="ru-RU" sz="2400" dirty="0" smtClean="0">
                <a:solidFill>
                  <a:schemeClr val="bg1"/>
                </a:solidFill>
              </a:rPr>
              <a:t>войска</a:t>
            </a:r>
          </a:p>
          <a:p>
            <a:pPr algn="ctr">
              <a:lnSpc>
                <a:spcPts val="2880"/>
              </a:lnSpc>
              <a:spcBef>
                <a:spcPct val="500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(СВ)</a:t>
            </a:r>
            <a:endParaRPr lang="ru-RU" sz="2400" dirty="0">
              <a:solidFill>
                <a:schemeClr val="bg1"/>
              </a:solidFill>
            </a:endParaRPr>
          </a:p>
          <a:p>
            <a:pPr eaLnBrk="0" hangingPunct="0"/>
            <a:endParaRPr lang="ru-RU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524509" y="0"/>
            <a:ext cx="8229600" cy="1143000"/>
          </a:xfrm>
          <a:prstGeom prst="rect">
            <a:avLst/>
          </a:prstGeom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Виды </a:t>
            </a:r>
            <a:b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Вооруженных Сил Российской Федерации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4614" y="1898204"/>
            <a:ext cx="4209386" cy="3090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3979" y="2729863"/>
            <a:ext cx="3390021" cy="248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9286" y="4416600"/>
            <a:ext cx="3390021" cy="248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60249"/>
            <a:ext cx="3390021" cy="2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0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8360" y="1681765"/>
            <a:ext cx="4595749" cy="35170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8699" y="1641349"/>
            <a:ext cx="4745410" cy="36077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3415" y="1591476"/>
            <a:ext cx="4887057" cy="36377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0" y="5229200"/>
            <a:ext cx="46698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Войска воздушно-космической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обороны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1772816"/>
            <a:ext cx="78668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Ракетные войска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стратегического </a:t>
            </a:r>
            <a:r>
              <a:rPr lang="ru-RU" sz="2400" dirty="0">
                <a:solidFill>
                  <a:schemeClr val="bg1"/>
                </a:solidFill>
              </a:rPr>
              <a:t>назначения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759423"/>
            <a:ext cx="43215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Воздушно-десантные войска</a:t>
            </a: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>
          <a:xfrm>
            <a:off x="524509" y="0"/>
            <a:ext cx="8229600" cy="1143000"/>
          </a:xfrm>
          <a:prstGeom prst="rect">
            <a:avLst/>
          </a:prstGeom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Рода войск</a:t>
            </a:r>
            <a:b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Вооруженных Сил Российской Федерации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912608"/>
            <a:ext cx="2535912" cy="1945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78271"/>
            <a:ext cx="2535912" cy="1961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1504" y="1198357"/>
            <a:ext cx="2587470" cy="197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25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75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25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750"/>
                            </p:stCondLst>
                            <p:childTnLst>
                              <p:par>
                                <p:cTn id="5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282915292"/>
              </p:ext>
            </p:extLst>
          </p:nvPr>
        </p:nvGraphicFramePr>
        <p:xfrm>
          <a:off x="251520" y="116632"/>
          <a:ext cx="842493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15FE8E2E-FC24-4690-AB7E-BC1366C84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graphicEl>
                                              <a:dgm id="{15FE8E2E-FC24-4690-AB7E-BC1366C84A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graphicEl>
                                              <a:dgm id="{15FE8E2E-FC24-4690-AB7E-BC1366C84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graphicEl>
                                              <a:dgm id="{15FE8E2E-FC24-4690-AB7E-BC1366C84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C6C6F54-19FB-4644-9983-696F4E7DA6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graphicEl>
                                              <a:dgm id="{9C6C6F54-19FB-4644-9983-696F4E7DA6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graphicEl>
                                              <a:dgm id="{9C6C6F54-19FB-4644-9983-696F4E7DA6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graphicEl>
                                              <a:dgm id="{9C6C6F54-19FB-4644-9983-696F4E7DA6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AF87A98-E30B-42D8-BD82-FD2B92321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dgm id="{8AF87A98-E30B-42D8-BD82-FD2B92321E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graphicEl>
                                              <a:dgm id="{8AF87A98-E30B-42D8-BD82-FD2B92321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graphicEl>
                                              <a:dgm id="{8AF87A98-E30B-42D8-BD82-FD2B92321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246DC7D-928A-4F60-B847-10B6C978B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>
                                            <p:graphicEl>
                                              <a:dgm id="{0246DC7D-928A-4F60-B847-10B6C978B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graphicEl>
                                              <a:dgm id="{0246DC7D-928A-4F60-B847-10B6C978B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graphicEl>
                                              <a:dgm id="{0246DC7D-928A-4F60-B847-10B6C978B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2D7524E-1A1A-416F-9A5B-C3CFC2499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dgm id="{E2D7524E-1A1A-416F-9A5B-C3CFC2499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graphicEl>
                                              <a:dgm id="{E2D7524E-1A1A-416F-9A5B-C3CFC2499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graphicEl>
                                              <a:dgm id="{E2D7524E-1A1A-416F-9A5B-C3CFC2499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1E09C65-1219-4A06-A94C-343D06F8F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>
                                            <p:graphicEl>
                                              <a:dgm id="{21E09C65-1219-4A06-A94C-343D06F8F8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graphicEl>
                                              <a:dgm id="{21E09C65-1219-4A06-A94C-343D06F8F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graphicEl>
                                              <a:dgm id="{21E09C65-1219-4A06-A94C-343D06F8F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6946DD4-317A-4C64-9D55-535CD1D85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graphicEl>
                                              <a:dgm id="{E6946DD4-317A-4C64-9D55-535CD1D85B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graphicEl>
                                              <a:dgm id="{E6946DD4-317A-4C64-9D55-535CD1D85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graphicEl>
                                              <a:dgm id="{E6946DD4-317A-4C64-9D55-535CD1D85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5654007-948E-4D1E-8CAD-82E84C238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graphicEl>
                                              <a:dgm id="{E5654007-948E-4D1E-8CAD-82E84C2384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graphicEl>
                                              <a:dgm id="{E5654007-948E-4D1E-8CAD-82E84C238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graphicEl>
                                              <a:dgm id="{E5654007-948E-4D1E-8CAD-82E84C238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C2650A8-A122-428E-8CE4-8A9D02338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graphicEl>
                                              <a:dgm id="{8C2650A8-A122-428E-8CE4-8A9D02338B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graphicEl>
                                              <a:dgm id="{8C2650A8-A122-428E-8CE4-8A9D02338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graphicEl>
                                              <a:dgm id="{8C2650A8-A122-428E-8CE4-8A9D02338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37D099C-D9CE-4EC4-AB9B-909058617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>
                                            <p:graphicEl>
                                              <a:dgm id="{737D099C-D9CE-4EC4-AB9B-909058617A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graphicEl>
                                              <a:dgm id="{737D099C-D9CE-4EC4-AB9B-909058617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graphicEl>
                                              <a:dgm id="{737D099C-D9CE-4EC4-AB9B-909058617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F35E7E9-0165-411C-AB35-ECAAB6879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>
                                            <p:graphicEl>
                                              <a:dgm id="{5F35E7E9-0165-411C-AB35-ECAAB6879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>
                                            <p:graphicEl>
                                              <a:dgm id="{5F35E7E9-0165-411C-AB35-ECAAB6879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graphicEl>
                                              <a:dgm id="{5F35E7E9-0165-411C-AB35-ECAAB6879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538E894-4A95-4FA5-A6C8-00750ED38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>
                                            <p:graphicEl>
                                              <a:dgm id="{3538E894-4A95-4FA5-A6C8-00750ED38A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>
                                            <p:graphicEl>
                                              <a:dgm id="{3538E894-4A95-4FA5-A6C8-00750ED38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>
                                            <p:graphicEl>
                                              <a:dgm id="{3538E894-4A95-4FA5-A6C8-00750ED38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35445DA-88BA-4FF2-8592-79906F77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>
                                            <p:graphicEl>
                                              <a:dgm id="{A35445DA-88BA-4FF2-8592-79906F77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>
                                            <p:graphicEl>
                                              <a:dgm id="{A35445DA-88BA-4FF2-8592-79906F77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>
                                            <p:graphicEl>
                                              <a:dgm id="{A35445DA-88BA-4FF2-8592-79906F77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F3649EA-F8E9-4F0D-BCBD-1893A7F5F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>
                                            <p:graphicEl>
                                              <a:dgm id="{2F3649EA-F8E9-4F0D-BCBD-1893A7F5F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>
                                            <p:graphicEl>
                                              <a:dgm id="{2F3649EA-F8E9-4F0D-BCBD-1893A7F5F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>
                                            <p:graphicEl>
                                              <a:dgm id="{2F3649EA-F8E9-4F0D-BCBD-1893A7F5F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10C78A1-98C9-49C3-B4E8-13E616519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>
                                            <p:graphicEl>
                                              <a:dgm id="{310C78A1-98C9-49C3-B4E8-13E6165195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>
                                            <p:graphicEl>
                                              <a:dgm id="{310C78A1-98C9-49C3-B4E8-13E616519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>
                                            <p:graphicEl>
                                              <a:dgm id="{310C78A1-98C9-49C3-B4E8-13E616519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33FCC47-2DC2-4FEF-BE77-EABE40EDFB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">
                                            <p:graphicEl>
                                              <a:dgm id="{833FCC47-2DC2-4FEF-BE77-EABE40EDFB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>
                                            <p:graphicEl>
                                              <a:dgm id="{833FCC47-2DC2-4FEF-BE77-EABE40EDFB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>
                                            <p:graphicEl>
                                              <a:dgm id="{833FCC47-2DC2-4FEF-BE77-EABE40EDFB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5FF3200-6177-44B2-B473-8478A9AF5C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>
                                            <p:graphicEl>
                                              <a:dgm id="{65FF3200-6177-44B2-B473-8478A9AF5C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>
                                            <p:graphicEl>
                                              <a:dgm id="{65FF3200-6177-44B2-B473-8478A9AF5C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>
                                            <p:graphicEl>
                                              <a:dgm id="{65FF3200-6177-44B2-B473-8478A9AF5C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1015</Words>
  <Application>Microsoft Office PowerPoint</Application>
  <PresentationFormat>Экран (4:3)</PresentationFormat>
  <Paragraphs>146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Апекс</vt:lpstr>
      <vt:lpstr>Бумажная</vt:lpstr>
      <vt:lpstr>Основы военных знаний</vt:lpstr>
      <vt:lpstr>Слайд 2</vt:lpstr>
      <vt:lpstr>Слайд 3</vt:lpstr>
      <vt:lpstr>Слайд 4</vt:lpstr>
      <vt:lpstr>Генеральный штаб Вооруженных Сил РФ</vt:lpstr>
      <vt:lpstr>Слайд 6</vt:lpstr>
      <vt:lpstr>Слайд 7</vt:lpstr>
      <vt:lpstr>Слайд 8</vt:lpstr>
      <vt:lpstr>Слайд 9</vt:lpstr>
      <vt:lpstr>Сухопутные войска. </vt:lpstr>
      <vt:lpstr>Слайд 11</vt:lpstr>
      <vt:lpstr>Слайд 12</vt:lpstr>
      <vt:lpstr>Мотострелковые войска</vt:lpstr>
      <vt:lpstr>Слайд 14</vt:lpstr>
      <vt:lpstr>Слайд 15</vt:lpstr>
      <vt:lpstr>Основная Боевая техника мотострелковых войск</vt:lpstr>
      <vt:lpstr>Слайд 17</vt:lpstr>
      <vt:lpstr>Слайд 18</vt:lpstr>
      <vt:lpstr>Слайд 19</vt:lpstr>
      <vt:lpstr>Слайд 20</vt:lpstr>
      <vt:lpstr>Ракетные войска и артиллерия  (РВ и А) – род войск Сухопутных войск, являющийся основным средством огневого и ядерного поражения противника в ходе ведения общевойсковых операций (боевых действий).</vt:lpstr>
      <vt:lpstr>Войска противовоздушной обороны (ПВО СВ) – род войск Сухопутных войск, предназначенный для прикрытия войск и объектов от действий средств воздушного нападения противника</vt:lpstr>
      <vt:lpstr>Разведывательные соединения и воинские части относятся к специальным войскам Сухопутных войск и предназначены для выполнения широкого спектра задач в целях обеспечения командующих (командиров) и штабов информацией о противнике, состоянии местности и погоды для принятия наиболее рациональных решений на операцию (бой) и недопущения внезапности действий противника.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sergei</dc:creator>
  <cp:lastModifiedBy>ОЛЕГ</cp:lastModifiedBy>
  <cp:revision>138</cp:revision>
  <dcterms:created xsi:type="dcterms:W3CDTF">2006-04-04T18:10:11Z</dcterms:created>
  <dcterms:modified xsi:type="dcterms:W3CDTF">2015-03-02T22:34:40Z</dcterms:modified>
</cp:coreProperties>
</file>