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9E2FD-8CE1-46C0-8CDA-CCE362ACF10F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829EC-C332-46AA-A42C-260A7DAFF7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829EC-C332-46AA-A42C-260A7DAFF73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3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mynew-year.ru/photo/veselye_novogodnie_igrushki/1-0-251" TargetMode="External"/><Relationship Id="rId3" Type="http://schemas.openxmlformats.org/officeDocument/2006/relationships/hyperlink" Target="http://www.juliesfusedglass.com/index.html" TargetMode="External"/><Relationship Id="rId7" Type="http://schemas.openxmlformats.org/officeDocument/2006/relationships/hyperlink" Target="http://mynew-year.ru/photo/veselaja_jarkaja_igrushka/1-0-152" TargetMode="External"/><Relationship Id="rId2" Type="http://schemas.openxmlformats.org/officeDocument/2006/relationships/hyperlink" Target="http://demiart.ru/forum/index.php?showtopic=44084&amp;st=18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obovsemnemnogo.ucoz.ru/load/novyj_god/muzykalnye_otkrytki/so_novogodnimi_svechami_i_igrushkami/49-1-0-196" TargetMode="External"/><Relationship Id="rId11" Type="http://schemas.openxmlformats.org/officeDocument/2006/relationships/image" Target="../media/image37.gif"/><Relationship Id="rId5" Type="http://schemas.openxmlformats.org/officeDocument/2006/relationships/hyperlink" Target="http://gif-anim.narod.ru/dedmoroz.htm" TargetMode="External"/><Relationship Id="rId10" Type="http://schemas.openxmlformats.org/officeDocument/2006/relationships/hyperlink" Target="http://gif-anim.narod.ru/elki.htm" TargetMode="External"/><Relationship Id="rId4" Type="http://schemas.openxmlformats.org/officeDocument/2006/relationships/hyperlink" Target="http://www.welldes.com/gif-animacija/snegoviki-novyi-god.html" TargetMode="External"/><Relationship Id="rId9" Type="http://schemas.openxmlformats.org/officeDocument/2006/relationships/hyperlink" Target="http://www.krutomer.ru/jj/AMXGVCJ/page=9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3.png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gif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gif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221088"/>
            <a:ext cx="5112568" cy="22322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Творческая работа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ученицы 3 «В» класса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МБОУ-СОШ 47 г.Белгорода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Скипиной</a:t>
            </a:r>
            <a:r>
              <a:rPr lang="ru-RU" b="1" smtClean="0">
                <a:solidFill>
                  <a:schemeClr val="bg1"/>
                </a:solidFill>
              </a:rPr>
              <a:t> Маргариты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err="1" smtClean="0">
                <a:solidFill>
                  <a:srgbClr val="FFFF00"/>
                </a:solidFill>
              </a:rPr>
              <a:t>Руководитель:Шуклина</a:t>
            </a:r>
            <a:r>
              <a:rPr lang="ru-RU" b="1" dirty="0" smtClean="0">
                <a:solidFill>
                  <a:srgbClr val="FFFF00"/>
                </a:solidFill>
              </a:rPr>
              <a:t> И.В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548680"/>
            <a:ext cx="575061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Новогодний букет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вместо Ёлки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Irina\Рабочий стол\Новая папка\noviy-god-2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90925"/>
            <a:ext cx="3810000" cy="3267075"/>
          </a:xfrm>
          <a:prstGeom prst="rect">
            <a:avLst/>
          </a:prstGeom>
          <a:noFill/>
        </p:spPr>
      </p:pic>
      <p:pic>
        <p:nvPicPr>
          <p:cNvPr id="7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05273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191683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19888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69269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56376" y="38610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70080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14908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3326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48700" y="494116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80312" y="256490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479715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278092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414908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Documents and Settings\Irina\Рабочий стол\викторина\Elki2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52320" y="260648"/>
            <a:ext cx="1333500" cy="186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Новогодний букет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243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IMG_243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pic>
        <p:nvPicPr>
          <p:cNvPr id="7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52292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2606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83671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177281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20272" y="19888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376" y="450912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80312" y="56612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37890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12360" y="98072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537321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544522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378904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486916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57332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00506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2280" y="4766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48700" y="623731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60432" y="2606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69269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616530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0200" y="19891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6" descr="star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648700" y="371703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6" descr="D:\анимашки\анимашки\новыйгод\arvoreed4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288" y="260648"/>
            <a:ext cx="11525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2" descr="star9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676456" y="112474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2" descr="star9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2276872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2" descr="star9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6581775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12" descr="star9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96136" y="26064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2" descr="star9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72514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2" descr="star9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532440" y="494116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2" descr="star9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26064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6" descr="D:\анимашки\анимашки\новыйгод\arvoreed4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260648"/>
            <a:ext cx="11525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92896"/>
            <a:ext cx="7772400" cy="4104456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 smtClean="0">
                <a:solidFill>
                  <a:schemeClr val="tx1"/>
                </a:solidFill>
              </a:rPr>
              <a:t>В презентации использованы фотографии </a:t>
            </a:r>
            <a:r>
              <a:rPr lang="ru-RU" sz="2600" b="1" dirty="0" err="1" smtClean="0">
                <a:solidFill>
                  <a:schemeClr val="tx1"/>
                </a:solidFill>
              </a:rPr>
              <a:t>Скипиной</a:t>
            </a:r>
            <a:r>
              <a:rPr lang="ru-RU" sz="2600" b="1" dirty="0" smtClean="0">
                <a:solidFill>
                  <a:schemeClr val="tx1"/>
                </a:solidFill>
              </a:rPr>
              <a:t> Е.В.</a:t>
            </a:r>
          </a:p>
          <a:p>
            <a:r>
              <a:rPr lang="ru-RU" sz="2600" b="1" dirty="0" smtClean="0">
                <a:solidFill>
                  <a:schemeClr val="tx1"/>
                </a:solidFill>
              </a:rPr>
              <a:t>Оформление :Шуклина И.В.</a:t>
            </a:r>
          </a:p>
          <a:p>
            <a:r>
              <a:rPr lang="ru-RU" sz="2600" b="1" dirty="0" smtClean="0">
                <a:solidFill>
                  <a:schemeClr val="tx1"/>
                </a:solidFill>
              </a:rPr>
              <a:t>Интернет ресурсы:</a:t>
            </a:r>
          </a:p>
          <a:p>
            <a:r>
              <a:rPr lang="en-US" sz="2600" b="1" dirty="0" smtClean="0">
                <a:solidFill>
                  <a:schemeClr val="tx1"/>
                </a:solidFill>
                <a:hlinkClick r:id="rId2"/>
              </a:rPr>
              <a:t>http://demiart.ru/forum/index.php?showtopic=44084&amp;st=180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3"/>
              </a:rPr>
              <a:t>http://www.juliesfusedglass.com/index.html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4"/>
              </a:rPr>
              <a:t>http://www.welldes.com/gif-animacija/snegoviki-novyi-god.html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5"/>
              </a:rPr>
              <a:t>http://gif-anim.narod.ru/dedmoroz.htm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6"/>
              </a:rPr>
              <a:t>http://obovsemnemnogo.ucoz.ru/load/novyj_god/muzykalnye_otkrytki/so_novogodnimi_svechami_i_igrushkami/49-1-0-196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7"/>
              </a:rPr>
              <a:t>http://mynew-year.ru/photo/veselaja_jarkaja_igrushka/1-0-152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8"/>
              </a:rPr>
              <a:t>http://mynew-year.ru/photo/veselye_novogodnie_igrushki/1-0-251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9"/>
              </a:rPr>
              <a:t>http://www.krutomer.ru/jj/AMXGVCJ/page=96</a:t>
            </a:r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en-US" sz="2600" b="1" dirty="0" smtClean="0">
                <a:solidFill>
                  <a:schemeClr val="tx1"/>
                </a:solidFill>
                <a:hlinkClick r:id="rId10"/>
              </a:rPr>
              <a:t>http://gif-anim.narod.ru/elki.htm</a:t>
            </a:r>
            <a:endParaRPr lang="ru-RU" sz="2600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Documents and Settings\Irina\Рабочий стол\викторина\277583801.jpg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092280" y="260648"/>
            <a:ext cx="1446184" cy="1407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Материалы для изготовления букета: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997152"/>
          </a:xfrm>
        </p:spPr>
        <p:txBody>
          <a:bodyPr>
            <a:normAutofit/>
          </a:bodyPr>
          <a:lstStyle/>
          <a:p>
            <a:r>
              <a:rPr lang="ru-RU" b="1" dirty="0" smtClean="0"/>
              <a:t>Бумага</a:t>
            </a:r>
          </a:p>
          <a:p>
            <a:r>
              <a:rPr lang="ru-RU" b="1" dirty="0" smtClean="0"/>
              <a:t>Фольга</a:t>
            </a:r>
          </a:p>
          <a:p>
            <a:r>
              <a:rPr lang="ru-RU" b="1" dirty="0" smtClean="0"/>
              <a:t>Стеклянная банка(1,5л) </a:t>
            </a:r>
          </a:p>
          <a:p>
            <a:r>
              <a:rPr lang="ru-RU" b="1" dirty="0" smtClean="0"/>
              <a:t>Бумажные салфетки</a:t>
            </a:r>
          </a:p>
          <a:p>
            <a:r>
              <a:rPr lang="ru-RU" b="1" dirty="0" smtClean="0"/>
              <a:t>Эмаль акриловая универсальная матовая</a:t>
            </a:r>
          </a:p>
          <a:p>
            <a:r>
              <a:rPr lang="ru-RU" b="1" dirty="0" err="1" smtClean="0"/>
              <a:t>Кружево,перья,бусинки</a:t>
            </a:r>
            <a:endParaRPr lang="ru-RU" b="1" dirty="0" smtClean="0"/>
          </a:p>
          <a:p>
            <a:r>
              <a:rPr lang="ru-RU" b="1" dirty="0" smtClean="0"/>
              <a:t>Пистолет с горячим клеем</a:t>
            </a:r>
          </a:p>
          <a:p>
            <a:r>
              <a:rPr lang="ru-RU" b="1" dirty="0" smtClean="0"/>
              <a:t>Ветка сухого дерева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C:\Documents and Settings\Irina\Рабочий стол\Новая папка\noviy-god-11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09359" y="0"/>
            <a:ext cx="1334641" cy="3107044"/>
          </a:xfrm>
          <a:prstGeom prst="rect">
            <a:avLst/>
          </a:prstGeom>
          <a:noFill/>
        </p:spPr>
      </p:pic>
      <p:pic>
        <p:nvPicPr>
          <p:cNvPr id="8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6206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20272" y="170080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112474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83671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56612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91683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1328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16416" y="58772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56612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304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58772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8424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Содержимое 22" descr="IMG_2408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644008" y="3501008"/>
            <a:ext cx="4038600" cy="2003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60648"/>
            <a:ext cx="4032448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2160240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/>
              <a:t>Делаем из бумаги комочки . Обворачиваем их фольгой. Получившиеся комочки опускаем в банку.</a:t>
            </a:r>
            <a:endParaRPr lang="ru-RU" dirty="0"/>
          </a:p>
        </p:txBody>
      </p:sp>
      <p:pic>
        <p:nvPicPr>
          <p:cNvPr id="7" name="Содержимое 6" descr="IMG_240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95536" y="3645024"/>
            <a:ext cx="4040188" cy="3030141"/>
          </a:xfrm>
        </p:spPr>
      </p:pic>
      <p:pic>
        <p:nvPicPr>
          <p:cNvPr id="8" name="Содержимое 7" descr="IMG_241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323528" y="332656"/>
            <a:ext cx="4041775" cy="3031331"/>
          </a:xfrm>
        </p:spPr>
      </p:pic>
      <p:pic>
        <p:nvPicPr>
          <p:cNvPr id="1027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410575" y="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88424" y="299695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26064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40466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76470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14096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Irina\Рабочий стол\бук\IMG_24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8" y="3861048"/>
            <a:ext cx="4161180" cy="1993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74638"/>
            <a:ext cx="4042792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24581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От бумажной салфетки отрезаем орнамент.</a:t>
            </a:r>
            <a:endParaRPr lang="ru-RU" sz="2800" dirty="0"/>
          </a:p>
        </p:txBody>
      </p:sp>
      <p:pic>
        <p:nvPicPr>
          <p:cNvPr id="2051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10575" y="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41277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20272" y="1484784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8424" y="299695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06896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896350" y="594928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33265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Irina\Рабочий стол\бук\IMG_24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628800"/>
            <a:ext cx="4286987" cy="1800200"/>
          </a:xfrm>
          <a:prstGeom prst="rect">
            <a:avLst/>
          </a:prstGeom>
          <a:noFill/>
        </p:spPr>
      </p:pic>
      <p:pic>
        <p:nvPicPr>
          <p:cNvPr id="6" name="Picture 3" descr="C:\Documents and Settings\Irina\Рабочий стол\бук\IMG_24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4293096"/>
            <a:ext cx="4315888" cy="1872208"/>
          </a:xfrm>
          <a:prstGeom prst="rect">
            <a:avLst/>
          </a:prstGeom>
          <a:noFill/>
        </p:spPr>
      </p:pic>
      <p:pic>
        <p:nvPicPr>
          <p:cNvPr id="2052" name="Picture 4" descr="C:\Documents and Settings\Irina\Рабочий стол\бук\IMG_241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8" y="2996952"/>
            <a:ext cx="4341630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3466728" cy="259228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С помощью губки наносим акриловую эмаль на орнамент салфетки, используя салфетку, как трафарет. Аккуратно снимаем салфетку.</a:t>
            </a:r>
            <a:endParaRPr lang="ru-RU" dirty="0"/>
          </a:p>
        </p:txBody>
      </p:sp>
      <p:pic>
        <p:nvPicPr>
          <p:cNvPr id="7" name="Содержимое 6" descr="IMG_241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51520" y="3573016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IMG_2416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067944" y="260648"/>
            <a:ext cx="3000333" cy="2250250"/>
          </a:xfrm>
        </p:spPr>
      </p:pic>
      <p:pic>
        <p:nvPicPr>
          <p:cNvPr id="3074" name="Picture 2" descr="C:\Documents and Settings\Irina\Рабочий стол\Скипина букет\IMG_24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1340768"/>
            <a:ext cx="2880320" cy="2160240"/>
          </a:xfrm>
          <a:prstGeom prst="rect">
            <a:avLst/>
          </a:prstGeom>
          <a:noFill/>
        </p:spPr>
      </p:pic>
      <p:pic>
        <p:nvPicPr>
          <p:cNvPr id="3075" name="Picture 3" descr="C:\Documents and Settings\Irina\Рабочий стол\Скипина букет\IMG_24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3573016"/>
            <a:ext cx="4032448" cy="3024336"/>
          </a:xfrm>
          <a:prstGeom prst="rect">
            <a:avLst/>
          </a:prstGeom>
          <a:noFill/>
        </p:spPr>
      </p:pic>
      <p:pic>
        <p:nvPicPr>
          <p:cNvPr id="3076" name="Picture 4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68344" y="0"/>
            <a:ext cx="733425" cy="1085850"/>
          </a:xfrm>
          <a:prstGeom prst="rect">
            <a:avLst/>
          </a:prstGeom>
          <a:noFill/>
        </p:spPr>
      </p:pic>
      <p:pic>
        <p:nvPicPr>
          <p:cNvPr id="10" name="Picture 15" descr="star7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1520" y="90872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5" descr="star7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63888" y="105273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star7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7544" y="314096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star7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4048" y="2852936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star7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19872" y="306896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star7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648700" y="476672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4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724128" y="1600200"/>
            <a:ext cx="3419872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С помощью пистолета горячим клеем приклеиваем пушок на горловину банки.</a:t>
            </a:r>
            <a:endParaRPr lang="ru-RU" b="1" dirty="0"/>
          </a:p>
        </p:txBody>
      </p:sp>
      <p:pic>
        <p:nvPicPr>
          <p:cNvPr id="8195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4208" y="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6064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98072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336" y="476672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60432" y="1052736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494116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6309320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616530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Irina\Рабочий стол\викторина\Moroz16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60232" y="4653136"/>
            <a:ext cx="1296144" cy="1841889"/>
          </a:xfrm>
          <a:prstGeom prst="rect">
            <a:avLst/>
          </a:prstGeom>
          <a:noFill/>
        </p:spPr>
      </p:pic>
      <p:pic>
        <p:nvPicPr>
          <p:cNvPr id="3074" name="Picture 2" descr="C:\Documents and Settings\Irina\Рабочий стол\бук\IMG_24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2420888"/>
            <a:ext cx="5704929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5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242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251520" y="260648"/>
            <a:ext cx="2808312" cy="2106234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3347864" y="1268760"/>
            <a:ext cx="5544615" cy="1944215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/>
              <a:t>Нарезаем полоски из кружева разного размера.</a:t>
            </a:r>
          </a:p>
          <a:p>
            <a:pPr algn="ctr"/>
            <a:r>
              <a:rPr lang="ru-RU" dirty="0" smtClean="0"/>
              <a:t>Собираем кружево на нитку ,стягиваем и закрепляем.Получаются цветы.</a:t>
            </a:r>
            <a:endParaRPr lang="ru-RU" dirty="0"/>
          </a:p>
        </p:txBody>
      </p:sp>
      <p:pic>
        <p:nvPicPr>
          <p:cNvPr id="6" name="Содержимое 5" descr="IMG_2428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251520" y="2492896"/>
            <a:ext cx="2736304" cy="2052228"/>
          </a:xfrm>
        </p:spPr>
      </p:pic>
      <p:pic>
        <p:nvPicPr>
          <p:cNvPr id="4099" name="Picture 3" descr="C:\Documents and Settings\Irina\Рабочий стол\Скипина букет\IMG_24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3356992"/>
            <a:ext cx="4468755" cy="3351566"/>
          </a:xfrm>
          <a:prstGeom prst="rect">
            <a:avLst/>
          </a:prstGeom>
          <a:noFill/>
        </p:spPr>
      </p:pic>
      <p:pic>
        <p:nvPicPr>
          <p:cNvPr id="4100" name="Picture 4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84368" y="188640"/>
            <a:ext cx="733425" cy="1085850"/>
          </a:xfrm>
          <a:prstGeom prst="rect">
            <a:avLst/>
          </a:prstGeom>
          <a:noFill/>
        </p:spPr>
      </p:pic>
      <p:pic>
        <p:nvPicPr>
          <p:cNvPr id="11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59832" y="407707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05825" y="5733256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75856" y="404664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84168" y="18864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8" descr="d2cb88548b80da1cbb645576ccc50fd8 - копия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05825" y="191683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Documents and Settings\Irina\Рабочий стол\бук\IMG_242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4797152"/>
            <a:ext cx="2753895" cy="720080"/>
          </a:xfrm>
          <a:prstGeom prst="rect">
            <a:avLst/>
          </a:prstGeom>
          <a:noFill/>
        </p:spPr>
      </p:pic>
      <p:pic>
        <p:nvPicPr>
          <p:cNvPr id="4" name="Picture 3" descr="C:\Documents and Settings\Irina\Рабочий стол\бук\IMG_2429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5536" y="5733256"/>
            <a:ext cx="2699792" cy="830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6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2737"/>
            <a:ext cx="4040188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Нарезаем полоски из фольги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26642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Ветку сухого дерева обворачиваем фольгой.</a:t>
            </a:r>
            <a:endParaRPr lang="ru-RU" dirty="0"/>
          </a:p>
        </p:txBody>
      </p:sp>
      <p:pic>
        <p:nvPicPr>
          <p:cNvPr id="9218" name="Picture 2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4248" y="188640"/>
            <a:ext cx="733425" cy="1085850"/>
          </a:xfrm>
          <a:prstGeom prst="rect">
            <a:avLst/>
          </a:prstGeom>
          <a:noFill/>
        </p:spPr>
      </p:pic>
      <p:pic>
        <p:nvPicPr>
          <p:cNvPr id="9" name="Picture 11" descr="newy166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4581128"/>
            <a:ext cx="1957387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Documents and Settings\Irina\Рабочий стол\бук\IMG_24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988840"/>
            <a:ext cx="4676273" cy="2232248"/>
          </a:xfrm>
          <a:prstGeom prst="rect">
            <a:avLst/>
          </a:prstGeom>
          <a:noFill/>
        </p:spPr>
      </p:pic>
      <p:pic>
        <p:nvPicPr>
          <p:cNvPr id="5123" name="Picture 3" descr="C:\Documents and Settings\Irina\Рабочий стол\бук\IMG_24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4293096"/>
            <a:ext cx="440017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7 этап работы: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7931224" cy="1224136"/>
          </a:xfrm>
        </p:spPr>
        <p:txBody>
          <a:bodyPr anchor="ctr">
            <a:normAutofit/>
          </a:bodyPr>
          <a:lstStyle/>
          <a:p>
            <a:pPr algn="ctr"/>
            <a:r>
              <a:rPr lang="ru-RU" dirty="0" smtClean="0"/>
              <a:t>Горячим клеем приклеиваем к ветке</a:t>
            </a:r>
          </a:p>
          <a:p>
            <a:pPr algn="ctr"/>
            <a:r>
              <a:rPr lang="ru-RU" dirty="0" smtClean="0"/>
              <a:t> цветы из кружева ,перья и бусинки.</a:t>
            </a:r>
            <a:endParaRPr lang="ru-RU" dirty="0"/>
          </a:p>
        </p:txBody>
      </p:sp>
      <p:pic>
        <p:nvPicPr>
          <p:cNvPr id="7171" name="Picture 3" descr="C:\Documents and Settings\Irina\Рабочий стол\Новая папка\143ff241aef0fed1a5fc1e39b24fbea6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240" y="0"/>
            <a:ext cx="733425" cy="1085850"/>
          </a:xfrm>
          <a:prstGeom prst="rect">
            <a:avLst/>
          </a:prstGeom>
          <a:noFill/>
        </p:spPr>
      </p:pic>
      <p:pic>
        <p:nvPicPr>
          <p:cNvPr id="10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5949280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700808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28384" y="6309320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32656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star14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72400" y="692696"/>
            <a:ext cx="56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star14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6021288"/>
            <a:ext cx="56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40466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00392" y="1844824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4" descr="star9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6237312"/>
            <a:ext cx="285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Irina\Рабочий стол\бук\IMG_24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2204864"/>
            <a:ext cx="7829128" cy="3279976"/>
          </a:xfrm>
          <a:prstGeom prst="rect">
            <a:avLst/>
          </a:prstGeom>
          <a:noFill/>
        </p:spPr>
      </p:pic>
      <p:pic>
        <p:nvPicPr>
          <p:cNvPr id="9" name="Picture 6" descr="newy40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07904" y="5197475"/>
            <a:ext cx="1873250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211</Words>
  <Application>Microsoft Office PowerPoint</Application>
  <PresentationFormat>Экран (4:3)</PresentationFormat>
  <Paragraphs>51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Материалы для изготовления букета:</vt:lpstr>
      <vt:lpstr>1 этап работы:</vt:lpstr>
      <vt:lpstr>2 этап работы:</vt:lpstr>
      <vt:lpstr>3 этап работы:</vt:lpstr>
      <vt:lpstr>4 этап работы:</vt:lpstr>
      <vt:lpstr>5 этап работы:</vt:lpstr>
      <vt:lpstr>6 этап работы:</vt:lpstr>
      <vt:lpstr>7 этап работы:</vt:lpstr>
      <vt:lpstr>Новогодний букет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Олег</cp:lastModifiedBy>
  <cp:revision>71</cp:revision>
  <dcterms:modified xsi:type="dcterms:W3CDTF">2012-04-24T19:08:34Z</dcterms:modified>
</cp:coreProperties>
</file>