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58" r:id="rId4"/>
    <p:sldId id="259" r:id="rId5"/>
    <p:sldId id="263" r:id="rId6"/>
    <p:sldId id="260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33985-0F04-478D-84E3-952613560CD3}" type="datetimeFigureOut">
              <a:rPr lang="ru-RU" smtClean="0"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B237-5B13-4374-B151-145EB59D07E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33985-0F04-478D-84E3-952613560CD3}" type="datetimeFigureOut">
              <a:rPr lang="ru-RU" smtClean="0"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B237-5B13-4374-B151-145EB59D07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33985-0F04-478D-84E3-952613560CD3}" type="datetimeFigureOut">
              <a:rPr lang="ru-RU" smtClean="0"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B237-5B13-4374-B151-145EB59D07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33985-0F04-478D-84E3-952613560CD3}" type="datetimeFigureOut">
              <a:rPr lang="ru-RU" smtClean="0"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B237-5B13-4374-B151-145EB59D07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33985-0F04-478D-84E3-952613560CD3}" type="datetimeFigureOut">
              <a:rPr lang="ru-RU" smtClean="0"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B237-5B13-4374-B151-145EB59D07E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33985-0F04-478D-84E3-952613560CD3}" type="datetimeFigureOut">
              <a:rPr lang="ru-RU" smtClean="0"/>
              <a:t>30.04.2014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B237-5B13-4374-B151-145EB59D07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33985-0F04-478D-84E3-952613560CD3}" type="datetimeFigureOut">
              <a:rPr lang="ru-RU" smtClean="0"/>
              <a:t>30.04.2014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B237-5B13-4374-B151-145EB59D07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33985-0F04-478D-84E3-952613560CD3}" type="datetimeFigureOut">
              <a:rPr lang="ru-RU" smtClean="0"/>
              <a:t>30.04.2014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B237-5B13-4374-B151-145EB59D07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33985-0F04-478D-84E3-952613560CD3}" type="datetimeFigureOut">
              <a:rPr lang="ru-RU" smtClean="0"/>
              <a:t>30.04.2014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B237-5B13-4374-B151-145EB59D07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33985-0F04-478D-84E3-952613560CD3}" type="datetimeFigureOut">
              <a:rPr lang="ru-RU" smtClean="0"/>
              <a:t>30.04.2014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B237-5B13-4374-B151-145EB59D07E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7C33985-0F04-478D-84E3-952613560CD3}" type="datetimeFigureOut">
              <a:rPr lang="ru-RU" smtClean="0"/>
              <a:t>30.04.2014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C4F6B237-5B13-4374-B151-145EB59D07E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7C33985-0F04-478D-84E3-952613560CD3}" type="datetimeFigureOut">
              <a:rPr lang="ru-RU" smtClean="0"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4F6B237-5B13-4374-B151-145EB59D07E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59832" y="1628800"/>
            <a:ext cx="1485528" cy="10164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5887591"/>
            <a:ext cx="3962400" cy="93610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Выполнили ученицы 8 класса </a:t>
            </a:r>
            <a:r>
              <a:rPr lang="ru-RU" sz="2000" dirty="0" err="1" smtClean="0"/>
              <a:t>Баяндина</a:t>
            </a:r>
            <a:r>
              <a:rPr lang="ru-RU" sz="2000" dirty="0" smtClean="0"/>
              <a:t> Татьяна и Серебренникова Ксения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390228"/>
            <a:ext cx="472892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Наводнение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http://www.opa.kg/uploads/posts/2010-06/1276929366_france-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44261"/>
            <a:ext cx="6273657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435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3" y="260648"/>
            <a:ext cx="615856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Наводнение </a:t>
            </a:r>
            <a:r>
              <a:rPr lang="ru-RU" sz="2000" dirty="0" smtClean="0"/>
              <a:t>—  это стихийное бедствие, выражающееся в затоплении части суши водой.</a:t>
            </a:r>
          </a:p>
          <a:p>
            <a:r>
              <a:rPr lang="ru-RU" sz="2000" dirty="0" smtClean="0"/>
              <a:t>Наводнения бывают: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/>
              <a:t>Речные</a:t>
            </a:r>
            <a:r>
              <a:rPr lang="ru-RU" sz="2000" dirty="0" smtClean="0"/>
              <a:t>( это разлитие реки, которые могут происходить в результате таяния снега весной или долгих ливней, а также в результате нагона воды с моря)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/>
              <a:t>Морские</a:t>
            </a:r>
            <a:r>
              <a:rPr lang="ru-RU" sz="2000" dirty="0" smtClean="0"/>
              <a:t>( это наводнения, которые являются последствиями цунами и ураганов)</a:t>
            </a:r>
            <a:endParaRPr lang="ru-RU" sz="2000" dirty="0"/>
          </a:p>
        </p:txBody>
      </p:sp>
      <p:pic>
        <p:nvPicPr>
          <p:cNvPr id="3074" name="Picture 2" descr="http://www.krasfun.ru/images/2010/6/e36c4_navodnenie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098933"/>
            <a:ext cx="6000601" cy="3592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933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Причины наводнения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142821"/>
            <a:ext cx="363589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Продолжительные </a:t>
            </a:r>
            <a:r>
              <a:rPr lang="ru-RU" b="1" dirty="0" smtClean="0"/>
              <a:t>дожди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Таяние снегов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Волна цунами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Прорыв плотин или водохранилищ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/>
              <a:t>Штормовые приливы, оползни, </a:t>
            </a:r>
            <a:r>
              <a:rPr lang="ru-RU" b="1" dirty="0" err="1" smtClean="0"/>
              <a:t>сейши</a:t>
            </a:r>
            <a:endParaRPr lang="ru-RU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Профиль </a:t>
            </a:r>
            <a:r>
              <a:rPr lang="ru-RU" b="1" dirty="0" smtClean="0"/>
              <a:t>дна( повышение дна)</a:t>
            </a:r>
            <a:endParaRPr lang="ru-RU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/>
          </a:p>
        </p:txBody>
      </p:sp>
      <p:pic>
        <p:nvPicPr>
          <p:cNvPr id="4098" name="Picture 2" descr="http://cdn.trinixy.ru/pics4/20100518/potop_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02136"/>
            <a:ext cx="4896544" cy="3266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613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Классификация наводнений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7283" y="1628800"/>
            <a:ext cx="4086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/>
              <a:t>Низкие (</a:t>
            </a:r>
            <a:r>
              <a:rPr lang="ru-RU" sz="1400" b="1" dirty="0" smtClean="0"/>
              <a:t>малые). </a:t>
            </a:r>
            <a:r>
              <a:rPr lang="ru-RU" sz="1400" dirty="0" smtClean="0"/>
              <a:t>Они </a:t>
            </a:r>
            <a:r>
              <a:rPr lang="ru-RU" sz="1400" dirty="0"/>
              <a:t>наблюдаются на равнинных реках. Охватывают небольшие прибрежные территории. Затопляется менее 10 % сельскохозяйственных угодий. Почти не нарушают ритма жизни населения. Периодичность повторения 5—10 лет, с причинением незначительного ущерба</a:t>
            </a:r>
            <a:r>
              <a:rPr lang="ru-RU" sz="1600" dirty="0"/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99992" y="1688858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 smtClean="0"/>
              <a:t>Опасные</a:t>
            </a:r>
            <a:r>
              <a:rPr lang="ru-RU" sz="1400" dirty="0" smtClean="0"/>
              <a:t>. Наносят </a:t>
            </a:r>
            <a:r>
              <a:rPr lang="ru-RU" sz="1400" dirty="0"/>
              <a:t>ощутимый материальный и моральный ущерб, охватывают сравнительно большие земельные участки речных долин, затапливают примерно 10—20 % сельскохозяйственных угодий. Существенно нарушают хозяйственный и бытовой уклад населения. Приводят к частичной эвакуации людей. Повторяемость 20—25 лет.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5295" y="3504740"/>
            <a:ext cx="387017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/>
              <a:t>Особо </a:t>
            </a:r>
            <a:r>
              <a:rPr lang="ru-RU" sz="1400" b="1" dirty="0" smtClean="0"/>
              <a:t>опасные. </a:t>
            </a:r>
            <a:r>
              <a:rPr lang="ru-RU" sz="1400" dirty="0" smtClean="0"/>
              <a:t>Наносят </a:t>
            </a:r>
            <a:r>
              <a:rPr lang="ru-RU" sz="1400" dirty="0"/>
              <a:t>большой материальный ущерб, охватывая целые речные бассейны. Затапливают примерно 50—70 % сельскохозяйственных угодий, некоторые населённые пункты. Парализуют хозяйственную деятельность и резко нарушают бытовой уклад жизни населения. Приводят к необходимости массовой эвакуации населения и материальных ценностей из зоны затопления и защиты наиболее важных хозяйственных объектов. Повторяемость 50—100 лет.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24375" y="3504740"/>
            <a:ext cx="381642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 smtClean="0"/>
              <a:t>Катастрофические.</a:t>
            </a:r>
            <a:r>
              <a:rPr lang="ru-RU" sz="1400" dirty="0"/>
              <a:t> П</a:t>
            </a:r>
            <a:r>
              <a:rPr lang="ru-RU" sz="1400" dirty="0" smtClean="0"/>
              <a:t>риводят </a:t>
            </a:r>
            <a:r>
              <a:rPr lang="ru-RU" sz="1400" dirty="0"/>
              <a:t>к гибели людей, непоправимому экологическому ущербу, наносят материальный ущерб, охватывая громадные территории в пределах одной или нескольких водных систем. Затапливается более 70 % сельскохозяйственных угодий, множество населённых пунктов, промышленных предприятий и инженерных коммуникаций. При этом полностью парализуется хозяйственная и производственная деятельность, временно изменяется жизненный уклад населения.</a:t>
            </a:r>
            <a:r>
              <a:rPr lang="ru-RU" sz="1400" b="1" dirty="0" smtClean="0"/>
              <a:t> 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13706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pazitiva.net/uploads/posts/879569-327240-55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5785"/>
            <a:ext cx="8428394" cy="5730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901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7439" y="116632"/>
            <a:ext cx="8229600" cy="12510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Способы предотвращения наводнений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772816"/>
            <a:ext cx="79208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Наиболее эффективный способ борьбы с наводнениями на реках — регулирование речного стока путём создания водохранилищ. Они выравнивают сток реки, делая его больше летом и меньше весной, чем в его отсутствие. Для борьбы с наводнениями на морском берегу используются оградительные дамбы. Ещё одним способом борьбы с наводнениями является углубление перекатов и других мелей. Для защиты от наводнений при таянии льда на реках чаще всего применяют динамит или иное взрывчатое вещество, взрываемый в определённых местах реки, который, уничтожая торосы, даёт возможность воде течь свободно и направить её по нужному направлению.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878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Действия населения во время наводнения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1916832"/>
            <a:ext cx="559836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-Внимательно прослушать информацию, принять к сведению и выполнить все требования паводковой комиссии; </a:t>
            </a:r>
          </a:p>
          <a:p>
            <a:r>
              <a:rPr lang="ru-RU" sz="1400" dirty="0" smtClean="0"/>
              <a:t>-Отключить газ, электричество и воду; </a:t>
            </a:r>
          </a:p>
          <a:p>
            <a:r>
              <a:rPr lang="ru-RU" sz="1400" dirty="0" smtClean="0"/>
              <a:t>-</a:t>
            </a:r>
            <a:r>
              <a:rPr lang="ru-RU" sz="1400" dirty="0"/>
              <a:t>П</a:t>
            </a:r>
            <a:r>
              <a:rPr lang="ru-RU" sz="1400" dirty="0" smtClean="0"/>
              <a:t>огасить огонь в горящих печах; </a:t>
            </a:r>
          </a:p>
          <a:p>
            <a:r>
              <a:rPr lang="ru-RU" sz="1400" dirty="0" smtClean="0"/>
              <a:t>-Ценные вещи и мебель перенести на верхние этажи или чердак; </a:t>
            </a:r>
          </a:p>
          <a:p>
            <a:r>
              <a:rPr lang="ru-RU" sz="1400" dirty="0" smtClean="0"/>
              <a:t>-</a:t>
            </a:r>
            <a:r>
              <a:rPr lang="ru-RU" sz="1400" dirty="0"/>
              <a:t>З</a:t>
            </a:r>
            <a:r>
              <a:rPr lang="ru-RU" sz="1400" dirty="0" smtClean="0"/>
              <a:t>акрыть окна, двери или даже забить их досками; </a:t>
            </a:r>
          </a:p>
          <a:p>
            <a:r>
              <a:rPr lang="ru-RU" sz="1400" dirty="0" smtClean="0"/>
              <a:t>-Животных необходимо выпустить из помещений, а собак отвязать; </a:t>
            </a:r>
          </a:p>
          <a:p>
            <a:r>
              <a:rPr lang="ru-RU" sz="1400" dirty="0" smtClean="0"/>
              <a:t>-Дрова и все предметы, способные уплыть при подъёме воды, лучше перенести в помещение (сарай); </a:t>
            </a:r>
          </a:p>
          <a:p>
            <a:r>
              <a:rPr lang="ru-RU" sz="1400" dirty="0" smtClean="0"/>
              <a:t>-Подготовиться к эвакуации; </a:t>
            </a:r>
          </a:p>
          <a:p>
            <a:r>
              <a:rPr lang="ru-RU" sz="1400" dirty="0" smtClean="0"/>
              <a:t>-При отсутствии организованной эвакуации, до прибытия помощи или спада воды, находитесь на верхних этажах и крышах зданий, на деревьях или других возвышающихся предметах; при этом постоянно подавайте сигнал бедствия: днём — вывешиванием или размахиванием хорошо видимым полотнищем, подбитым к древку, а в тёмное время — световым сигналом и периодически голосом; </a:t>
            </a:r>
          </a:p>
          <a:p>
            <a:r>
              <a:rPr lang="ru-RU" sz="1400" dirty="0" smtClean="0"/>
              <a:t>-Внезапно оказавшись в воде, сбросьте с себя всю тяжёлую одежду и обувь; </a:t>
            </a:r>
          </a:p>
          <a:p>
            <a:r>
              <a:rPr lang="ru-RU" sz="1400" dirty="0" smtClean="0"/>
              <a:t>-Плывите только по течению, экономьте силы.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9948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3.alfi.lt/6159/21/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75" y="548680"/>
            <a:ext cx="8842392" cy="588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24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42</TotalTime>
  <Words>447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Модульная</vt:lpstr>
      <vt:lpstr>Презентация PowerPoint</vt:lpstr>
      <vt:lpstr>Презентация PowerPoint</vt:lpstr>
      <vt:lpstr>Причины наводнения</vt:lpstr>
      <vt:lpstr>Классификация наводнений</vt:lpstr>
      <vt:lpstr>Презентация PowerPoint</vt:lpstr>
      <vt:lpstr>Способы предотвращения наводнений</vt:lpstr>
      <vt:lpstr>Действия населения во время наводнения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2014-04-30T09:18:00Z</dcterms:created>
  <dcterms:modified xsi:type="dcterms:W3CDTF">2014-04-30T10:00:54Z</dcterms:modified>
</cp:coreProperties>
</file>