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8" r:id="rId2"/>
    <p:sldId id="259" r:id="rId3"/>
    <p:sldId id="261" r:id="rId4"/>
    <p:sldId id="260" r:id="rId5"/>
    <p:sldId id="257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116E38D0-0E10-4720-B125-9E1508FA5CAB}" type="datetimeFigureOut">
              <a:rPr lang="ru-RU" smtClean="0"/>
              <a:t>05.05.2014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B408C61C-C862-4C39-BA3C-7E14EBDE2F45}" type="slidenum">
              <a:rPr lang="ru-RU" smtClean="0"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Классифиация</a:t>
            </a:r>
            <a:r>
              <a:rPr lang="ru-RU" dirty="0"/>
              <a:t> овощей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	</a:t>
            </a:r>
            <a:endParaRPr lang="ru-RU" sz="4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460" y="1700808"/>
            <a:ext cx="7620000" cy="340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77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Фрукты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2816"/>
            <a:ext cx="6192688" cy="419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5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Салатные – различные виды салатов (кочанный салат, листовой салат, салат-латук).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05024"/>
            <a:ext cx="21621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47837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63856"/>
            <a:ext cx="2871219" cy="2853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581" y="3861048"/>
            <a:ext cx="3431282" cy="2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42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Капустные – различные виды капусты (белокочанная, краснокочанная, цветная, брюссельская, савойская, брокколи, кольраби).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93" y="2548942"/>
            <a:ext cx="2807593" cy="2107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32856"/>
            <a:ext cx="2265040" cy="226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653136"/>
            <a:ext cx="2508533" cy="18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88840"/>
            <a:ext cx="2426008" cy="188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118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Корнеплоды – морковь, свекла, репа, </a:t>
            </a:r>
            <a:br>
              <a:rPr lang="ru-RU" sz="2400" dirty="0" smtClean="0"/>
            </a:br>
            <a:r>
              <a:rPr lang="ru-RU" sz="2400" dirty="0" smtClean="0"/>
              <a:t>редис, брюква, редька.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67" y="1916832"/>
            <a:ext cx="2307766" cy="202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00808"/>
            <a:ext cx="2448817" cy="202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280" y="1988841"/>
            <a:ext cx="2548632" cy="195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180256"/>
            <a:ext cx="2602408" cy="1953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7" y="4293096"/>
            <a:ext cx="2767781" cy="2241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767" y="4437112"/>
            <a:ext cx="2515034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500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Луковичные – лук, чеснок.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2759511" cy="2100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974" y="4356765"/>
            <a:ext cx="2712809" cy="180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91801"/>
            <a:ext cx="3714621" cy="279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0768"/>
            <a:ext cx="3765042" cy="263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281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700" dirty="0"/>
              <a:t>Клубнеплоды – батат, картофель, топинамбур.</a:t>
            </a:r>
            <a:br>
              <a:rPr lang="ru-RU" sz="27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09618"/>
            <a:ext cx="326436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520" y="4293096"/>
            <a:ext cx="3727709" cy="240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44081"/>
            <a:ext cx="2905793" cy="217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381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/>
              <a:t>Тыквенные – тыква, кабачок, патиссон, огурец.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882" y="1340768"/>
            <a:ext cx="2669282" cy="2669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2295463" cy="2407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93096"/>
            <a:ext cx="3122290" cy="234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535" y="4179704"/>
            <a:ext cx="3094061" cy="267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631851"/>
            <a:ext cx="2205192" cy="2087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597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/>
              <a:t>Пасленовые – помидоры, баклажаны, сладкий перец.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5010"/>
            <a:ext cx="3147014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859266"/>
            <a:ext cx="3299164" cy="296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850" y="2132856"/>
            <a:ext cx="3354425" cy="3374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95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Бобовые – горох, </a:t>
            </a:r>
            <a:r>
              <a:rPr lang="ru-RU" dirty="0" smtClean="0"/>
              <a:t>бобы, фасоль.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368946"/>
            <a:ext cx="3006064" cy="2224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340" y="4700324"/>
            <a:ext cx="2854820" cy="201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52936"/>
            <a:ext cx="2861307" cy="2109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2712424" cy="2428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43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TC102455610[[fn=Осень]]</Template>
  <TotalTime>252</TotalTime>
  <Words>87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Autumn</vt:lpstr>
      <vt:lpstr>Классифиация овощей </vt:lpstr>
      <vt:lpstr>Салатные – различные виды салатов (кочанный салат, листовой салат, салат-латук). </vt:lpstr>
      <vt:lpstr>Капустные – различные виды капусты (белокочанная, краснокочанная, цветная, брюссельская, савойская, брокколи, кольраби). </vt:lpstr>
      <vt:lpstr>Корнеплоды – морковь, свекла, репа,  редис, брюква, редька. </vt:lpstr>
      <vt:lpstr>Луковичные – лук, чеснок. </vt:lpstr>
      <vt:lpstr>Клубнеплоды – батат, картофель, топинамбур. </vt:lpstr>
      <vt:lpstr>Тыквенные – тыква, кабачок, патиссон, огурец. </vt:lpstr>
      <vt:lpstr>Пасленовые – помидоры, баклажаны, сладкий перец. </vt:lpstr>
      <vt:lpstr>Бобовые – горох, бобы, фасоль. </vt:lpstr>
      <vt:lpstr>                    Фрукты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2014-04-02T12:59:58Z</dcterms:created>
  <dcterms:modified xsi:type="dcterms:W3CDTF">2014-05-05T11:11:21Z</dcterms:modified>
</cp:coreProperties>
</file>