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83B94B9-0BEE-41A2-89CD-62D2E3B73620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8B54661-4F04-4DC6-8A12-42D8812C5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81861-421A-4C0C-8CA3-2B17F9DB9EE2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B2170-B73A-4286-85AF-28775FC16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342AAF-8183-4984-B809-242B930BE044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F75695D-93E5-40BE-A699-7225DB835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B0D85-0F54-40F6-9883-F9AD4A854AA4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2E997-31EE-4B22-BFB4-A0DE59BDA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C5D7B70-8C2B-4AF5-9A6B-26B6D9C9CD88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79C2E47-6BE4-4C9A-A952-6C80ECB92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00EDB-B37A-4B81-AB07-79588DD80081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D469D-A597-4A09-AA6D-DED9225E1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08957-ECC5-49BD-84CF-E78A27EE95B4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4C60B-E03A-41EC-99F2-FB5D37E51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E815C-5D73-4002-B28D-5043E39FA7E0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F7683-7B49-4CBE-A2E0-00ED1F872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60BF-CC83-4D45-AD95-2A43400AD871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ACDAA-9B75-4B47-A480-38548F1CC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A2C46-64DB-4153-B27A-D54500051732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B6DBF-2402-4ACA-9E18-D6A230801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ACBA2C-1AD1-42C9-A19F-29DA42A9865C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EC8E6D-57C0-4ABD-B430-FB43618D9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6101D72-E151-4FA2-BDD8-C0EF7CD30A9C}" type="datetimeFigureOut">
              <a:rPr lang="ru-RU"/>
              <a:pPr>
                <a:defRPr/>
              </a:pPr>
              <a:t>24.04.2012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1698106-50AB-41E9-BA3E-4A38EE124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1" r:id="rId2"/>
    <p:sldLayoutId id="2147483819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20" r:id="rId9"/>
    <p:sldLayoutId id="2147483817" r:id="rId10"/>
    <p:sldLayoutId id="214748382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Химия и современный мир профессий</a:t>
            </a:r>
            <a:endParaRPr lang="ru-RU" dirty="0"/>
          </a:p>
        </p:txBody>
      </p:sp>
      <p:sp>
        <p:nvSpPr>
          <p:cNvPr id="3" name="Рамка 2"/>
          <p:cNvSpPr/>
          <p:nvPr/>
        </p:nvSpPr>
        <p:spPr bwMode="auto">
          <a:xfrm>
            <a:off x="5286380" y="3929066"/>
            <a:ext cx="2786082" cy="571504"/>
          </a:xfrm>
          <a:prstGeom prst="fram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Prezentacii.com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качествам работника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725"/>
            <a:ext cx="7239000" cy="5033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u="sng" dirty="0" smtClean="0">
                <a:solidFill>
                  <a:schemeClr val="tx2">
                    <a:lumMod val="75000"/>
                  </a:schemeClr>
                </a:solidFill>
              </a:rPr>
              <a:t>Способности: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К отвлеченному мышлению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К оперированию числами, символами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К длительному и устойчивому вниманию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К усидчивости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Развитие математического и словесно-логического мышления</a:t>
            </a:r>
          </a:p>
        </p:txBody>
      </p:sp>
      <p:pic>
        <p:nvPicPr>
          <p:cNvPr id="4" name="Рисунок 3" descr="знаку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13" y="4714875"/>
            <a:ext cx="1785937" cy="1928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Сфера труда «человек-художественный образ»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643063"/>
            <a:ext cx="2900362" cy="27860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Специальности: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Художник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Музыкант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Скульптор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Актер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Дизайнер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4" name="Рисунок 3" descr="образ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88" y="4500563"/>
            <a:ext cx="2590800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000500" y="2143125"/>
            <a:ext cx="3643313" cy="16319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Ювелир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Архитектор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Фотограф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Резчик по камню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Ретушер и др.</a:t>
            </a:r>
          </a:p>
        </p:txBody>
      </p:sp>
      <p:pic>
        <p:nvPicPr>
          <p:cNvPr id="6" name="Рисунок 5" descr="образ4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38" y="4286250"/>
            <a:ext cx="2143125" cy="2071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качествам работника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u="sng" dirty="0" smtClean="0">
                <a:solidFill>
                  <a:schemeClr val="tx2">
                    <a:lumMod val="75000"/>
                  </a:schemeClr>
                </a:solidFill>
              </a:rPr>
              <a:t>Высоко развитые: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Художественный вкус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Эстетическая чувствительность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Богатое и яркое воображение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/>
              <a:t>Образное мышление</a:t>
            </a:r>
            <a:endParaRPr lang="ru-RU" sz="2400" dirty="0"/>
          </a:p>
        </p:txBody>
      </p:sp>
      <p:pic>
        <p:nvPicPr>
          <p:cNvPr id="4" name="Рисунок 3" descr="образ3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4500570"/>
            <a:ext cx="2714644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образ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1428736"/>
            <a:ext cx="2138369" cy="18430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Сфера труда «человек-вещество»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Специальности: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Химик-исследователь           Гидрохимик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Технолог                                Геохимик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Аппаратчик                                                         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Лаборант                                Металлург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Агрохимик                                Кулинар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Биохимик                 </a:t>
            </a:r>
            <a:r>
              <a:rPr lang="ru-RU" dirty="0" err="1" smtClean="0"/>
              <a:t>Химик-эксперементатор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Учитель химии</a:t>
            </a: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357166"/>
            <a:ext cx="3429000" cy="357188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Человек, работающий с интересом, не только приносит радость себе, но и огромную пользу обществу</a:t>
            </a:r>
            <a:endParaRPr lang="ru-RU" dirty="0"/>
          </a:p>
        </p:txBody>
      </p:sp>
      <p:pic>
        <p:nvPicPr>
          <p:cNvPr id="7" name="Рисунок 6" descr="конец.bmp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7699" b="17699"/>
          <a:stretch>
            <a:fillRect/>
          </a:stretch>
        </p:blipFill>
        <p:spPr/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8"/>
            <a:ext cx="7239000" cy="609917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i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i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i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/>
              <a:t>  Изучение химии, согласно школьной программе основной школы, должно сформировать представление учащихся о химии не только как одной из областей естествознания, но и как области практической деятельности человека.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1438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Выбор специальности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609725"/>
            <a:ext cx="7786687" cy="5105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Сфера труда – </a:t>
            </a: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«человек – </a:t>
            </a:r>
            <a:r>
              <a:rPr lang="ru-RU" b="1" i="1" u="sng" dirty="0" err="1" smtClean="0">
                <a:solidFill>
                  <a:schemeClr val="tx2">
                    <a:lumMod val="75000"/>
                  </a:schemeClr>
                </a:solidFill>
              </a:rPr>
              <a:t>человек</a:t>
            </a: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Специальности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dirty="0" smtClean="0"/>
              <a:t>   Врач, медсестра, учитель, преподаватель техникума или вуза, воспитатель в детском саду, инспектор детской комнаты милиции, репетитор, няня, журналист, юрист, продавец, агент по продажам, менеджер, рекламный агент, официант, парикмахер, спортивный тренер, мастер производственного обучения и др.  </a:t>
            </a:r>
          </a:p>
        </p:txBody>
      </p:sp>
      <p:pic>
        <p:nvPicPr>
          <p:cNvPr id="4" name="Рисунок 3" descr="Безымянный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4000504"/>
            <a:ext cx="2285984" cy="2628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Безымянныйооо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4286256"/>
            <a:ext cx="1509714" cy="2024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качествам работника</a:t>
            </a:r>
            <a:endParaRPr lang="ru-RU" dirty="0"/>
          </a:p>
        </p:txBody>
      </p:sp>
      <p:pic>
        <p:nvPicPr>
          <p:cNvPr id="4" name="Содержимое 3" descr="ммм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3504" y="1285860"/>
            <a:ext cx="2571750" cy="2095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ррр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4786322"/>
            <a:ext cx="2452678" cy="18430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357188" y="1714500"/>
            <a:ext cx="3857625" cy="25860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Умение устанавливать и поддерживать контакты общения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Умение понимать психофизиологическое состояние людей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Умение оказывать влияние на других людей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4875" y="3571875"/>
            <a:ext cx="3214688" cy="28622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Умение проявлять выдержку, спокойствие, доброжелательность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Наличие речевых способностей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Развитие словесно-логического мышления не ниже среднего уровня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Сфера труда                                                 «человек-техника»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609725"/>
            <a:ext cx="7500937" cy="5033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Специальности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/>
              <a:t>Токарь, слесарь, аппаратчик, фрезеровщик, формовщик, </a:t>
            </a:r>
            <a:r>
              <a:rPr lang="ru-RU" sz="2000" dirty="0" err="1" smtClean="0"/>
              <a:t>электрогазосварщик</a:t>
            </a:r>
            <a:r>
              <a:rPr lang="ru-RU" sz="2000" dirty="0" smtClean="0"/>
              <a:t>, наладчик станков с программным управлением, машинист железнодорожного транспорта, водитель автотранспорта, инженер, электромонтер, строитель-монтажник, штукатур и др.</a:t>
            </a:r>
            <a:endParaRPr lang="ru-RU" sz="2000" dirty="0"/>
          </a:p>
        </p:txBody>
      </p:sp>
      <p:pic>
        <p:nvPicPr>
          <p:cNvPr id="4" name="Рисунок 3" descr="L25P7P03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3429000"/>
            <a:ext cx="1831657" cy="3214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L04P2P04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000504"/>
            <a:ext cx="2143140" cy="25717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качествам работника</a:t>
            </a:r>
            <a:endParaRPr lang="ru-RU" dirty="0"/>
          </a:p>
        </p:txBody>
      </p:sp>
      <p:pic>
        <p:nvPicPr>
          <p:cNvPr id="4" name="Содержимое 3" descr="L34P05P04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71612"/>
            <a:ext cx="2051743" cy="4846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3500438" y="1428750"/>
            <a:ext cx="4143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63" y="2143125"/>
            <a:ext cx="4143375" cy="31400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Высокий уровень развития наглядно-образного мышления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Высокий уровень пространственных представлений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Высокий уровень осведомленности и сообразительности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Высокий уровень хороших двигательных навыков и ловкости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Сфера труда «человек-природа»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Специальности: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/>
              <a:t>Биолог, ветеринар, зоотехник, животновод, охотовед, птицевод, пчеловод, агроном, лесник, садовник, цветовод, виноградарь, геолог, почвовед, гидромелиоратор, техник-землеустроитель и др.</a:t>
            </a:r>
            <a:endParaRPr lang="ru-RU" sz="2000" dirty="0"/>
          </a:p>
        </p:txBody>
      </p:sp>
      <p:pic>
        <p:nvPicPr>
          <p:cNvPr id="4" name="Рисунок 3" descr="припрод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929066"/>
            <a:ext cx="2714644" cy="2476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природа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4000504"/>
            <a:ext cx="1966917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качествам работника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725"/>
            <a:ext cx="3900488" cy="4846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</a:rPr>
              <a:t>Необходимо наличие: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  Наблюдательности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 Способности ориентироваться в условиях непредсказуемости и </a:t>
            </a:r>
            <a:r>
              <a:rPr lang="ru-RU" sz="2000" dirty="0" err="1" smtClean="0"/>
              <a:t>отсроченности</a:t>
            </a:r>
            <a:r>
              <a:rPr lang="ru-RU" sz="2000" dirty="0" smtClean="0"/>
              <a:t> результатов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Прогностических способностей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Умение менять цели в зависимости от условий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Выносливости, терпеливости к недостатку комфорта в работе</a:t>
            </a:r>
          </a:p>
        </p:txBody>
      </p:sp>
      <p:pic>
        <p:nvPicPr>
          <p:cNvPr id="4" name="Рисунок 3" descr="природа6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2571744"/>
            <a:ext cx="2571768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Сфера труда «человек-знаковая система»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725"/>
            <a:ext cx="4257675" cy="4846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Специальности: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/>
              <a:t>   Экономист, бухгалтер, программист, оператор ЭВМ, чертежник, секретарь-референт, переводчик, библиограф, корректор, оператор средств связи, топограф, радист, штурман и др.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4" name="Рисунок 3" descr="знак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1142984"/>
            <a:ext cx="207170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знак2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0" y="4429125"/>
            <a:ext cx="2000250" cy="1785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221</TotalTime>
  <Words>430</Words>
  <Application>Microsoft Office PowerPoint</Application>
  <PresentationFormat>Экран (4:3)</PresentationFormat>
  <Paragraphs>85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Trebuchet MS</vt:lpstr>
      <vt:lpstr>Wingdings 2</vt:lpstr>
      <vt:lpstr>Wingdings</vt:lpstr>
      <vt:lpstr>Calibri</vt:lpstr>
      <vt:lpstr>Изящная</vt:lpstr>
      <vt:lpstr>Химия и современный мир профессий</vt:lpstr>
      <vt:lpstr>Слайд 2</vt:lpstr>
      <vt:lpstr>    Выбор специальности</vt:lpstr>
      <vt:lpstr>Требования к качествам работника</vt:lpstr>
      <vt:lpstr>     Сфера труда                                                 «человек-техника»</vt:lpstr>
      <vt:lpstr>Требования к качествам работника</vt:lpstr>
      <vt:lpstr>Сфера труда «человек-природа»</vt:lpstr>
      <vt:lpstr>Требования к качествам работника</vt:lpstr>
      <vt:lpstr>Сфера труда «человек-знаковая система»</vt:lpstr>
      <vt:lpstr>Требования к качествам работника</vt:lpstr>
      <vt:lpstr>Сфера труда «человек-художественный образ»</vt:lpstr>
      <vt:lpstr>Требования к качествам работника</vt:lpstr>
      <vt:lpstr>Сфера труда «человек-вещество»</vt:lpstr>
      <vt:lpstr>Человек, работающий с интересом, не только приносит радость себе, но и огромную пользу обществу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 и современный мир профессий</dc:title>
  <dc:creator>Admin</dc:creator>
  <cp:lastModifiedBy>Admin</cp:lastModifiedBy>
  <cp:revision>25</cp:revision>
  <dcterms:created xsi:type="dcterms:W3CDTF">2009-02-15T17:16:31Z</dcterms:created>
  <dcterms:modified xsi:type="dcterms:W3CDTF">2012-04-24T17:19:57Z</dcterms:modified>
</cp:coreProperties>
</file>