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353" autoAdjust="0"/>
    <p:restoredTop sz="90929"/>
  </p:normalViewPr>
  <p:slideViewPr>
    <p:cSldViewPr>
      <p:cViewPr varScale="1">
        <p:scale>
          <a:sx n="66" d="100"/>
          <a:sy n="66" d="100"/>
        </p:scale>
        <p:origin x="-14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grpSp>
        <p:nvGrpSpPr>
          <p:cNvPr id="8210" name="Group 18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204" name="AutoShape 12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5" name="AutoShape 13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06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820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8209" name="Rectangle 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C670718B-B90C-4A9D-B566-9CA505614F3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A8EB2F-EE65-4740-B92A-A257BD6647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BA04B-6CAB-437B-AEA1-1C9C9419C5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B8DEE86C-A96F-473B-812A-B83CAA5E8E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7CEC2-3A5C-40D3-9D93-CF635DFAE7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266FE-5450-45D4-A043-142AFA2104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71263-ECE4-47CD-A266-1AB2FD5BF9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F6EAD-8D94-425C-BB4B-CF32655AB5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02F61-A606-48EB-BA5B-5420FA9C5E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67CF8-A105-40EE-A349-D7D17714F5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12E77-B4EA-48F5-925A-8CA374FE31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E7A0C-0FF7-475D-9BBC-F05117E30D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roup 2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fld id="{AF3F49A7-00EF-46CA-A0E9-9E5DA68880DB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045" name="Group 2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Грызуны</a:t>
            </a:r>
          </a:p>
        </p:txBody>
      </p:sp>
      <p:pic>
        <p:nvPicPr>
          <p:cNvPr id="7" name="Picture 6" descr="C:\Documents and Settings\LG\Рабочий стол\биология\Грызуны.file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928802"/>
            <a:ext cx="2008175" cy="252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Отряд грызунов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 dirty="0">
                <a:solidFill>
                  <a:srgbClr val="000000"/>
                </a:solidFill>
                <a:latin typeface="Tahoma" pitchFamily="34" charset="0"/>
              </a:rPr>
              <a:t>Грызуны</a:t>
            </a:r>
            <a:r>
              <a:rPr lang="ru-RU" sz="2000" dirty="0">
                <a:solidFill>
                  <a:srgbClr val="172C07"/>
                </a:solidFill>
                <a:latin typeface="Tahoma" pitchFamily="34" charset="0"/>
              </a:rPr>
              <a:t> – наиболее богатый видами отряд млекопитающих (более трети всех видов класса). Всех их объединяет своеобразное строение зубов, приспособленных для твёрдой растительной пищи. Развитые изогнутые резцы растут в течение всей жизни и самозатачиваются. Клыков нет, а между резцами и коренными зубами имеется большой промежуток.</a:t>
            </a:r>
          </a:p>
          <a:p>
            <a:pPr>
              <a:lnSpc>
                <a:spcPct val="90000"/>
              </a:lnSpc>
            </a:pPr>
            <a:endParaRPr lang="ru-RU" sz="2000" dirty="0"/>
          </a:p>
        </p:txBody>
      </p:sp>
      <p:pic>
        <p:nvPicPr>
          <p:cNvPr id="43017" name="Picture 9" descr="C:\Documents and Settings\LG\Рабочий стол\биология\Грызуны.files\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401888"/>
            <a:ext cx="3924300" cy="3652837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Размер грызунов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Большинство грызунов – мелкие животные (мышь-малютка длиной всего 5 см); водосвинка может достигать в длину 1 м.</a:t>
            </a:r>
          </a:p>
          <a:p>
            <a:endParaRPr lang="ru-RU" sz="2400"/>
          </a:p>
        </p:txBody>
      </p:sp>
      <p:pic>
        <p:nvPicPr>
          <p:cNvPr id="44038" name="Picture 6" descr="C:\Documents and Settings\LG\Рабочий стол\биология\Грызуны.files\2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67350" y="2362200"/>
            <a:ext cx="2970213" cy="3733800"/>
          </a:xfrm>
          <a:noFill/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Подотряды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Около 2000 видов разделены на три подотряда: </a:t>
            </a:r>
            <a:r>
              <a:rPr lang="ru-RU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белкообразные</a:t>
            </a: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 (6 семейств: бобровые, американские бобры, беличьи, летяговые, мешотчатые крысы, мешотчатопрыгуновые), </a:t>
            </a:r>
            <a:r>
              <a:rPr lang="ru-RU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дикобразообразные</a:t>
            </a: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 (семейства дикобразовые, древесные дикобразы, свинковые, водосвинковые, пакарановые, агутиевые, шиншилловые, крысиные шиншиллы, колючие шиншиллы, нутриевые, восьмизубые, гребнемышиные, тростниковые крысы, скальные крысы, землекоповые, гребнепалые, гоферовые и др.), </a:t>
            </a:r>
            <a:r>
              <a:rPr lang="ru-RU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мышеобразные</a:t>
            </a: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 (семейства соневые, колючесоневые, селевиниевые, мышовковые, тушканчиковые, слепышовые, мышиные, хомяковые, бамбуковые крысы, шипохвостые и др.). </a:t>
            </a:r>
          </a:p>
          <a:p>
            <a:pPr>
              <a:lnSpc>
                <a:spcPct val="90000"/>
              </a:lnSpc>
            </a:pPr>
            <a:endParaRPr lang="ru-RU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Обитание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Грызуны живут от арктических пустынь до тропических лесов, больше всего их в степи. </a:t>
            </a:r>
            <a:endParaRPr lang="ru-RU" sz="2000">
              <a:solidFill>
                <a:srgbClr val="172C07"/>
              </a:solidFill>
              <a:latin typeface="Tahoma" pitchFamily="34" charset="0"/>
            </a:endParaRPr>
          </a:p>
          <a:p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Они ведут наземный, подземный и полуподземный, полуводный и древесный образ жизни. </a:t>
            </a:r>
            <a:endParaRPr lang="ru-RU" sz="2000">
              <a:solidFill>
                <a:srgbClr val="172C07"/>
              </a:solidFill>
              <a:latin typeface="Tahoma" pitchFamily="34" charset="0"/>
            </a:endParaRPr>
          </a:p>
          <a:p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Белки-летяги владеют планирующим полётом.</a:t>
            </a:r>
          </a:p>
        </p:txBody>
      </p:sp>
      <p:pic>
        <p:nvPicPr>
          <p:cNvPr id="46086" name="Picture 6" descr="C:\Documents and Settings\LG\Рабочий стол\биология\Грызуны.files\3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419350"/>
            <a:ext cx="3924300" cy="3619500"/>
          </a:xfrm>
          <a:noFill/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Зимовка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3505200"/>
            <a:ext cx="3924300" cy="2590800"/>
          </a:xfrm>
        </p:spPr>
        <p:txBody>
          <a:bodyPr/>
          <a:lstStyle/>
          <a:p>
            <a:r>
              <a:rPr lang="ru-RU" sz="24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Зимой многие грызуны залегают в спячку. </a:t>
            </a:r>
          </a:p>
          <a:p>
            <a:endParaRPr lang="ru-RU" sz="2400"/>
          </a:p>
        </p:txBody>
      </p:sp>
      <p:pic>
        <p:nvPicPr>
          <p:cNvPr id="47110" name="Picture 6" descr="C:\Documents and Settings\LG\Рабочий стол\биология\Грызуны.files\4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417763"/>
            <a:ext cx="3924300" cy="3622675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Численность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2667000"/>
            <a:ext cx="3924300" cy="3429000"/>
          </a:xfrm>
        </p:spPr>
        <p:txBody>
          <a:bodyPr/>
          <a:lstStyle/>
          <a:p>
            <a:r>
              <a:rPr lang="ru-RU" sz="24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Животные этого отряда очень плодовиты, поэтому их численность может колебаться в сотни раз. </a:t>
            </a:r>
          </a:p>
        </p:txBody>
      </p:sp>
      <p:pic>
        <p:nvPicPr>
          <p:cNvPr id="48134" name="Picture 6" descr="C:\Documents and Settings\LG\Рабочий стол\биология\Грызуны.files\5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67350" y="2362200"/>
            <a:ext cx="2970213" cy="3733800"/>
          </a:xfrm>
          <a:noFill/>
          <a:ln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Значение в хозяйстве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Многие виды – серьёзные вредители сельского и лесного хозяйства, повреждают продукты на складах. </a:t>
            </a:r>
            <a:endParaRPr lang="ru-RU" sz="2000">
              <a:solidFill>
                <a:srgbClr val="172C07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Крысы, мыши, бурундуки, сурки и некоторые другие животные – переносчики опасных заболеваний человека. </a:t>
            </a:r>
            <a:endParaRPr lang="ru-RU" sz="2000">
              <a:solidFill>
                <a:srgbClr val="172C07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Белка</a:t>
            </a: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ондатра</a:t>
            </a: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нутрия</a:t>
            </a:r>
            <a:r>
              <a:rPr lang="ru-RU" sz="2000">
                <a:solidFill>
                  <a:srgbClr val="172C07"/>
                </a:solidFill>
                <a:latin typeface="Tahoma" pitchFamily="34" charset="0"/>
                <a:cs typeface="Tahoma" pitchFamily="34" charset="0"/>
              </a:rPr>
              <a:t> – ценные пушные звери. </a:t>
            </a:r>
          </a:p>
          <a:p>
            <a:pPr>
              <a:lnSpc>
                <a:spcPct val="90000"/>
              </a:lnSpc>
            </a:pPr>
            <a:endParaRPr lang="ru-RU" sz="2000"/>
          </a:p>
        </p:txBody>
      </p:sp>
      <p:pic>
        <p:nvPicPr>
          <p:cNvPr id="49158" name="Picture 6" descr="C:\Documents and Settings\LG\Рабочий стол\биология\Грызуны.files\6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26075" y="2362200"/>
            <a:ext cx="3054350" cy="3733800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Капсулы">
  <a:themeElements>
    <a:clrScheme name="Капсулы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апсулы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Designs\Капсулы.pot</Template>
  <TotalTime>20</TotalTime>
  <Words>278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Капсулы</vt:lpstr>
      <vt:lpstr>Грызуны</vt:lpstr>
      <vt:lpstr>Отряд грызунов</vt:lpstr>
      <vt:lpstr>Размер грызунов</vt:lpstr>
      <vt:lpstr>Подотряды</vt:lpstr>
      <vt:lpstr>Обитание</vt:lpstr>
      <vt:lpstr>Зимовка</vt:lpstr>
      <vt:lpstr>Численность</vt:lpstr>
      <vt:lpstr>Значение в хозяйстве</vt:lpstr>
    </vt:vector>
  </TitlesOfParts>
  <Company>LusiPlus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Грызуны</dc:title>
  <dc:creator>Lussia</dc:creator>
  <cp:lastModifiedBy>Николай</cp:lastModifiedBy>
  <cp:revision>3</cp:revision>
  <cp:lastPrinted>1601-01-01T00:00:00Z</cp:lastPrinted>
  <dcterms:created xsi:type="dcterms:W3CDTF">2008-08-01T05:03:12Z</dcterms:created>
  <dcterms:modified xsi:type="dcterms:W3CDTF">2013-01-18T07:50:33Z</dcterms:modified>
</cp:coreProperties>
</file>