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3C4C-9795-43B0-BFAD-76D5BB5AF232}" type="datetimeFigureOut">
              <a:rPr lang="ru-RU" smtClean="0"/>
              <a:pPr/>
              <a:t>29.08.2013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1C137-FF41-40EC-B37A-01E881F5A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3C4C-9795-43B0-BFAD-76D5BB5AF232}" type="datetimeFigureOut">
              <a:rPr lang="ru-RU" smtClean="0"/>
              <a:pPr/>
              <a:t>29.08.2013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1C137-FF41-40EC-B37A-01E881F5A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3C4C-9795-43B0-BFAD-76D5BB5AF232}" type="datetimeFigureOut">
              <a:rPr lang="ru-RU" smtClean="0"/>
              <a:pPr/>
              <a:t>29.08.2013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1C137-FF41-40EC-B37A-01E881F5A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3C4C-9795-43B0-BFAD-76D5BB5AF232}" type="datetimeFigureOut">
              <a:rPr lang="ru-RU" smtClean="0"/>
              <a:pPr/>
              <a:t>29.08.2013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1C137-FF41-40EC-B37A-01E881F5A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3C4C-9795-43B0-BFAD-76D5BB5AF232}" type="datetimeFigureOut">
              <a:rPr lang="ru-RU" smtClean="0"/>
              <a:pPr/>
              <a:t>29.08.2013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1C137-FF41-40EC-B37A-01E881F5A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3C4C-9795-43B0-BFAD-76D5BB5AF232}" type="datetimeFigureOut">
              <a:rPr lang="ru-RU" smtClean="0"/>
              <a:pPr/>
              <a:t>29.08.2013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1C137-FF41-40EC-B37A-01E881F5A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3C4C-9795-43B0-BFAD-76D5BB5AF232}" type="datetimeFigureOut">
              <a:rPr lang="ru-RU" smtClean="0"/>
              <a:pPr/>
              <a:t>29.08.2013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1C137-FF41-40EC-B37A-01E881F5A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3C4C-9795-43B0-BFAD-76D5BB5AF232}" type="datetimeFigureOut">
              <a:rPr lang="ru-RU" smtClean="0"/>
              <a:pPr/>
              <a:t>29.08.2013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1C137-FF41-40EC-B37A-01E881F5A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3C4C-9795-43B0-BFAD-76D5BB5AF232}" type="datetimeFigureOut">
              <a:rPr lang="ru-RU" smtClean="0"/>
              <a:pPr/>
              <a:t>29.08.2013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1C137-FF41-40EC-B37A-01E881F5A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3C4C-9795-43B0-BFAD-76D5BB5AF232}" type="datetimeFigureOut">
              <a:rPr lang="ru-RU" smtClean="0"/>
              <a:pPr/>
              <a:t>29.08.2013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1C137-FF41-40EC-B37A-01E881F5AB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3C4C-9795-43B0-BFAD-76D5BB5AF232}" type="datetimeFigureOut">
              <a:rPr lang="ru-RU" smtClean="0"/>
              <a:pPr/>
              <a:t>29.08.2013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521C137-FF41-40EC-B37A-01E881F5AB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D33C4C-9795-43B0-BFAD-76D5BB5AF232}" type="datetimeFigureOut">
              <a:rPr lang="ru-RU" smtClean="0"/>
              <a:pPr/>
              <a:t>29.08.2013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521C137-FF41-40EC-B37A-01E881F5ABA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zoom dir="in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ru.wikipedia.org/wiki/%D0%9E%D0%B1%D0%BB%D0%B0%D0%BA%D0%BE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B5%D1%80%D1%8B%D0%B9_%D1%86%D0%B2%D0%B5%D1%82" TargetMode="External"/><Relationship Id="rId2" Type="http://schemas.openxmlformats.org/officeDocument/2006/relationships/hyperlink" Target="http://ru.wikipedia.org/wiki/%D0%91%D0%B5%D0%BB%D1%8B%D0%B9_%D1%86%D0%B2%D0%B5%D1%82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hyperlink" Target="http://ru.wikipedia.org/wiki/%D0%A1%D0%B8%D0%BD%D0%B8%D0%B9_%D1%86%D0%B2%D0%B5%D1%8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8501090" cy="24003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Виды облаков</a:t>
            </a:r>
            <a:br>
              <a:rPr lang="ru-RU" b="1" dirty="0" smtClean="0"/>
            </a:br>
            <a:r>
              <a:rPr lang="ru-RU" dirty="0" smtClean="0"/>
              <a:t>Презентация ученика </a:t>
            </a:r>
            <a:br>
              <a:rPr lang="ru-RU" dirty="0" smtClean="0"/>
            </a:br>
            <a:r>
              <a:rPr lang="ru-RU" dirty="0" smtClean="0"/>
              <a:t>6В класса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Широкова </a:t>
            </a:r>
          </a:p>
          <a:p>
            <a:r>
              <a:rPr lang="ru-RU" b="1" dirty="0" smtClean="0"/>
              <a:t>Алексея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ransition spd="slow" advTm="4704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8679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Облака – это совокупность взвешенных в атмосфере водяных капель и ледяных кристаллов, находящихся на некоторой высоте над земной поверхностью.</a:t>
            </a:r>
            <a:endParaRPr lang="ru-RU" dirty="0"/>
          </a:p>
        </p:txBody>
      </p:sp>
    </p:spTree>
  </p:cSld>
  <p:clrMapOvr>
    <a:masterClrMapping/>
  </p:clrMapOvr>
  <p:transition spd="slow" advTm="4704"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облаков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 advTm="4704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8443882" cy="264319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Кучевые облака</a:t>
            </a:r>
            <a:r>
              <a:rPr lang="ru-RU" dirty="0" smtClean="0"/>
              <a:t> (</a:t>
            </a:r>
            <a:r>
              <a:rPr lang="ru-RU" dirty="0" err="1" smtClean="0"/>
              <a:t>Cumulus</a:t>
            </a:r>
            <a:r>
              <a:rPr lang="ru-RU" dirty="0" smtClean="0"/>
              <a:t>) — плотные, днём ярко-белые </a:t>
            </a:r>
            <a:r>
              <a:rPr lang="ru-RU" dirty="0" smtClean="0">
                <a:hlinkClick r:id="rId2" tooltip="Облако"/>
              </a:rPr>
              <a:t>облака</a:t>
            </a:r>
            <a:r>
              <a:rPr lang="ru-RU" dirty="0" smtClean="0"/>
              <a:t> со значительным вертикальным развитием.</a:t>
            </a:r>
            <a:endParaRPr lang="ru-RU" dirty="0"/>
          </a:p>
        </p:txBody>
      </p:sp>
      <p:pic>
        <p:nvPicPr>
          <p:cNvPr id="5" name="Содержимое 4" descr="GoldenMedows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3500438"/>
            <a:ext cx="4038600" cy="3029774"/>
          </a:xfrm>
        </p:spPr>
      </p:pic>
      <p:pic>
        <p:nvPicPr>
          <p:cNvPr id="6" name="Содержимое 5" descr="002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072066" y="2714620"/>
            <a:ext cx="2822124" cy="3779631"/>
          </a:xfrm>
        </p:spPr>
      </p:pic>
    </p:spTree>
  </p:cSld>
  <p:clrMapOvr>
    <a:masterClrMapping/>
  </p:clrMapOvr>
  <p:transition spd="slow" advTm="4704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301038" cy="25717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Перистые облака-</a:t>
            </a:r>
            <a:br>
              <a:rPr lang="ru-RU" dirty="0" smtClean="0"/>
            </a:br>
            <a:r>
              <a:rPr lang="ru-RU" dirty="0" smtClean="0"/>
              <a:t>в виде белых тонких волокон или чуть сероватых вытянутых гряд и клочьев.</a:t>
            </a:r>
            <a:endParaRPr lang="ru-RU" dirty="0"/>
          </a:p>
        </p:txBody>
      </p:sp>
      <p:pic>
        <p:nvPicPr>
          <p:cNvPr id="5" name="Содержимое 4" descr="81841b3cb9d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876"/>
            <a:ext cx="4038600" cy="2689708"/>
          </a:xfrm>
        </p:spPr>
      </p:pic>
      <p:pic>
        <p:nvPicPr>
          <p:cNvPr id="6" name="Содержимое 5" descr="S73R020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3571876"/>
            <a:ext cx="4038600" cy="3028950"/>
          </a:xfrm>
        </p:spPr>
      </p:pic>
    </p:spTree>
  </p:cSld>
  <p:clrMapOvr>
    <a:masterClrMapping/>
  </p:clrMapOvr>
  <p:transition spd="slow" advTm="4704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8573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Высококучевые облака-</a:t>
            </a:r>
            <a:br>
              <a:rPr lang="ru-RU" b="1" dirty="0" smtClean="0"/>
            </a:br>
            <a:r>
              <a:rPr lang="ru-RU" dirty="0" smtClean="0">
                <a:hlinkClick r:id="rId2" tooltip="Белый цвет"/>
              </a:rPr>
              <a:t>белые</a:t>
            </a:r>
            <a:r>
              <a:rPr lang="ru-RU" dirty="0" smtClean="0"/>
              <a:t>, </a:t>
            </a:r>
            <a:r>
              <a:rPr lang="ru-RU" dirty="0" smtClean="0">
                <a:hlinkClick r:id="rId3" tooltip="Серый цвет"/>
              </a:rPr>
              <a:t>сероватые</a:t>
            </a:r>
            <a:r>
              <a:rPr lang="ru-RU" dirty="0" smtClean="0"/>
              <a:t> или </a:t>
            </a:r>
            <a:r>
              <a:rPr lang="ru-RU" dirty="0" smtClean="0">
                <a:hlinkClick r:id="rId4" tooltip="Синий цвет"/>
              </a:rPr>
              <a:t>синеватые</a:t>
            </a:r>
            <a:r>
              <a:rPr lang="ru-RU" dirty="0" smtClean="0"/>
              <a:t> облака в виде гряд, состоящих из пластин или хлопьев</a:t>
            </a:r>
            <a:endParaRPr lang="ru-RU" dirty="0"/>
          </a:p>
        </p:txBody>
      </p:sp>
      <p:pic>
        <p:nvPicPr>
          <p:cNvPr id="6" name="Содержимое 5" descr="Приморск Фестиваль 18 сент 2010 160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>
          <a:xfrm>
            <a:off x="785786" y="4000504"/>
            <a:ext cx="3048000" cy="2286000"/>
          </a:xfrm>
        </p:spPr>
      </p:pic>
      <p:pic>
        <p:nvPicPr>
          <p:cNvPr id="7" name="Содержимое 6" descr="DSCF3301.JPG"/>
          <p:cNvPicPr>
            <a:picLocks noGrp="1" noChangeAspect="1"/>
          </p:cNvPicPr>
          <p:nvPr>
            <p:ph sz="half" idx="2"/>
          </p:nvPr>
        </p:nvPicPr>
        <p:blipFill>
          <a:blip r:embed="rId6" cstate="print"/>
          <a:stretch>
            <a:fillRect/>
          </a:stretch>
        </p:blipFill>
        <p:spPr>
          <a:xfrm>
            <a:off x="4572000" y="3286124"/>
            <a:ext cx="4038600" cy="3028950"/>
          </a:xfrm>
        </p:spPr>
      </p:pic>
    </p:spTree>
  </p:cSld>
  <p:clrMapOvr>
    <a:masterClrMapping/>
  </p:clrMapOvr>
  <p:transition spd="slow" advTm="4704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21442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Кучево-дождевые облака-</a:t>
            </a:r>
            <a:br>
              <a:rPr lang="ru-RU" dirty="0" smtClean="0"/>
            </a:br>
            <a:r>
              <a:rPr lang="ru-RU" dirty="0" smtClean="0"/>
              <a:t>в виде плотной массы с тёмно-серым или чёрным основанием.</a:t>
            </a:r>
            <a:endParaRPr lang="ru-RU" dirty="0"/>
          </a:p>
        </p:txBody>
      </p:sp>
      <p:pic>
        <p:nvPicPr>
          <p:cNvPr id="5" name="Содержимое 4" descr="e0193ffc773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663730"/>
            <a:ext cx="4038600" cy="2948178"/>
          </a:xfrm>
        </p:spPr>
      </p:pic>
      <p:pic>
        <p:nvPicPr>
          <p:cNvPr id="6" name="Содержимое 5" descr="380078_1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</p:spTree>
  </p:cSld>
  <p:clrMapOvr>
    <a:masterClrMapping/>
  </p:clrMapOvr>
  <p:transition spd="slow" advTm="4704"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35743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Перисто-слоистые облака-облака которые </a:t>
            </a:r>
            <a:br>
              <a:rPr lang="ru-RU" b="1" dirty="0" smtClean="0"/>
            </a:br>
            <a:r>
              <a:rPr lang="ru-RU" dirty="0" smtClean="0"/>
              <a:t>почти незаметный и только придающий небу беловатый оттенок.</a:t>
            </a:r>
            <a:endParaRPr lang="ru-RU" dirty="0"/>
          </a:p>
        </p:txBody>
      </p:sp>
      <p:pic>
        <p:nvPicPr>
          <p:cNvPr id="5" name="Содержимое 4" descr="Разное 301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5558" y="3692524"/>
            <a:ext cx="4038600" cy="3028950"/>
          </a:xfrm>
        </p:spPr>
      </p:pic>
      <p:pic>
        <p:nvPicPr>
          <p:cNvPr id="6" name="Содержимое 5" descr="радужное облако над Подольском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4357694"/>
            <a:ext cx="3048000" cy="2291080"/>
          </a:xfrm>
        </p:spPr>
      </p:pic>
    </p:spTree>
  </p:cSld>
  <p:clrMapOvr>
    <a:masterClrMapping/>
  </p:clrMapOvr>
  <p:transition spd="slow" advTm="4704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Подведем итоги</a:t>
            </a:r>
            <a:br>
              <a:rPr lang="ru-RU" dirty="0" smtClean="0"/>
            </a:br>
            <a:r>
              <a:rPr lang="ru-RU" dirty="0" smtClean="0"/>
              <a:t>Что мы узнали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571876"/>
            <a:ext cx="7926134" cy="2714644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Мы узнали, что существует пять видов облаков</a:t>
            </a:r>
            <a:r>
              <a:rPr lang="en-US" b="1" dirty="0" smtClean="0"/>
              <a:t>:</a:t>
            </a:r>
            <a:r>
              <a:rPr lang="ru-RU" b="1" dirty="0" smtClean="0"/>
              <a:t> </a:t>
            </a:r>
          </a:p>
          <a:p>
            <a:pPr algn="just"/>
            <a:r>
              <a:rPr lang="ru-RU" b="1" dirty="0" smtClean="0"/>
              <a:t>А)Кучевые облака</a:t>
            </a:r>
            <a:r>
              <a:rPr lang="en-US" b="1" dirty="0" smtClean="0"/>
              <a:t>;</a:t>
            </a:r>
            <a:endParaRPr lang="ru-RU" b="1" dirty="0" smtClean="0"/>
          </a:p>
          <a:p>
            <a:pPr algn="just"/>
            <a:r>
              <a:rPr lang="ru-RU" b="1" dirty="0" smtClean="0"/>
              <a:t>Б)Перистые облака</a:t>
            </a:r>
            <a:r>
              <a:rPr lang="en-US" b="1" dirty="0" smtClean="0"/>
              <a:t>;</a:t>
            </a:r>
            <a:endParaRPr lang="ru-RU" b="1" dirty="0" smtClean="0"/>
          </a:p>
          <a:p>
            <a:pPr algn="just"/>
            <a:r>
              <a:rPr lang="ru-RU" b="1" dirty="0" smtClean="0"/>
              <a:t>В)Высококучевые облака</a:t>
            </a:r>
            <a:r>
              <a:rPr lang="en-US" b="1" dirty="0" smtClean="0"/>
              <a:t>;</a:t>
            </a:r>
          </a:p>
          <a:p>
            <a:pPr algn="just"/>
            <a:r>
              <a:rPr lang="ru-RU" b="1" dirty="0" smtClean="0"/>
              <a:t>Г)Кучево-дождевые облака</a:t>
            </a:r>
            <a:r>
              <a:rPr lang="en-US" b="1" dirty="0" smtClean="0"/>
              <a:t>;</a:t>
            </a:r>
            <a:endParaRPr lang="ru-RU" b="1" dirty="0" smtClean="0"/>
          </a:p>
          <a:p>
            <a:pPr algn="just"/>
            <a:r>
              <a:rPr lang="ru-RU" b="1" dirty="0" smtClean="0"/>
              <a:t>Д)Перисто-слоистые облака.</a:t>
            </a:r>
            <a:endParaRPr lang="en-US" b="1" dirty="0" smtClean="0"/>
          </a:p>
          <a:p>
            <a:pPr algn="just"/>
            <a:endParaRPr lang="en-US" b="1" dirty="0" smtClean="0"/>
          </a:p>
          <a:p>
            <a:pPr algn="just"/>
            <a:endParaRPr lang="en-US" b="1" dirty="0" smtClean="0"/>
          </a:p>
          <a:p>
            <a:pPr algn="just"/>
            <a:endParaRPr lang="ru-RU" b="1" dirty="0"/>
          </a:p>
        </p:txBody>
      </p:sp>
    </p:spTree>
  </p:cSld>
  <p:clrMapOvr>
    <a:masterClrMapping/>
  </p:clrMapOvr>
  <p:transition spd="slow" advTm="4704"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79</TotalTime>
  <Words>65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  Виды облаков Презентация ученика  6В класса</vt:lpstr>
      <vt:lpstr>Облака – это совокупность взвешенных в атмосфере водяных капель и ледяных кристаллов, находящихся на некоторой высоте над земной поверхностью.</vt:lpstr>
      <vt:lpstr>Виды облаков </vt:lpstr>
      <vt:lpstr>Кучевые облака (Cumulus) — плотные, днём ярко-белые облака со значительным вертикальным развитием.</vt:lpstr>
      <vt:lpstr>Перистые облака- в виде белых тонких волокон или чуть сероватых вытянутых гряд и клочьев.</vt:lpstr>
      <vt:lpstr>Высококучевые облака- белые, сероватые или синеватые облака в виде гряд, состоящих из пластин или хлопьев</vt:lpstr>
      <vt:lpstr>Кучево-дождевые облака- в виде плотной массы с тёмно-серым или чёрным основанием.</vt:lpstr>
      <vt:lpstr>Перисто-слоистые облака-облака которые  почти незаметный и только придающий небу беловатый оттенок.</vt:lpstr>
      <vt:lpstr>Подведем итоги Что мы узнали?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облаков</dc:title>
  <dc:creator>Flvby</dc:creator>
  <cp:lastModifiedBy>Николай</cp:lastModifiedBy>
  <cp:revision>14</cp:revision>
  <dcterms:created xsi:type="dcterms:W3CDTF">2011-02-09T13:05:29Z</dcterms:created>
  <dcterms:modified xsi:type="dcterms:W3CDTF">2013-08-29T12:01:06Z</dcterms:modified>
</cp:coreProperties>
</file>