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57" r:id="rId5"/>
    <p:sldId id="258" r:id="rId6"/>
    <p:sldId id="260" r:id="rId7"/>
    <p:sldId id="261" r:id="rId8"/>
    <p:sldId id="262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0CDF8F44-4E44-4E2C-B768-1FE24FA7B99F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78D5BB-5607-42E2-81AD-AF34E03B4DB5}" type="slidenum">
              <a:rPr lang="ru-RU" smtClean="0"/>
              <a:t>‹#›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8F44-4E44-4E2C-B768-1FE24FA7B99F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D5BB-5607-42E2-81AD-AF34E03B4D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8F44-4E44-4E2C-B768-1FE24FA7B99F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8D5BB-5607-42E2-81AD-AF34E03B4DB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CDF8F44-4E44-4E2C-B768-1FE24FA7B99F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278D5BB-5607-42E2-81AD-AF34E03B4DB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8F44-4E44-4E2C-B768-1FE24FA7B99F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78D5BB-5607-42E2-81AD-AF34E03B4DB5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CDF8F44-4E44-4E2C-B768-1FE24FA7B99F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278D5BB-5607-42E2-81AD-AF34E03B4DB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CDF8F44-4E44-4E2C-B768-1FE24FA7B99F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278D5BB-5607-42E2-81AD-AF34E03B4DB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8F44-4E44-4E2C-B768-1FE24FA7B99F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78D5BB-5607-42E2-81AD-AF34E03B4DB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8F44-4E44-4E2C-B768-1FE24FA7B99F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78D5BB-5607-42E2-81AD-AF34E03B4DB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CDF8F44-4E44-4E2C-B768-1FE24FA7B99F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278D5BB-5607-42E2-81AD-AF34E03B4DB5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0CDF8F44-4E44-4E2C-B768-1FE24FA7B99F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4278D5BB-5607-42E2-81AD-AF34E03B4DB5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0CDF8F44-4E44-4E2C-B768-1FE24FA7B99F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4278D5BB-5607-42E2-81AD-AF34E03B4DB5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Москва и Санкт-Петербург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348880"/>
            <a:ext cx="4013200" cy="599440"/>
          </a:xfrm>
        </p:spPr>
        <p:txBody>
          <a:bodyPr/>
          <a:lstStyle/>
          <a:p>
            <a:r>
              <a:rPr lang="ru-RU" dirty="0" smtClean="0"/>
              <a:t>Сравнение двух столиц России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436096" y="3933056"/>
            <a:ext cx="21968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Работу выполняла:</a:t>
            </a:r>
          </a:p>
          <a:p>
            <a:r>
              <a:rPr lang="ru-RU" dirty="0" smtClean="0"/>
              <a:t>Ученица 9 А класса</a:t>
            </a:r>
          </a:p>
          <a:p>
            <a:r>
              <a:rPr lang="ru-RU" dirty="0" smtClean="0"/>
              <a:t>Глухова Снежана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6264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539552" y="1412776"/>
            <a:ext cx="4023360" cy="5328592"/>
          </a:xfrm>
        </p:spPr>
        <p:txBody>
          <a:bodyPr>
            <a:noAutofit/>
          </a:bodyPr>
          <a:lstStyle/>
          <a:p>
            <a:r>
              <a:rPr lang="ru-RU" sz="1400" dirty="0"/>
              <a:t>С</a:t>
            </a:r>
            <a:r>
              <a:rPr lang="ru-RU" sz="1400" dirty="0" smtClean="0"/>
              <a:t>толица </a:t>
            </a:r>
            <a:r>
              <a:rPr lang="ru-RU" sz="1400" dirty="0"/>
              <a:t>Российской Федерации, город федерального значения, административный центр Центрального федерального округа и центр Московской </a:t>
            </a:r>
            <a:r>
              <a:rPr lang="ru-RU" sz="1400" dirty="0" smtClean="0"/>
              <a:t>области, </a:t>
            </a:r>
            <a:r>
              <a:rPr lang="ru-RU" sz="1400" dirty="0"/>
              <a:t>в состав которой не входит. Крупнейший по численности населения город(население на 1 января 2012 года — 11 629 116 </a:t>
            </a:r>
            <a:r>
              <a:rPr lang="ru-RU" sz="1400" dirty="0" smtClean="0"/>
              <a:t>человек), входит </a:t>
            </a:r>
            <a:r>
              <a:rPr lang="ru-RU" sz="1400" dirty="0"/>
              <a:t>в десятку крупнейших городов </a:t>
            </a:r>
            <a:r>
              <a:rPr lang="ru-RU" sz="1400" dirty="0" smtClean="0"/>
              <a:t>мира. </a:t>
            </a:r>
            <a:r>
              <a:rPr lang="ru-RU" sz="1400" dirty="0"/>
              <a:t>Центр Московской городской </a:t>
            </a:r>
            <a:r>
              <a:rPr lang="ru-RU" sz="1400" dirty="0" smtClean="0"/>
              <a:t>агломерации.</a:t>
            </a:r>
          </a:p>
          <a:p>
            <a:r>
              <a:rPr lang="ru-RU" sz="1400" dirty="0"/>
              <a:t>Историческая столица Великого княжества Московского, Русского царства, Советской России и СССР. Город-герой. В Москве находятся федеральные органы государственной власти Российской Федерации (за исключением Конституционного суда), органы местного самоуправления, посольства иностранных государств, штаб-квартиры большинства крупнейших российских коммерческих организаций и общественных объединений. Журнал </a:t>
            </a:r>
            <a:r>
              <a:rPr lang="ru-RU" sz="1400" dirty="0" err="1"/>
              <a:t>Foreign</a:t>
            </a:r>
            <a:r>
              <a:rPr lang="ru-RU" sz="1400" dirty="0"/>
              <a:t> </a:t>
            </a:r>
            <a:r>
              <a:rPr lang="ru-RU" sz="1400" dirty="0" err="1"/>
              <a:t>Policy</a:t>
            </a:r>
            <a:r>
              <a:rPr lang="ru-RU" sz="1400" dirty="0"/>
              <a:t> ставит Москву в 2010 году на 25 </a:t>
            </a:r>
            <a:r>
              <a:rPr lang="ru-RU" sz="1400" dirty="0" smtClean="0"/>
              <a:t>место </a:t>
            </a:r>
            <a:r>
              <a:rPr lang="ru-RU" sz="1400" dirty="0"/>
              <a:t>глобальных городов, вносящих значительный вклад в развитие мировой цивилизации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14"/>
          </p:nvPr>
        </p:nvSpPr>
        <p:spPr>
          <a:xfrm>
            <a:off x="4716016" y="1484784"/>
            <a:ext cx="4023360" cy="468052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Д</a:t>
            </a:r>
            <a:r>
              <a:rPr lang="ru-RU" dirty="0" smtClean="0"/>
              <a:t>о </a:t>
            </a:r>
            <a:r>
              <a:rPr lang="ru-RU" dirty="0"/>
              <a:t>18 [31] августа 1914 — Санкт-Петербург, до 26 января 1924 — </a:t>
            </a:r>
            <a:r>
              <a:rPr lang="ru-RU" dirty="0" err="1"/>
              <a:t>Петрогра́д</a:t>
            </a:r>
            <a:r>
              <a:rPr lang="ru-RU" dirty="0"/>
              <a:t>, до 6 сентября 1991 года — </a:t>
            </a:r>
            <a:r>
              <a:rPr lang="ru-RU" dirty="0" err="1"/>
              <a:t>Ленингра́д</a:t>
            </a:r>
            <a:r>
              <a:rPr lang="ru-RU" dirty="0"/>
              <a:t>) — город федерального значения Российской Федерации, административный центр Северо-Западного федерального </a:t>
            </a:r>
            <a:r>
              <a:rPr lang="ru-RU" dirty="0" smtClean="0"/>
              <a:t>округа.</a:t>
            </a:r>
          </a:p>
          <a:p>
            <a:r>
              <a:rPr lang="ru-RU" dirty="0"/>
              <a:t>Город основан 16 (27) мая 1703 года царём Петром I. С 1712 по 1918 год — столица Российской империи. В городе произошли три революции: 1905—1907 годов, Февральская буржуазно-демократическая революция 1917 года, Октябрьская социалистическая революция 1917 года. Во время Великой Отечественной войны 1941—1945 годов город около 900 дней находился во вражеской блокаде, в результате которой более 600 000 человек умерли от голода. Санкт-Петербург носит звание Город-герой (с 1965 года). В его составе три «Города воинской славы»: Кронштадт, Колпино, Ломоносов</a:t>
            </a:r>
            <a:r>
              <a:rPr lang="ru-RU" dirty="0" smtClean="0"/>
              <a:t>.</a:t>
            </a:r>
          </a:p>
          <a:p>
            <a:r>
              <a:rPr lang="ru-RU" dirty="0"/>
              <a:t>Население — 4 951 </a:t>
            </a:r>
            <a:r>
              <a:rPr lang="ru-RU" dirty="0" smtClean="0"/>
              <a:t>600 </a:t>
            </a:r>
            <a:r>
              <a:rPr lang="ru-RU" dirty="0"/>
              <a:t>человек (на 1 января 2012 года)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39552" y="260648"/>
            <a:ext cx="4023360" cy="704088"/>
          </a:xfrm>
        </p:spPr>
        <p:txBody>
          <a:bodyPr/>
          <a:lstStyle/>
          <a:p>
            <a:r>
              <a:rPr lang="ru-RU" dirty="0" err="1"/>
              <a:t>М</a:t>
            </a:r>
            <a:r>
              <a:rPr lang="ru-RU" dirty="0" err="1" smtClean="0"/>
              <a:t>освка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5"/>
          </p:nvPr>
        </p:nvSpPr>
        <p:spPr>
          <a:xfrm>
            <a:off x="4644008" y="260648"/>
            <a:ext cx="4023360" cy="704088"/>
          </a:xfrm>
        </p:spPr>
        <p:txBody>
          <a:bodyPr/>
          <a:lstStyle/>
          <a:p>
            <a:r>
              <a:rPr lang="ru-RU" dirty="0" smtClean="0"/>
              <a:t>Санкт-Петербург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7465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57201" y="1412776"/>
            <a:ext cx="4023360" cy="540060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Москва — важный туристический центр России; Московский кремль, Красная площадь, Новодевичий монастырь и Церковь Вознесения в Коломенском входят в список Всемирного наследия ЮНЕСКО[11]. Она является также важнейшим транспортным узлом. Город обслуживают 6 аэропортов, 9 железнодорожных вокзалов, 3 речных порта (имеется речное сообщение с морями бассейнов Атлантического и Северного Ледовитого океанов). С 1935 года в столице работает метрополитен.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4663440" y="1412776"/>
            <a:ext cx="4023360" cy="544522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Санкт-Петербург — важный экономический, научный и культурный центр России, крупный транспортный узел. Исторический центр Санкт-Петербурга и связанные с ним комплексы памятников входят в список Всемирного наследия ЮНЕСКО[8]; это один из самых важных в стране центров туризма. Город известен благодаря Эрмитажу, Мариинскому театру, Российской национальной библиотеке, Русскому музею, Петропавловской крепости, Малому драматическому театру, Исаакиевскому собору.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916832"/>
            <a:ext cx="4023360" cy="7040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934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084292"/>
            <a:ext cx="4022725" cy="2680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075" y="3081117"/>
            <a:ext cx="4022725" cy="2680140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Москва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r>
              <a:rPr lang="ru-RU" dirty="0" smtClean="0"/>
              <a:t>Санкт-Петербург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55776" y="260648"/>
            <a:ext cx="4114800" cy="701040"/>
          </a:xfrm>
        </p:spPr>
        <p:txBody>
          <a:bodyPr/>
          <a:lstStyle/>
          <a:p>
            <a:r>
              <a:rPr lang="ru-RU" dirty="0" smtClean="0"/>
              <a:t>Символика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2905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57201" y="2132856"/>
            <a:ext cx="4023360" cy="4725144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Климат Москвы — умеренно-континентальный, с чётко выраженной сезонностью. При этом границы и продолжительность сезонов достаточно условны и могут значительно отличаться год от года. Зима (период, когда среднесуточная температура ниже 0 °C) в среднем длится со второй декады ноября по конец марта (4,5 месяца). В период календарной зимы могут отмечаться непродолжительные (3—5 дней) периоды морозной погоды (с ночным выхолаживанием до −20 °C, редко −25 °C. Отметка в −30 °C достигалась лишь 2 раза за последние 30 лет). При этом в декабре и начале января часты оттепели, когда температура с −5..-10 °C поднимается до 0 °C и выше, иногда достигая </a:t>
            </a:r>
            <a:r>
              <a:rPr lang="ru-RU" dirty="0" err="1"/>
              <a:t>значний</a:t>
            </a:r>
            <a:r>
              <a:rPr lang="ru-RU" dirty="0"/>
              <a:t> в +8..+10 °C (декабрь 2006, 2008, 2009, 2011, январь 2007). По данным метеостанции ВВЦ (норма 1981—2010), самым холодным месяцем года является февраль (его средняя температура составляет −6,7 °C, при этом в целом существует тенденция на повышение температуры в зимний период[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4663440" y="2132856"/>
            <a:ext cx="4023360" cy="453650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Климат Петербурга умеренный, переходный от умеренно-континентального к умеренно-морскому. Такой тип климата объясняется географическим положением и атмосферной циркуляцией, характерной для Ленинградской области. Это обуславливается сравнительно небольшим количеством поступающего на земную поверхность и в атмосферу солнечного тепла. Для города характерна частая смена воздушных масс, обусловленная в значительной степени циклонической деятельностью. </a:t>
            </a:r>
          </a:p>
          <a:p>
            <a:r>
              <a:rPr lang="ru-RU" dirty="0"/>
              <a:t>Петербургские метеостанции располагают данными с 1722 года. Самая высокая температура, за весь период наблюдений, +37,1 °C, а самая низкая −35,9 °C.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484784"/>
            <a:ext cx="4023360" cy="704088"/>
          </a:xfrm>
        </p:spPr>
        <p:txBody>
          <a:bodyPr/>
          <a:lstStyle/>
          <a:p>
            <a:r>
              <a:rPr lang="ru-RU" dirty="0" smtClean="0"/>
              <a:t>Москва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15"/>
          </p:nvPr>
        </p:nvSpPr>
        <p:spPr>
          <a:xfrm>
            <a:off x="4644008" y="1412776"/>
            <a:ext cx="4023360" cy="704088"/>
          </a:xfrm>
        </p:spPr>
        <p:txBody>
          <a:bodyPr/>
          <a:lstStyle/>
          <a:p>
            <a:r>
              <a:rPr lang="ru-RU" dirty="0" smtClean="0"/>
              <a:t>Санкт-Петербург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411760" y="188640"/>
            <a:ext cx="4114800" cy="701040"/>
          </a:xfrm>
        </p:spPr>
        <p:txBody>
          <a:bodyPr/>
          <a:lstStyle/>
          <a:p>
            <a:r>
              <a:rPr lang="ru-RU" dirty="0" smtClean="0"/>
              <a:t>климат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4578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67544" y="2132856"/>
            <a:ext cx="4023360" cy="456185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Москва находится в центре европейской части России, в междуречье Оки и Волги, на стыке Смоленско-Московской возвышенности (на западе), </a:t>
            </a:r>
            <a:r>
              <a:rPr lang="ru-RU" dirty="0" err="1"/>
              <a:t>Москворецко</a:t>
            </a:r>
            <a:r>
              <a:rPr lang="ru-RU" dirty="0"/>
              <a:t>-Окской равнины (на востоке) и Мещёрской низменности (на юго-востоке). Территория города на 2010 год составляет 1081 км²[12], что делает его самым маленьким по площади субъектом Российской Федерации. Основная часть (877 км²) находится внутри кольцевой автомагистрали (МКАД), остальные 204 км² — за кольцевой автодорогой</a:t>
            </a:r>
          </a:p>
          <a:p>
            <a:r>
              <a:rPr lang="ru-RU" dirty="0" smtClean="0"/>
              <a:t>Город </a:t>
            </a:r>
            <a:r>
              <a:rPr lang="ru-RU" dirty="0"/>
              <a:t>располагается на обоих берегах реки Москвы в её среднем течении. Помимо этой реки, на территории города протекает несколько десятков других рек, наиболее крупные из которых — притоки Москвы, в частности Сходня, </a:t>
            </a:r>
            <a:r>
              <a:rPr lang="ru-RU" dirty="0" err="1"/>
              <a:t>Химка</a:t>
            </a:r>
            <a:r>
              <a:rPr lang="ru-RU" dirty="0"/>
              <a:t>, Пресня, </a:t>
            </a:r>
            <a:r>
              <a:rPr lang="ru-RU" dirty="0" err="1"/>
              <a:t>Неглинная</a:t>
            </a:r>
            <a:r>
              <a:rPr lang="ru-RU" dirty="0"/>
              <a:t>, Яуза и Нищенка (левые), а также </a:t>
            </a:r>
            <a:r>
              <a:rPr lang="ru-RU" dirty="0" err="1"/>
              <a:t>Сетунь</a:t>
            </a:r>
            <a:r>
              <a:rPr lang="ru-RU" dirty="0"/>
              <a:t>, </a:t>
            </a:r>
            <a:r>
              <a:rPr lang="ru-RU" dirty="0" err="1"/>
              <a:t>Котловка</a:t>
            </a:r>
            <a:r>
              <a:rPr lang="ru-RU" dirty="0"/>
              <a:t> и Городня (правые)[14]. Многие малые реки (</a:t>
            </a:r>
            <a:r>
              <a:rPr lang="ru-RU" dirty="0" err="1"/>
              <a:t>Неглинная</a:t>
            </a:r>
            <a:r>
              <a:rPr lang="ru-RU" dirty="0"/>
              <a:t>, Пресня и др.) в пределах города протекают в коллекторах.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4663440" y="2132856"/>
            <a:ext cx="4023360" cy="460851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Санкт-Петербург является самым северным из городов мира с населением свыше миллиона человек. </a:t>
            </a:r>
            <a:r>
              <a:rPr lang="ru-RU" dirty="0" smtClean="0"/>
              <a:t>Санкт-Петербург </a:t>
            </a:r>
            <a:r>
              <a:rPr lang="ru-RU" dirty="0"/>
              <a:t>протянулся в административных границах с северо-запада на юго-восток на 90 км. Город расположен на северо-западе Российской Федерации, в пределах </a:t>
            </a:r>
            <a:r>
              <a:rPr lang="ru-RU" dirty="0" err="1"/>
              <a:t>Приневской</a:t>
            </a:r>
            <a:r>
              <a:rPr lang="ru-RU" dirty="0"/>
              <a:t> низменности, на прилегающем к устью реки Невы побережье Невской губы Финского залива и на многочисленных островах Невской дельты. Высота города над уровнем моря: для центральных районов — 1-5 м, периферийных районов (север) — 5-30 м, периферийных районов (юг и юго-запад) — 5-22 м. Самое высокое место в черте города — </a:t>
            </a:r>
            <a:r>
              <a:rPr lang="ru-RU" dirty="0" err="1"/>
              <a:t>Дудергофские</a:t>
            </a:r>
            <a:r>
              <a:rPr lang="ru-RU" dirty="0"/>
              <a:t> высоты в районе Красного Села с максимальной высотой 176 м[9].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484784"/>
            <a:ext cx="4023360" cy="704088"/>
          </a:xfrm>
        </p:spPr>
        <p:txBody>
          <a:bodyPr/>
          <a:lstStyle/>
          <a:p>
            <a:r>
              <a:rPr lang="ru-RU" dirty="0" smtClean="0"/>
              <a:t>Москва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15"/>
          </p:nvPr>
        </p:nvSpPr>
        <p:spPr>
          <a:xfrm>
            <a:off x="4716016" y="1484784"/>
            <a:ext cx="4023360" cy="704088"/>
          </a:xfrm>
        </p:spPr>
        <p:txBody>
          <a:bodyPr/>
          <a:lstStyle/>
          <a:p>
            <a:r>
              <a:rPr lang="ru-RU" dirty="0" smtClean="0"/>
              <a:t>Санкт-Петербург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55776" y="260648"/>
            <a:ext cx="4114800" cy="701040"/>
          </a:xfrm>
        </p:spPr>
        <p:txBody>
          <a:bodyPr/>
          <a:lstStyle/>
          <a:p>
            <a:r>
              <a:rPr lang="ru-RU" dirty="0" smtClean="0"/>
              <a:t>Географическое положение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5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96" y="1341438"/>
            <a:ext cx="4101533" cy="551656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341438"/>
            <a:ext cx="4176464" cy="55165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412776"/>
            <a:ext cx="4023360" cy="7040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15"/>
          </p:nvPr>
        </p:nvSpPr>
        <p:spPr>
          <a:xfrm>
            <a:off x="4644008" y="1412776"/>
            <a:ext cx="4023360" cy="7040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411760" y="332656"/>
            <a:ext cx="4114800" cy="701040"/>
          </a:xfrm>
        </p:spPr>
        <p:txBody>
          <a:bodyPr/>
          <a:lstStyle/>
          <a:p>
            <a:r>
              <a:rPr lang="ru-RU" dirty="0" smtClean="0"/>
              <a:t>Карта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6001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Наиболее известные примеры лексических различий речи жителей двух российских столиц (Москва/Санкт-Петербург</a:t>
            </a:r>
            <a:r>
              <a:rPr lang="ru-RU" dirty="0" smtClean="0"/>
              <a:t>):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 smtClean="0"/>
              <a:t>Подъезд/Парадная                                </a:t>
            </a:r>
            <a:endParaRPr lang="ru-RU" dirty="0"/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/>
              <a:t>Бордюр/</a:t>
            </a:r>
            <a:r>
              <a:rPr lang="ru-RU" dirty="0" err="1"/>
              <a:t>Поребрик</a:t>
            </a:r>
            <a:endParaRPr lang="ru-RU" dirty="0"/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/>
              <a:t>Водолазка/</a:t>
            </a:r>
            <a:r>
              <a:rPr lang="ru-RU" dirty="0" err="1"/>
              <a:t>Бадлон</a:t>
            </a:r>
            <a:endParaRPr lang="ru-RU" dirty="0"/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/>
              <a:t>Проездной/Карточка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/>
              <a:t>Эстакада/Виадук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 err="1"/>
              <a:t>Шаурма</a:t>
            </a:r>
            <a:r>
              <a:rPr lang="ru-RU" dirty="0"/>
              <a:t>/</a:t>
            </a:r>
            <a:r>
              <a:rPr lang="ru-RU" dirty="0" err="1"/>
              <a:t>Шаверма</a:t>
            </a:r>
            <a:endParaRPr lang="ru-RU" dirty="0"/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/>
              <a:t>Батон/Булка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/>
              <a:t>Пончик/Пышка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/>
              <a:t>Палатка/Ларёк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/>
              <a:t>Курица/Кура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/>
              <a:t>Утятница/Латка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/>
              <a:t>Ластик/Резинка</a:t>
            </a:r>
          </a:p>
          <a:p>
            <a:r>
              <a:rPr lang="ru-RU" sz="1500" dirty="0" smtClean="0"/>
              <a:t>                                                                     Уличная </a:t>
            </a:r>
            <a:r>
              <a:rPr lang="ru-RU" sz="1500" dirty="0"/>
              <a:t>вывеска в Петербурге: «петербургская» кура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55776" y="332656"/>
            <a:ext cx="4114800" cy="701040"/>
          </a:xfrm>
        </p:spPr>
        <p:txBody>
          <a:bodyPr/>
          <a:lstStyle/>
          <a:p>
            <a:r>
              <a:rPr lang="ru-RU" dirty="0"/>
              <a:t>Лексические различия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564904"/>
            <a:ext cx="4908224" cy="315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821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57201" y="1628800"/>
            <a:ext cx="4023360" cy="4400144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ru-RU" dirty="0" err="1"/>
              <a:t>Белока́менная</a:t>
            </a:r>
            <a:r>
              <a:rPr lang="ru-RU" dirty="0"/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err="1"/>
              <a:t>Златогла́вая</a:t>
            </a:r>
            <a:r>
              <a:rPr lang="ru-RU" dirty="0"/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err="1"/>
              <a:t>Первопресто́льная</a:t>
            </a:r>
            <a:r>
              <a:rPr lang="ru-RU" dirty="0"/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/>
              <a:t>Порт пяти́ </a:t>
            </a:r>
            <a:r>
              <a:rPr lang="ru-RU" dirty="0" err="1"/>
              <a:t>море́й</a:t>
            </a:r>
            <a:r>
              <a:rPr lang="ru-RU" dirty="0"/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err="1"/>
              <a:t>Тре́тий</a:t>
            </a:r>
            <a:r>
              <a:rPr lang="ru-RU" dirty="0"/>
              <a:t> Рим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4663440" y="1628800"/>
            <a:ext cx="4023360" cy="4397096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ru-RU" dirty="0"/>
              <a:t>Петербург,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/>
              <a:t>Город на Неве,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/>
              <a:t>Северная Пальмира,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/>
              <a:t>Град Петров,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/>
              <a:t>Питер,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/>
              <a:t>Северная столица,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/>
              <a:t>Северная Венеция,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/>
              <a:t>Город белых ночей,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/>
              <a:t>Культурная столица.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483768" y="332656"/>
            <a:ext cx="4114800" cy="701040"/>
          </a:xfrm>
        </p:spPr>
        <p:txBody>
          <a:bodyPr/>
          <a:lstStyle/>
          <a:p>
            <a:r>
              <a:rPr lang="ru-RU" dirty="0"/>
              <a:t>Неофициальные названия</a:t>
            </a:r>
          </a:p>
        </p:txBody>
      </p:sp>
    </p:spTree>
    <p:extLst>
      <p:ext uri="{BB962C8B-B14F-4D97-AF65-F5344CB8AC3E}">
        <p14:creationId xmlns:p14="http://schemas.microsoft.com/office/powerpoint/2010/main" val="4053088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Currency">
      <a:dk1>
        <a:sysClr val="windowText" lastClr="000000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75</TotalTime>
  <Words>1038</Words>
  <Application>Microsoft Office PowerPoint</Application>
  <PresentationFormat>Экран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BlackTie</vt:lpstr>
      <vt:lpstr>Сравнение двух столиц России</vt:lpstr>
      <vt:lpstr>Презентация PowerPoint</vt:lpstr>
      <vt:lpstr>Презентация PowerPoint</vt:lpstr>
      <vt:lpstr>Символика</vt:lpstr>
      <vt:lpstr>климат</vt:lpstr>
      <vt:lpstr>Географическое положение</vt:lpstr>
      <vt:lpstr>Карта</vt:lpstr>
      <vt:lpstr>Лексические различия</vt:lpstr>
      <vt:lpstr>Неофициальные названия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двух столиц России</dc:title>
  <dc:creator>Снежана</dc:creator>
  <cp:lastModifiedBy>Снежана</cp:lastModifiedBy>
  <cp:revision>7</cp:revision>
  <dcterms:created xsi:type="dcterms:W3CDTF">2012-03-01T16:32:01Z</dcterms:created>
  <dcterms:modified xsi:type="dcterms:W3CDTF">2012-03-01T17:47:25Z</dcterms:modified>
</cp:coreProperties>
</file>