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3"/>
  </p:notes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663300"/>
    <a:srgbClr val="FF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717" autoAdjust="0"/>
    <p:restoredTop sz="94660"/>
  </p:normalViewPr>
  <p:slideViewPr>
    <p:cSldViewPr>
      <p:cViewPr>
        <p:scale>
          <a:sx n="66" d="100"/>
          <a:sy n="66" d="100"/>
        </p:scale>
        <p:origin x="-1500" y="-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.xml"/><Relationship Id="rId7" Type="http://schemas.openxmlformats.org/officeDocument/2006/relationships/slide" Target="../slides/slide9.xml"/><Relationship Id="rId2" Type="http://schemas.openxmlformats.org/officeDocument/2006/relationships/slide" Target="../slides/slide4.xml"/><Relationship Id="rId1" Type="http://schemas.openxmlformats.org/officeDocument/2006/relationships/slide" Target="../slides/slide3.xml"/><Relationship Id="rId6" Type="http://schemas.openxmlformats.org/officeDocument/2006/relationships/slide" Target="../slides/slide8.xml"/><Relationship Id="rId5" Type="http://schemas.openxmlformats.org/officeDocument/2006/relationships/slide" Target="../slides/slide7.xml"/><Relationship Id="rId4" Type="http://schemas.openxmlformats.org/officeDocument/2006/relationships/slide" Target="../slides/slide6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B9B5F84-C792-4A20-B8F9-4C7764CCCB7A}" type="doc">
      <dgm:prSet loTypeId="urn:microsoft.com/office/officeart/2005/8/layout/venn1" loCatId="relationship" qsTypeId="urn:microsoft.com/office/officeart/2005/8/quickstyle/3d2" qsCatId="3D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B07C9051-9EF2-4E68-9972-FE2C4C36B05B}">
      <dgm:prSet/>
      <dgm:spPr/>
      <dgm:t>
        <a:bodyPr/>
        <a:lstStyle/>
        <a:p>
          <a:pPr rtl="0"/>
          <a:r>
            <a:rPr lang="ru-RU" b="1" dirty="0" smtClean="0">
              <a:hlinkClick xmlns:r="http://schemas.openxmlformats.org/officeDocument/2006/relationships" r:id="rId1" action="ppaction://hlinksldjump"/>
            </a:rPr>
            <a:t>определение</a:t>
          </a:r>
          <a:endParaRPr lang="ru-RU" dirty="0"/>
        </a:p>
      </dgm:t>
    </dgm:pt>
    <dgm:pt modelId="{45BE163B-3DAA-4D9C-ACA8-982AD93B500D}" type="parTrans" cxnId="{FB562C86-8382-4E62-8F2D-EAE579257563}">
      <dgm:prSet/>
      <dgm:spPr/>
      <dgm:t>
        <a:bodyPr/>
        <a:lstStyle/>
        <a:p>
          <a:endParaRPr lang="ru-RU"/>
        </a:p>
      </dgm:t>
    </dgm:pt>
    <dgm:pt modelId="{D008E5B8-8517-4293-A625-5F28F9E2FE59}" type="sibTrans" cxnId="{FB562C86-8382-4E62-8F2D-EAE579257563}">
      <dgm:prSet/>
      <dgm:spPr/>
      <dgm:t>
        <a:bodyPr/>
        <a:lstStyle/>
        <a:p>
          <a:endParaRPr lang="ru-RU"/>
        </a:p>
      </dgm:t>
    </dgm:pt>
    <dgm:pt modelId="{85D69543-6CB8-4878-9E99-C6A22E946CED}">
      <dgm:prSet/>
      <dgm:spPr/>
      <dgm:t>
        <a:bodyPr/>
        <a:lstStyle/>
        <a:p>
          <a:pPr rtl="0"/>
          <a:r>
            <a:rPr lang="ru-RU" b="1" dirty="0" smtClean="0">
              <a:hlinkClick xmlns:r="http://schemas.openxmlformats.org/officeDocument/2006/relationships" r:id="rId2" action="ppaction://hlinksldjump"/>
            </a:rPr>
            <a:t>опыт №1</a:t>
          </a:r>
          <a:endParaRPr lang="ru-RU" dirty="0"/>
        </a:p>
      </dgm:t>
    </dgm:pt>
    <dgm:pt modelId="{3A1A57E5-FC9C-46C8-9FBF-CCA80794B536}" type="parTrans" cxnId="{4CB73E23-50FC-46DA-9911-7BCCA87EEA5C}">
      <dgm:prSet/>
      <dgm:spPr/>
      <dgm:t>
        <a:bodyPr/>
        <a:lstStyle/>
        <a:p>
          <a:endParaRPr lang="ru-RU"/>
        </a:p>
      </dgm:t>
    </dgm:pt>
    <dgm:pt modelId="{D1DA8187-3D64-476D-AD00-E3DFFA39AD74}" type="sibTrans" cxnId="{4CB73E23-50FC-46DA-9911-7BCCA87EEA5C}">
      <dgm:prSet/>
      <dgm:spPr/>
      <dgm:t>
        <a:bodyPr/>
        <a:lstStyle/>
        <a:p>
          <a:endParaRPr lang="ru-RU"/>
        </a:p>
      </dgm:t>
    </dgm:pt>
    <dgm:pt modelId="{10E71A46-904F-4468-94DE-12E5A404526A}">
      <dgm:prSet/>
      <dgm:spPr/>
      <dgm:t>
        <a:bodyPr/>
        <a:lstStyle/>
        <a:p>
          <a:pPr rtl="0"/>
          <a:r>
            <a:rPr lang="ru-RU" b="1" dirty="0" smtClean="0">
              <a:hlinkClick xmlns:r="http://schemas.openxmlformats.org/officeDocument/2006/relationships" r:id="rId3" action="ppaction://hlinksldjump"/>
            </a:rPr>
            <a:t>опыт №2</a:t>
          </a:r>
          <a:endParaRPr lang="ru-RU" dirty="0"/>
        </a:p>
      </dgm:t>
    </dgm:pt>
    <dgm:pt modelId="{A97F2886-B7C0-4E22-AA12-A691F8360E07}" type="parTrans" cxnId="{601598BF-E57E-46FE-B0C5-8FDCE2001A71}">
      <dgm:prSet/>
      <dgm:spPr/>
      <dgm:t>
        <a:bodyPr/>
        <a:lstStyle/>
        <a:p>
          <a:endParaRPr lang="ru-RU"/>
        </a:p>
      </dgm:t>
    </dgm:pt>
    <dgm:pt modelId="{71A3821C-82AA-4EFF-8D0E-AADD7FD74996}" type="sibTrans" cxnId="{601598BF-E57E-46FE-B0C5-8FDCE2001A71}">
      <dgm:prSet/>
      <dgm:spPr/>
      <dgm:t>
        <a:bodyPr/>
        <a:lstStyle/>
        <a:p>
          <a:endParaRPr lang="ru-RU"/>
        </a:p>
      </dgm:t>
    </dgm:pt>
    <dgm:pt modelId="{B14281C7-71BC-4417-9A87-436F2A933AFC}">
      <dgm:prSet/>
      <dgm:spPr/>
      <dgm:t>
        <a:bodyPr/>
        <a:lstStyle/>
        <a:p>
          <a:pPr rtl="0"/>
          <a:r>
            <a:rPr lang="ru-RU" b="1" dirty="0" smtClean="0">
              <a:hlinkClick xmlns:r="http://schemas.openxmlformats.org/officeDocument/2006/relationships" r:id="rId4" action="ppaction://hlinksldjump"/>
            </a:rPr>
            <a:t>опыт №3</a:t>
          </a:r>
          <a:endParaRPr lang="ru-RU" dirty="0"/>
        </a:p>
      </dgm:t>
    </dgm:pt>
    <dgm:pt modelId="{B0DAB80B-AC8C-4189-A723-D74B6D5EF02E}" type="parTrans" cxnId="{167165B7-C6ED-4E5D-9610-672D1469C293}">
      <dgm:prSet/>
      <dgm:spPr/>
      <dgm:t>
        <a:bodyPr/>
        <a:lstStyle/>
        <a:p>
          <a:endParaRPr lang="ru-RU"/>
        </a:p>
      </dgm:t>
    </dgm:pt>
    <dgm:pt modelId="{94758EAB-F5C9-464E-9649-0F36C9D5D312}" type="sibTrans" cxnId="{167165B7-C6ED-4E5D-9610-672D1469C293}">
      <dgm:prSet/>
      <dgm:spPr/>
      <dgm:t>
        <a:bodyPr/>
        <a:lstStyle/>
        <a:p>
          <a:endParaRPr lang="ru-RU"/>
        </a:p>
      </dgm:t>
    </dgm:pt>
    <dgm:pt modelId="{2DA57AC2-F278-4DAF-A1DA-4C9A1FFDE0B8}">
      <dgm:prSet/>
      <dgm:spPr/>
      <dgm:t>
        <a:bodyPr/>
        <a:lstStyle/>
        <a:p>
          <a:pPr rtl="0"/>
          <a:r>
            <a:rPr lang="ru-RU" b="1" dirty="0" smtClean="0">
              <a:hlinkClick xmlns:r="http://schemas.openxmlformats.org/officeDocument/2006/relationships" r:id="rId5" action="ppaction://hlinksldjump"/>
            </a:rPr>
            <a:t>опыт №4</a:t>
          </a:r>
          <a:endParaRPr lang="ru-RU" dirty="0"/>
        </a:p>
      </dgm:t>
    </dgm:pt>
    <dgm:pt modelId="{CBB2FD8E-0BB6-4A70-A5CF-44FAE299EFA7}" type="parTrans" cxnId="{7F6D17D7-EC61-4E91-A6A3-CA748FA3A035}">
      <dgm:prSet/>
      <dgm:spPr/>
      <dgm:t>
        <a:bodyPr/>
        <a:lstStyle/>
        <a:p>
          <a:endParaRPr lang="ru-RU"/>
        </a:p>
      </dgm:t>
    </dgm:pt>
    <dgm:pt modelId="{BED6DEA7-BE5A-4CC6-80EC-59077646E908}" type="sibTrans" cxnId="{7F6D17D7-EC61-4E91-A6A3-CA748FA3A035}">
      <dgm:prSet/>
      <dgm:spPr/>
      <dgm:t>
        <a:bodyPr/>
        <a:lstStyle/>
        <a:p>
          <a:endParaRPr lang="ru-RU"/>
        </a:p>
      </dgm:t>
    </dgm:pt>
    <dgm:pt modelId="{AE5B8F50-6DFE-4929-BF43-633820C72B12}">
      <dgm:prSet/>
      <dgm:spPr/>
      <dgm:t>
        <a:bodyPr/>
        <a:lstStyle/>
        <a:p>
          <a:pPr rtl="0"/>
          <a:r>
            <a:rPr lang="ru-RU" b="1" dirty="0" smtClean="0">
              <a:hlinkClick xmlns:r="http://schemas.openxmlformats.org/officeDocument/2006/relationships" r:id="rId6" action="ppaction://hlinksldjump"/>
            </a:rPr>
            <a:t>опыт №5</a:t>
          </a:r>
          <a:endParaRPr lang="ru-RU" dirty="0"/>
        </a:p>
      </dgm:t>
    </dgm:pt>
    <dgm:pt modelId="{398AEAEF-DF40-4706-9107-B87B9B00BB63}" type="parTrans" cxnId="{63748EBC-1286-467C-A81C-CE8BC4595F20}">
      <dgm:prSet/>
      <dgm:spPr/>
      <dgm:t>
        <a:bodyPr/>
        <a:lstStyle/>
        <a:p>
          <a:endParaRPr lang="ru-RU"/>
        </a:p>
      </dgm:t>
    </dgm:pt>
    <dgm:pt modelId="{8DE40144-9C87-43D1-AE4F-05C8261AFE00}" type="sibTrans" cxnId="{63748EBC-1286-467C-A81C-CE8BC4595F20}">
      <dgm:prSet/>
      <dgm:spPr/>
      <dgm:t>
        <a:bodyPr/>
        <a:lstStyle/>
        <a:p>
          <a:endParaRPr lang="ru-RU"/>
        </a:p>
      </dgm:t>
    </dgm:pt>
    <dgm:pt modelId="{4DE92802-E4AE-498A-B67A-6652E4BB78B2}">
      <dgm:prSet/>
      <dgm:spPr/>
      <dgm:t>
        <a:bodyPr/>
        <a:lstStyle/>
        <a:p>
          <a:pPr rtl="0"/>
          <a:r>
            <a:rPr lang="ru-RU" b="1" dirty="0" smtClean="0">
              <a:hlinkClick xmlns:r="http://schemas.openxmlformats.org/officeDocument/2006/relationships" r:id="rId7" action="ppaction://hlinksldjump"/>
            </a:rPr>
            <a:t>вывод</a:t>
          </a:r>
          <a:endParaRPr lang="ru-RU" dirty="0"/>
        </a:p>
      </dgm:t>
    </dgm:pt>
    <dgm:pt modelId="{CA3E0017-6C52-4B7E-B83C-EEB19386F086}" type="parTrans" cxnId="{43EC6D14-41C7-4AA3-AF02-EEA54A46E8E0}">
      <dgm:prSet/>
      <dgm:spPr/>
      <dgm:t>
        <a:bodyPr/>
        <a:lstStyle/>
        <a:p>
          <a:endParaRPr lang="ru-RU"/>
        </a:p>
      </dgm:t>
    </dgm:pt>
    <dgm:pt modelId="{2DC06390-E850-4179-A3F8-3DA7BB50558A}" type="sibTrans" cxnId="{43EC6D14-41C7-4AA3-AF02-EEA54A46E8E0}">
      <dgm:prSet/>
      <dgm:spPr/>
      <dgm:t>
        <a:bodyPr/>
        <a:lstStyle/>
        <a:p>
          <a:endParaRPr lang="ru-RU"/>
        </a:p>
      </dgm:t>
    </dgm:pt>
    <dgm:pt modelId="{175C0B1F-3F09-4EE9-AD5C-432FAF469F77}">
      <dgm:prSet/>
      <dgm:spPr/>
      <dgm:t>
        <a:bodyPr/>
        <a:lstStyle/>
        <a:p>
          <a:pPr rtl="0"/>
          <a:endParaRPr lang="ru-RU" b="1" dirty="0"/>
        </a:p>
      </dgm:t>
    </dgm:pt>
    <dgm:pt modelId="{7C322EE1-6146-4ADE-9FB7-307BC7B18CCD}" type="parTrans" cxnId="{88FB2C94-BD2E-4D47-BDE1-F8FF1F179348}">
      <dgm:prSet/>
      <dgm:spPr/>
      <dgm:t>
        <a:bodyPr/>
        <a:lstStyle/>
        <a:p>
          <a:endParaRPr lang="ru-RU"/>
        </a:p>
      </dgm:t>
    </dgm:pt>
    <dgm:pt modelId="{88BA188C-0BAC-4909-82F5-AAF11C545F72}" type="sibTrans" cxnId="{88FB2C94-BD2E-4D47-BDE1-F8FF1F179348}">
      <dgm:prSet/>
      <dgm:spPr/>
      <dgm:t>
        <a:bodyPr/>
        <a:lstStyle/>
        <a:p>
          <a:endParaRPr lang="ru-RU"/>
        </a:p>
      </dgm:t>
    </dgm:pt>
    <dgm:pt modelId="{C28A9399-5B34-4BD3-A835-F4EB5BC6629B}" type="pres">
      <dgm:prSet presAssocID="{1B9B5F84-C792-4A20-B8F9-4C7764CCCB7A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ABA020-AEA2-4842-89B5-2A577B90262C}" type="pres">
      <dgm:prSet presAssocID="{B07C9051-9EF2-4E68-9972-FE2C4C36B05B}" presName="circ1" presStyleLbl="vennNode1" presStyleIdx="0" presStyleCnt="7"/>
      <dgm:spPr/>
    </dgm:pt>
    <dgm:pt modelId="{8FB61365-2311-4728-86A8-9E5A3433E26D}" type="pres">
      <dgm:prSet presAssocID="{B07C9051-9EF2-4E68-9972-FE2C4C36B05B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23C4BE5-B866-4F50-A179-05F0B305230C}" type="pres">
      <dgm:prSet presAssocID="{85D69543-6CB8-4878-9E99-C6A22E946CED}" presName="circ2" presStyleLbl="vennNode1" presStyleIdx="1" presStyleCnt="7"/>
      <dgm:spPr/>
    </dgm:pt>
    <dgm:pt modelId="{BA9567F6-16FE-47E6-B0AF-3466A18CF4D9}" type="pres">
      <dgm:prSet presAssocID="{85D69543-6CB8-4878-9E99-C6A22E946CED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C7A411-61BF-45CA-B8CB-CC7D9454E7B4}" type="pres">
      <dgm:prSet presAssocID="{10E71A46-904F-4468-94DE-12E5A404526A}" presName="circ3" presStyleLbl="vennNode1" presStyleIdx="2" presStyleCnt="7"/>
      <dgm:spPr/>
    </dgm:pt>
    <dgm:pt modelId="{5C7455C1-E0CE-4846-9BAE-36619DFD4D08}" type="pres">
      <dgm:prSet presAssocID="{10E71A46-904F-4468-94DE-12E5A404526A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D65F730-0A2A-4B09-8135-FB5FCD53CE53}" type="pres">
      <dgm:prSet presAssocID="{B14281C7-71BC-4417-9A87-436F2A933AFC}" presName="circ4" presStyleLbl="vennNode1" presStyleIdx="3" presStyleCnt="7"/>
      <dgm:spPr/>
    </dgm:pt>
    <dgm:pt modelId="{B4AD7197-1EB7-4C86-BBCA-B42C4173B099}" type="pres">
      <dgm:prSet presAssocID="{B14281C7-71BC-4417-9A87-436F2A933AFC}" presName="circ4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54BB746-BFB2-4FDB-BB0A-78117A61AEBC}" type="pres">
      <dgm:prSet presAssocID="{2DA57AC2-F278-4DAF-A1DA-4C9A1FFDE0B8}" presName="circ5" presStyleLbl="vennNode1" presStyleIdx="4" presStyleCnt="7"/>
      <dgm:spPr/>
    </dgm:pt>
    <dgm:pt modelId="{5E137502-A75F-43B6-A8D7-B284D5A6F970}" type="pres">
      <dgm:prSet presAssocID="{2DA57AC2-F278-4DAF-A1DA-4C9A1FFDE0B8}" presName="circ5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93D74A4-40F8-4024-B33B-478A0B6AB518}" type="pres">
      <dgm:prSet presAssocID="{AE5B8F50-6DFE-4929-BF43-633820C72B12}" presName="circ6" presStyleLbl="vennNode1" presStyleIdx="5" presStyleCnt="7"/>
      <dgm:spPr/>
    </dgm:pt>
    <dgm:pt modelId="{09F4B8AB-E026-4F49-AE43-36F6C5CA907B}" type="pres">
      <dgm:prSet presAssocID="{AE5B8F50-6DFE-4929-BF43-633820C72B12}" presName="circ6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E75BE92-1F3F-4327-9A6E-13CFFF6E14AF}" type="pres">
      <dgm:prSet presAssocID="{4DE92802-E4AE-498A-B67A-6652E4BB78B2}" presName="circ7" presStyleLbl="vennNode1" presStyleIdx="6" presStyleCnt="7"/>
      <dgm:spPr/>
    </dgm:pt>
    <dgm:pt modelId="{23B2B83B-127E-4D5A-86E2-689115FADABD}" type="pres">
      <dgm:prSet presAssocID="{4DE92802-E4AE-498A-B67A-6652E4BB78B2}" presName="circ7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8D8144B-54FD-444E-96F1-DC0FBAE82CC2}" type="presOf" srcId="{4DE92802-E4AE-498A-B67A-6652E4BB78B2}" destId="{23B2B83B-127E-4D5A-86E2-689115FADABD}" srcOrd="0" destOrd="0" presId="urn:microsoft.com/office/officeart/2005/8/layout/venn1"/>
    <dgm:cxn modelId="{7F6D17D7-EC61-4E91-A6A3-CA748FA3A035}" srcId="{1B9B5F84-C792-4A20-B8F9-4C7764CCCB7A}" destId="{2DA57AC2-F278-4DAF-A1DA-4C9A1FFDE0B8}" srcOrd="4" destOrd="0" parTransId="{CBB2FD8E-0BB6-4A70-A5CF-44FAE299EFA7}" sibTransId="{BED6DEA7-BE5A-4CC6-80EC-59077646E908}"/>
    <dgm:cxn modelId="{C81588F0-7C80-4CAD-B433-855ED959240A}" type="presOf" srcId="{10E71A46-904F-4468-94DE-12E5A404526A}" destId="{5C7455C1-E0CE-4846-9BAE-36619DFD4D08}" srcOrd="0" destOrd="0" presId="urn:microsoft.com/office/officeart/2005/8/layout/venn1"/>
    <dgm:cxn modelId="{167165B7-C6ED-4E5D-9610-672D1469C293}" srcId="{1B9B5F84-C792-4A20-B8F9-4C7764CCCB7A}" destId="{B14281C7-71BC-4417-9A87-436F2A933AFC}" srcOrd="3" destOrd="0" parTransId="{B0DAB80B-AC8C-4189-A723-D74B6D5EF02E}" sibTransId="{94758EAB-F5C9-464E-9649-0F36C9D5D312}"/>
    <dgm:cxn modelId="{0B746873-F6D6-4A96-BB2A-8E2071127968}" type="presOf" srcId="{85D69543-6CB8-4878-9E99-C6A22E946CED}" destId="{BA9567F6-16FE-47E6-B0AF-3466A18CF4D9}" srcOrd="0" destOrd="0" presId="urn:microsoft.com/office/officeart/2005/8/layout/venn1"/>
    <dgm:cxn modelId="{601598BF-E57E-46FE-B0C5-8FDCE2001A71}" srcId="{1B9B5F84-C792-4A20-B8F9-4C7764CCCB7A}" destId="{10E71A46-904F-4468-94DE-12E5A404526A}" srcOrd="2" destOrd="0" parTransId="{A97F2886-B7C0-4E22-AA12-A691F8360E07}" sibTransId="{71A3821C-82AA-4EFF-8D0E-AADD7FD74996}"/>
    <dgm:cxn modelId="{15A2AE6E-4FE2-4298-B455-FF863B0492A9}" type="presOf" srcId="{1B9B5F84-C792-4A20-B8F9-4C7764CCCB7A}" destId="{C28A9399-5B34-4BD3-A835-F4EB5BC6629B}" srcOrd="0" destOrd="0" presId="urn:microsoft.com/office/officeart/2005/8/layout/venn1"/>
    <dgm:cxn modelId="{97DACB64-5D61-4AB1-8CAE-9DF09EA57848}" type="presOf" srcId="{B07C9051-9EF2-4E68-9972-FE2C4C36B05B}" destId="{8FB61365-2311-4728-86A8-9E5A3433E26D}" srcOrd="0" destOrd="0" presId="urn:microsoft.com/office/officeart/2005/8/layout/venn1"/>
    <dgm:cxn modelId="{88FB2C94-BD2E-4D47-BDE1-F8FF1F179348}" srcId="{1B9B5F84-C792-4A20-B8F9-4C7764CCCB7A}" destId="{175C0B1F-3F09-4EE9-AD5C-432FAF469F77}" srcOrd="7" destOrd="0" parTransId="{7C322EE1-6146-4ADE-9FB7-307BC7B18CCD}" sibTransId="{88BA188C-0BAC-4909-82F5-AAF11C545F72}"/>
    <dgm:cxn modelId="{FB562C86-8382-4E62-8F2D-EAE579257563}" srcId="{1B9B5F84-C792-4A20-B8F9-4C7764CCCB7A}" destId="{B07C9051-9EF2-4E68-9972-FE2C4C36B05B}" srcOrd="0" destOrd="0" parTransId="{45BE163B-3DAA-4D9C-ACA8-982AD93B500D}" sibTransId="{D008E5B8-8517-4293-A625-5F28F9E2FE59}"/>
    <dgm:cxn modelId="{63748EBC-1286-467C-A81C-CE8BC4595F20}" srcId="{1B9B5F84-C792-4A20-B8F9-4C7764CCCB7A}" destId="{AE5B8F50-6DFE-4929-BF43-633820C72B12}" srcOrd="5" destOrd="0" parTransId="{398AEAEF-DF40-4706-9107-B87B9B00BB63}" sibTransId="{8DE40144-9C87-43D1-AE4F-05C8261AFE00}"/>
    <dgm:cxn modelId="{BF3EC247-C3AD-4D54-973C-F1157DE02BB4}" type="presOf" srcId="{AE5B8F50-6DFE-4929-BF43-633820C72B12}" destId="{09F4B8AB-E026-4F49-AE43-36F6C5CA907B}" srcOrd="0" destOrd="0" presId="urn:microsoft.com/office/officeart/2005/8/layout/venn1"/>
    <dgm:cxn modelId="{43EC6D14-41C7-4AA3-AF02-EEA54A46E8E0}" srcId="{1B9B5F84-C792-4A20-B8F9-4C7764CCCB7A}" destId="{4DE92802-E4AE-498A-B67A-6652E4BB78B2}" srcOrd="6" destOrd="0" parTransId="{CA3E0017-6C52-4B7E-B83C-EEB19386F086}" sibTransId="{2DC06390-E850-4179-A3F8-3DA7BB50558A}"/>
    <dgm:cxn modelId="{FD427CA4-4E85-474C-B8FE-8ECD32A60A73}" type="presOf" srcId="{B14281C7-71BC-4417-9A87-436F2A933AFC}" destId="{B4AD7197-1EB7-4C86-BBCA-B42C4173B099}" srcOrd="0" destOrd="0" presId="urn:microsoft.com/office/officeart/2005/8/layout/venn1"/>
    <dgm:cxn modelId="{4CB73E23-50FC-46DA-9911-7BCCA87EEA5C}" srcId="{1B9B5F84-C792-4A20-B8F9-4C7764CCCB7A}" destId="{85D69543-6CB8-4878-9E99-C6A22E946CED}" srcOrd="1" destOrd="0" parTransId="{3A1A57E5-FC9C-46C8-9FBF-CCA80794B536}" sibTransId="{D1DA8187-3D64-476D-AD00-E3DFFA39AD74}"/>
    <dgm:cxn modelId="{98FA17B0-5A12-4168-876A-E1F0F36B7981}" type="presOf" srcId="{2DA57AC2-F278-4DAF-A1DA-4C9A1FFDE0B8}" destId="{5E137502-A75F-43B6-A8D7-B284D5A6F970}" srcOrd="0" destOrd="0" presId="urn:microsoft.com/office/officeart/2005/8/layout/venn1"/>
    <dgm:cxn modelId="{483E36FA-9458-42D6-9C1A-F3271D9430A6}" type="presParOf" srcId="{C28A9399-5B34-4BD3-A835-F4EB5BC6629B}" destId="{DFABA020-AEA2-4842-89B5-2A577B90262C}" srcOrd="0" destOrd="0" presId="urn:microsoft.com/office/officeart/2005/8/layout/venn1"/>
    <dgm:cxn modelId="{56131F46-2A0C-4C1A-8CCD-652A906BEABF}" type="presParOf" srcId="{C28A9399-5B34-4BD3-A835-F4EB5BC6629B}" destId="{8FB61365-2311-4728-86A8-9E5A3433E26D}" srcOrd="1" destOrd="0" presId="urn:microsoft.com/office/officeart/2005/8/layout/venn1"/>
    <dgm:cxn modelId="{8B2D308F-82F0-43EB-9306-B7D7B814B61C}" type="presParOf" srcId="{C28A9399-5B34-4BD3-A835-F4EB5BC6629B}" destId="{F23C4BE5-B866-4F50-A179-05F0B305230C}" srcOrd="2" destOrd="0" presId="urn:microsoft.com/office/officeart/2005/8/layout/venn1"/>
    <dgm:cxn modelId="{477B8B6A-0AFE-4509-9CE6-8DFC9C37DE2C}" type="presParOf" srcId="{C28A9399-5B34-4BD3-A835-F4EB5BC6629B}" destId="{BA9567F6-16FE-47E6-B0AF-3466A18CF4D9}" srcOrd="3" destOrd="0" presId="urn:microsoft.com/office/officeart/2005/8/layout/venn1"/>
    <dgm:cxn modelId="{E3136752-9296-4F6A-B4F2-D953AE388EAD}" type="presParOf" srcId="{C28A9399-5B34-4BD3-A835-F4EB5BC6629B}" destId="{8AC7A411-61BF-45CA-B8CB-CC7D9454E7B4}" srcOrd="4" destOrd="0" presId="urn:microsoft.com/office/officeart/2005/8/layout/venn1"/>
    <dgm:cxn modelId="{6760DC56-17EA-431D-AFBD-8137C6510658}" type="presParOf" srcId="{C28A9399-5B34-4BD3-A835-F4EB5BC6629B}" destId="{5C7455C1-E0CE-4846-9BAE-36619DFD4D08}" srcOrd="5" destOrd="0" presId="urn:microsoft.com/office/officeart/2005/8/layout/venn1"/>
    <dgm:cxn modelId="{B7DF292F-6B84-46B6-BAF8-EA2A2C524AA2}" type="presParOf" srcId="{C28A9399-5B34-4BD3-A835-F4EB5BC6629B}" destId="{BD65F730-0A2A-4B09-8135-FB5FCD53CE53}" srcOrd="6" destOrd="0" presId="urn:microsoft.com/office/officeart/2005/8/layout/venn1"/>
    <dgm:cxn modelId="{99E99033-90D7-4454-9A69-4C7A846B6C27}" type="presParOf" srcId="{C28A9399-5B34-4BD3-A835-F4EB5BC6629B}" destId="{B4AD7197-1EB7-4C86-BBCA-B42C4173B099}" srcOrd="7" destOrd="0" presId="urn:microsoft.com/office/officeart/2005/8/layout/venn1"/>
    <dgm:cxn modelId="{7F05004B-4EA8-4FD5-ADBB-2040A1ED65F5}" type="presParOf" srcId="{C28A9399-5B34-4BD3-A835-F4EB5BC6629B}" destId="{E54BB746-BFB2-4FDB-BB0A-78117A61AEBC}" srcOrd="8" destOrd="0" presId="urn:microsoft.com/office/officeart/2005/8/layout/venn1"/>
    <dgm:cxn modelId="{C2A3C67E-9CA9-4FAD-8B32-62D320D546CE}" type="presParOf" srcId="{C28A9399-5B34-4BD3-A835-F4EB5BC6629B}" destId="{5E137502-A75F-43B6-A8D7-B284D5A6F970}" srcOrd="9" destOrd="0" presId="urn:microsoft.com/office/officeart/2005/8/layout/venn1"/>
    <dgm:cxn modelId="{62519E6C-B670-4A03-B81B-0BA1CB14C8EB}" type="presParOf" srcId="{C28A9399-5B34-4BD3-A835-F4EB5BC6629B}" destId="{E93D74A4-40F8-4024-B33B-478A0B6AB518}" srcOrd="10" destOrd="0" presId="urn:microsoft.com/office/officeart/2005/8/layout/venn1"/>
    <dgm:cxn modelId="{9EBD9CCB-4DAB-4C41-AC6C-FC74CB7FEE87}" type="presParOf" srcId="{C28A9399-5B34-4BD3-A835-F4EB5BC6629B}" destId="{09F4B8AB-E026-4F49-AE43-36F6C5CA907B}" srcOrd="11" destOrd="0" presId="urn:microsoft.com/office/officeart/2005/8/layout/venn1"/>
    <dgm:cxn modelId="{AA6ADEA9-23F0-4698-8BC5-BFCB51A1FC38}" type="presParOf" srcId="{C28A9399-5B34-4BD3-A835-F4EB5BC6629B}" destId="{3E75BE92-1F3F-4327-9A6E-13CFFF6E14AF}" srcOrd="12" destOrd="0" presId="urn:microsoft.com/office/officeart/2005/8/layout/venn1"/>
    <dgm:cxn modelId="{474ED912-3B80-4E28-9A2A-0CB7909DFE27}" type="presParOf" srcId="{C28A9399-5B34-4BD3-A835-F4EB5BC6629B}" destId="{23B2B83B-127E-4D5A-86E2-689115FADABD}" srcOrd="13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ABA020-AEA2-4842-89B5-2A577B90262C}">
      <dsp:nvSpPr>
        <dsp:cNvPr id="0" name=""/>
        <dsp:cNvSpPr/>
      </dsp:nvSpPr>
      <dsp:spPr>
        <a:xfrm>
          <a:off x="2697373" y="1309544"/>
          <a:ext cx="1677615" cy="1677821"/>
        </a:xfrm>
        <a:prstGeom prst="ellipse">
          <a:avLst/>
        </a:prstGeom>
        <a:gradFill rotWithShape="0">
          <a:gsLst>
            <a:gs pos="0">
              <a:schemeClr val="accent1">
                <a:alpha val="50000"/>
                <a:hueOff val="0"/>
                <a:satOff val="0"/>
                <a:lumOff val="0"/>
                <a:alphaOff val="0"/>
                <a:tint val="75000"/>
                <a:shade val="85000"/>
                <a:satMod val="230000"/>
              </a:schemeClr>
            </a:gs>
            <a:gs pos="25000">
              <a:schemeClr val="accent1">
                <a:alpha val="50000"/>
                <a:hueOff val="0"/>
                <a:satOff val="0"/>
                <a:lumOff val="0"/>
                <a:alphaOff val="0"/>
                <a:tint val="90000"/>
                <a:shade val="70000"/>
                <a:satMod val="220000"/>
              </a:schemeClr>
            </a:gs>
            <a:gs pos="50000">
              <a:schemeClr val="accent1">
                <a:alpha val="50000"/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65000">
              <a:schemeClr val="accent1">
                <a:alpha val="50000"/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80000">
              <a:schemeClr val="accent1">
                <a:alpha val="50000"/>
                <a:hueOff val="0"/>
                <a:satOff val="0"/>
                <a:lumOff val="0"/>
                <a:alphaOff val="0"/>
                <a:tint val="90000"/>
                <a:shade val="69000"/>
                <a:satMod val="220000"/>
              </a:schemeClr>
            </a:gs>
            <a:gs pos="100000">
              <a:schemeClr val="accent1">
                <a:alpha val="50000"/>
                <a:hueOff val="0"/>
                <a:satOff val="0"/>
                <a:lumOff val="0"/>
                <a:alphaOff val="0"/>
                <a:tint val="77000"/>
                <a:shade val="80000"/>
                <a:satMod val="23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tx1"/>
        </a:fontRef>
      </dsp:style>
    </dsp:sp>
    <dsp:sp modelId="{8FB61365-2311-4728-86A8-9E5A3433E26D}">
      <dsp:nvSpPr>
        <dsp:cNvPr id="0" name=""/>
        <dsp:cNvSpPr/>
      </dsp:nvSpPr>
      <dsp:spPr>
        <a:xfrm>
          <a:off x="2575047" y="0"/>
          <a:ext cx="1922267" cy="1028707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1" kern="1200" dirty="0" smtClean="0">
              <a:hlinkClick xmlns:r="http://schemas.openxmlformats.org/officeDocument/2006/relationships" r:id="" action="ppaction://hlinksldjump"/>
            </a:rPr>
            <a:t>определение</a:t>
          </a:r>
          <a:endParaRPr lang="ru-RU" sz="2300" kern="1200" dirty="0"/>
        </a:p>
      </dsp:txBody>
      <dsp:txXfrm>
        <a:off x="2575047" y="0"/>
        <a:ext cx="1922267" cy="1028707"/>
      </dsp:txXfrm>
    </dsp:sp>
    <dsp:sp modelId="{F23C4BE5-B866-4F50-A179-05F0B305230C}">
      <dsp:nvSpPr>
        <dsp:cNvPr id="0" name=""/>
        <dsp:cNvSpPr/>
      </dsp:nvSpPr>
      <dsp:spPr>
        <a:xfrm>
          <a:off x="3189473" y="1546146"/>
          <a:ext cx="1677615" cy="1677821"/>
        </a:xfrm>
        <a:prstGeom prst="ellipse">
          <a:avLst/>
        </a:prstGeom>
        <a:gradFill rotWithShape="0">
          <a:gsLst>
            <a:gs pos="0">
              <a:schemeClr val="accent1">
                <a:alpha val="50000"/>
                <a:hueOff val="0"/>
                <a:satOff val="0"/>
                <a:lumOff val="0"/>
                <a:alphaOff val="0"/>
                <a:tint val="75000"/>
                <a:shade val="85000"/>
                <a:satMod val="230000"/>
              </a:schemeClr>
            </a:gs>
            <a:gs pos="25000">
              <a:schemeClr val="accent1">
                <a:alpha val="50000"/>
                <a:hueOff val="0"/>
                <a:satOff val="0"/>
                <a:lumOff val="0"/>
                <a:alphaOff val="0"/>
                <a:tint val="90000"/>
                <a:shade val="70000"/>
                <a:satMod val="220000"/>
              </a:schemeClr>
            </a:gs>
            <a:gs pos="50000">
              <a:schemeClr val="accent1">
                <a:alpha val="50000"/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65000">
              <a:schemeClr val="accent1">
                <a:alpha val="50000"/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80000">
              <a:schemeClr val="accent1">
                <a:alpha val="50000"/>
                <a:hueOff val="0"/>
                <a:satOff val="0"/>
                <a:lumOff val="0"/>
                <a:alphaOff val="0"/>
                <a:tint val="90000"/>
                <a:shade val="69000"/>
                <a:satMod val="220000"/>
              </a:schemeClr>
            </a:gs>
            <a:gs pos="100000">
              <a:schemeClr val="accent1">
                <a:alpha val="50000"/>
                <a:hueOff val="0"/>
                <a:satOff val="0"/>
                <a:lumOff val="0"/>
                <a:alphaOff val="0"/>
                <a:tint val="77000"/>
                <a:shade val="80000"/>
                <a:satMod val="23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tx1"/>
        </a:fontRef>
      </dsp:style>
    </dsp:sp>
    <dsp:sp modelId="{BA9567F6-16FE-47E6-B0AF-3466A18CF4D9}">
      <dsp:nvSpPr>
        <dsp:cNvPr id="0" name=""/>
        <dsp:cNvSpPr/>
      </dsp:nvSpPr>
      <dsp:spPr>
        <a:xfrm>
          <a:off x="5073995" y="977271"/>
          <a:ext cx="1817417" cy="1131577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1" kern="1200" dirty="0" smtClean="0">
              <a:hlinkClick xmlns:r="http://schemas.openxmlformats.org/officeDocument/2006/relationships" r:id="" action="ppaction://hlinksldjump"/>
            </a:rPr>
            <a:t>опыт №1</a:t>
          </a:r>
          <a:endParaRPr lang="ru-RU" sz="2300" kern="1200" dirty="0"/>
        </a:p>
      </dsp:txBody>
      <dsp:txXfrm>
        <a:off x="5073995" y="977271"/>
        <a:ext cx="1817417" cy="1131577"/>
      </dsp:txXfrm>
    </dsp:sp>
    <dsp:sp modelId="{8AC7A411-61BF-45CA-B8CB-CC7D9454E7B4}">
      <dsp:nvSpPr>
        <dsp:cNvPr id="0" name=""/>
        <dsp:cNvSpPr/>
      </dsp:nvSpPr>
      <dsp:spPr>
        <a:xfrm>
          <a:off x="3310401" y="2078502"/>
          <a:ext cx="1677615" cy="1677821"/>
        </a:xfrm>
        <a:prstGeom prst="ellipse">
          <a:avLst/>
        </a:prstGeom>
        <a:gradFill rotWithShape="0">
          <a:gsLst>
            <a:gs pos="0">
              <a:schemeClr val="accent1">
                <a:alpha val="50000"/>
                <a:hueOff val="0"/>
                <a:satOff val="0"/>
                <a:lumOff val="0"/>
                <a:alphaOff val="0"/>
                <a:tint val="75000"/>
                <a:shade val="85000"/>
                <a:satMod val="230000"/>
              </a:schemeClr>
            </a:gs>
            <a:gs pos="25000">
              <a:schemeClr val="accent1">
                <a:alpha val="50000"/>
                <a:hueOff val="0"/>
                <a:satOff val="0"/>
                <a:lumOff val="0"/>
                <a:alphaOff val="0"/>
                <a:tint val="90000"/>
                <a:shade val="70000"/>
                <a:satMod val="220000"/>
              </a:schemeClr>
            </a:gs>
            <a:gs pos="50000">
              <a:schemeClr val="accent1">
                <a:alpha val="50000"/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65000">
              <a:schemeClr val="accent1">
                <a:alpha val="50000"/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80000">
              <a:schemeClr val="accent1">
                <a:alpha val="50000"/>
                <a:hueOff val="0"/>
                <a:satOff val="0"/>
                <a:lumOff val="0"/>
                <a:alphaOff val="0"/>
                <a:tint val="90000"/>
                <a:shade val="69000"/>
                <a:satMod val="220000"/>
              </a:schemeClr>
            </a:gs>
            <a:gs pos="100000">
              <a:schemeClr val="accent1">
                <a:alpha val="50000"/>
                <a:hueOff val="0"/>
                <a:satOff val="0"/>
                <a:lumOff val="0"/>
                <a:alphaOff val="0"/>
                <a:tint val="77000"/>
                <a:shade val="80000"/>
                <a:satMod val="23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tx1"/>
        </a:fontRef>
      </dsp:style>
    </dsp:sp>
    <dsp:sp modelId="{5C7455C1-E0CE-4846-9BAE-36619DFD4D08}">
      <dsp:nvSpPr>
        <dsp:cNvPr id="0" name=""/>
        <dsp:cNvSpPr/>
      </dsp:nvSpPr>
      <dsp:spPr>
        <a:xfrm>
          <a:off x="5248747" y="2417461"/>
          <a:ext cx="1782466" cy="1208730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1" kern="1200" dirty="0" smtClean="0">
              <a:hlinkClick xmlns:r="http://schemas.openxmlformats.org/officeDocument/2006/relationships" r:id="" action="ppaction://hlinksldjump"/>
            </a:rPr>
            <a:t>опыт №2</a:t>
          </a:r>
          <a:endParaRPr lang="ru-RU" sz="2300" kern="1200" dirty="0"/>
        </a:p>
      </dsp:txBody>
      <dsp:txXfrm>
        <a:off x="5248747" y="2417461"/>
        <a:ext cx="1782466" cy="1208730"/>
      </dsp:txXfrm>
    </dsp:sp>
    <dsp:sp modelId="{BD65F730-0A2A-4B09-8135-FB5FCD53CE53}">
      <dsp:nvSpPr>
        <dsp:cNvPr id="0" name=""/>
        <dsp:cNvSpPr/>
      </dsp:nvSpPr>
      <dsp:spPr>
        <a:xfrm>
          <a:off x="2969985" y="2505416"/>
          <a:ext cx="1677615" cy="1677821"/>
        </a:xfrm>
        <a:prstGeom prst="ellipse">
          <a:avLst/>
        </a:prstGeom>
        <a:gradFill rotWithShape="0">
          <a:gsLst>
            <a:gs pos="0">
              <a:schemeClr val="accent1">
                <a:alpha val="50000"/>
                <a:hueOff val="0"/>
                <a:satOff val="0"/>
                <a:lumOff val="0"/>
                <a:alphaOff val="0"/>
                <a:tint val="75000"/>
                <a:shade val="85000"/>
                <a:satMod val="230000"/>
              </a:schemeClr>
            </a:gs>
            <a:gs pos="25000">
              <a:schemeClr val="accent1">
                <a:alpha val="50000"/>
                <a:hueOff val="0"/>
                <a:satOff val="0"/>
                <a:lumOff val="0"/>
                <a:alphaOff val="0"/>
                <a:tint val="90000"/>
                <a:shade val="70000"/>
                <a:satMod val="220000"/>
              </a:schemeClr>
            </a:gs>
            <a:gs pos="50000">
              <a:schemeClr val="accent1">
                <a:alpha val="50000"/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65000">
              <a:schemeClr val="accent1">
                <a:alpha val="50000"/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80000">
              <a:schemeClr val="accent1">
                <a:alpha val="50000"/>
                <a:hueOff val="0"/>
                <a:satOff val="0"/>
                <a:lumOff val="0"/>
                <a:alphaOff val="0"/>
                <a:tint val="90000"/>
                <a:shade val="69000"/>
                <a:satMod val="220000"/>
              </a:schemeClr>
            </a:gs>
            <a:gs pos="100000">
              <a:schemeClr val="accent1">
                <a:alpha val="50000"/>
                <a:hueOff val="0"/>
                <a:satOff val="0"/>
                <a:lumOff val="0"/>
                <a:alphaOff val="0"/>
                <a:tint val="77000"/>
                <a:shade val="80000"/>
                <a:satMod val="23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tx1"/>
        </a:fontRef>
      </dsp:style>
    </dsp:sp>
    <dsp:sp modelId="{B4AD7197-1EB7-4C86-BBCA-B42C4173B099}">
      <dsp:nvSpPr>
        <dsp:cNvPr id="0" name=""/>
        <dsp:cNvSpPr/>
      </dsp:nvSpPr>
      <dsp:spPr>
        <a:xfrm>
          <a:off x="4479839" y="4037675"/>
          <a:ext cx="1922267" cy="1105860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1" kern="1200" dirty="0" smtClean="0">
              <a:hlinkClick xmlns:r="http://schemas.openxmlformats.org/officeDocument/2006/relationships" r:id="" action="ppaction://hlinksldjump"/>
            </a:rPr>
            <a:t>опыт №3</a:t>
          </a:r>
          <a:endParaRPr lang="ru-RU" sz="2300" kern="1200" dirty="0"/>
        </a:p>
      </dsp:txBody>
      <dsp:txXfrm>
        <a:off x="4479839" y="4037675"/>
        <a:ext cx="1922267" cy="1105860"/>
      </dsp:txXfrm>
    </dsp:sp>
    <dsp:sp modelId="{E54BB746-BFB2-4FDB-BB0A-78117A61AEBC}">
      <dsp:nvSpPr>
        <dsp:cNvPr id="0" name=""/>
        <dsp:cNvSpPr/>
      </dsp:nvSpPr>
      <dsp:spPr>
        <a:xfrm>
          <a:off x="2424760" y="2505416"/>
          <a:ext cx="1677615" cy="1677821"/>
        </a:xfrm>
        <a:prstGeom prst="ellipse">
          <a:avLst/>
        </a:prstGeom>
        <a:gradFill rotWithShape="0">
          <a:gsLst>
            <a:gs pos="0">
              <a:schemeClr val="accent1">
                <a:alpha val="50000"/>
                <a:hueOff val="0"/>
                <a:satOff val="0"/>
                <a:lumOff val="0"/>
                <a:alphaOff val="0"/>
                <a:tint val="75000"/>
                <a:shade val="85000"/>
                <a:satMod val="230000"/>
              </a:schemeClr>
            </a:gs>
            <a:gs pos="25000">
              <a:schemeClr val="accent1">
                <a:alpha val="50000"/>
                <a:hueOff val="0"/>
                <a:satOff val="0"/>
                <a:lumOff val="0"/>
                <a:alphaOff val="0"/>
                <a:tint val="90000"/>
                <a:shade val="70000"/>
                <a:satMod val="220000"/>
              </a:schemeClr>
            </a:gs>
            <a:gs pos="50000">
              <a:schemeClr val="accent1">
                <a:alpha val="50000"/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65000">
              <a:schemeClr val="accent1">
                <a:alpha val="50000"/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80000">
              <a:schemeClr val="accent1">
                <a:alpha val="50000"/>
                <a:hueOff val="0"/>
                <a:satOff val="0"/>
                <a:lumOff val="0"/>
                <a:alphaOff val="0"/>
                <a:tint val="90000"/>
                <a:shade val="69000"/>
                <a:satMod val="220000"/>
              </a:schemeClr>
            </a:gs>
            <a:gs pos="100000">
              <a:schemeClr val="accent1">
                <a:alpha val="50000"/>
                <a:hueOff val="0"/>
                <a:satOff val="0"/>
                <a:lumOff val="0"/>
                <a:alphaOff val="0"/>
                <a:tint val="77000"/>
                <a:shade val="80000"/>
                <a:satMod val="23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tx1"/>
        </a:fontRef>
      </dsp:style>
    </dsp:sp>
    <dsp:sp modelId="{5E137502-A75F-43B6-A8D7-B284D5A6F970}">
      <dsp:nvSpPr>
        <dsp:cNvPr id="0" name=""/>
        <dsp:cNvSpPr/>
      </dsp:nvSpPr>
      <dsp:spPr>
        <a:xfrm>
          <a:off x="670254" y="4037675"/>
          <a:ext cx="1922267" cy="1105860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1" kern="1200" dirty="0" smtClean="0">
              <a:hlinkClick xmlns:r="http://schemas.openxmlformats.org/officeDocument/2006/relationships" r:id="" action="ppaction://hlinksldjump"/>
            </a:rPr>
            <a:t>опыт №4</a:t>
          </a:r>
          <a:endParaRPr lang="ru-RU" sz="2300" kern="1200" dirty="0"/>
        </a:p>
      </dsp:txBody>
      <dsp:txXfrm>
        <a:off x="670254" y="4037675"/>
        <a:ext cx="1922267" cy="1105860"/>
      </dsp:txXfrm>
    </dsp:sp>
    <dsp:sp modelId="{E93D74A4-40F8-4024-B33B-478A0B6AB518}">
      <dsp:nvSpPr>
        <dsp:cNvPr id="0" name=""/>
        <dsp:cNvSpPr/>
      </dsp:nvSpPr>
      <dsp:spPr>
        <a:xfrm>
          <a:off x="2084344" y="2078502"/>
          <a:ext cx="1677615" cy="1677821"/>
        </a:xfrm>
        <a:prstGeom prst="ellipse">
          <a:avLst/>
        </a:prstGeom>
        <a:gradFill rotWithShape="0">
          <a:gsLst>
            <a:gs pos="0">
              <a:schemeClr val="accent1">
                <a:alpha val="50000"/>
                <a:hueOff val="0"/>
                <a:satOff val="0"/>
                <a:lumOff val="0"/>
                <a:alphaOff val="0"/>
                <a:tint val="75000"/>
                <a:shade val="85000"/>
                <a:satMod val="230000"/>
              </a:schemeClr>
            </a:gs>
            <a:gs pos="25000">
              <a:schemeClr val="accent1">
                <a:alpha val="50000"/>
                <a:hueOff val="0"/>
                <a:satOff val="0"/>
                <a:lumOff val="0"/>
                <a:alphaOff val="0"/>
                <a:tint val="90000"/>
                <a:shade val="70000"/>
                <a:satMod val="220000"/>
              </a:schemeClr>
            </a:gs>
            <a:gs pos="50000">
              <a:schemeClr val="accent1">
                <a:alpha val="50000"/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65000">
              <a:schemeClr val="accent1">
                <a:alpha val="50000"/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80000">
              <a:schemeClr val="accent1">
                <a:alpha val="50000"/>
                <a:hueOff val="0"/>
                <a:satOff val="0"/>
                <a:lumOff val="0"/>
                <a:alphaOff val="0"/>
                <a:tint val="90000"/>
                <a:shade val="69000"/>
                <a:satMod val="220000"/>
              </a:schemeClr>
            </a:gs>
            <a:gs pos="100000">
              <a:schemeClr val="accent1">
                <a:alpha val="50000"/>
                <a:hueOff val="0"/>
                <a:satOff val="0"/>
                <a:lumOff val="0"/>
                <a:alphaOff val="0"/>
                <a:tint val="77000"/>
                <a:shade val="80000"/>
                <a:satMod val="23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tx1"/>
        </a:fontRef>
      </dsp:style>
    </dsp:sp>
    <dsp:sp modelId="{09F4B8AB-E026-4F49-AE43-36F6C5CA907B}">
      <dsp:nvSpPr>
        <dsp:cNvPr id="0" name=""/>
        <dsp:cNvSpPr/>
      </dsp:nvSpPr>
      <dsp:spPr>
        <a:xfrm>
          <a:off x="41148" y="2417461"/>
          <a:ext cx="1782466" cy="1208730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1" kern="1200" dirty="0" smtClean="0">
              <a:hlinkClick xmlns:r="http://schemas.openxmlformats.org/officeDocument/2006/relationships" r:id="" action="ppaction://hlinksldjump"/>
            </a:rPr>
            <a:t>опыт №5</a:t>
          </a:r>
          <a:endParaRPr lang="ru-RU" sz="2300" kern="1200" dirty="0"/>
        </a:p>
      </dsp:txBody>
      <dsp:txXfrm>
        <a:off x="41148" y="2417461"/>
        <a:ext cx="1782466" cy="1208730"/>
      </dsp:txXfrm>
    </dsp:sp>
    <dsp:sp modelId="{3E75BE92-1F3F-4327-9A6E-13CFFF6E14AF}">
      <dsp:nvSpPr>
        <dsp:cNvPr id="0" name=""/>
        <dsp:cNvSpPr/>
      </dsp:nvSpPr>
      <dsp:spPr>
        <a:xfrm>
          <a:off x="2205272" y="1546146"/>
          <a:ext cx="1677615" cy="1677821"/>
        </a:xfrm>
        <a:prstGeom prst="ellipse">
          <a:avLst/>
        </a:prstGeom>
        <a:gradFill rotWithShape="0">
          <a:gsLst>
            <a:gs pos="0">
              <a:schemeClr val="accent1">
                <a:alpha val="50000"/>
                <a:hueOff val="0"/>
                <a:satOff val="0"/>
                <a:lumOff val="0"/>
                <a:alphaOff val="0"/>
                <a:tint val="75000"/>
                <a:shade val="85000"/>
                <a:satMod val="230000"/>
              </a:schemeClr>
            </a:gs>
            <a:gs pos="25000">
              <a:schemeClr val="accent1">
                <a:alpha val="50000"/>
                <a:hueOff val="0"/>
                <a:satOff val="0"/>
                <a:lumOff val="0"/>
                <a:alphaOff val="0"/>
                <a:tint val="90000"/>
                <a:shade val="70000"/>
                <a:satMod val="220000"/>
              </a:schemeClr>
            </a:gs>
            <a:gs pos="50000">
              <a:schemeClr val="accent1">
                <a:alpha val="50000"/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65000">
              <a:schemeClr val="accent1">
                <a:alpha val="50000"/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80000">
              <a:schemeClr val="accent1">
                <a:alpha val="50000"/>
                <a:hueOff val="0"/>
                <a:satOff val="0"/>
                <a:lumOff val="0"/>
                <a:alphaOff val="0"/>
                <a:tint val="90000"/>
                <a:shade val="69000"/>
                <a:satMod val="220000"/>
              </a:schemeClr>
            </a:gs>
            <a:gs pos="100000">
              <a:schemeClr val="accent1">
                <a:alpha val="50000"/>
                <a:hueOff val="0"/>
                <a:satOff val="0"/>
                <a:lumOff val="0"/>
                <a:alphaOff val="0"/>
                <a:tint val="77000"/>
                <a:shade val="80000"/>
                <a:satMod val="23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tx1"/>
        </a:fontRef>
      </dsp:style>
    </dsp:sp>
    <dsp:sp modelId="{23B2B83B-127E-4D5A-86E2-689115FADABD}">
      <dsp:nvSpPr>
        <dsp:cNvPr id="0" name=""/>
        <dsp:cNvSpPr/>
      </dsp:nvSpPr>
      <dsp:spPr>
        <a:xfrm>
          <a:off x="180949" y="977271"/>
          <a:ext cx="1817417" cy="1131577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1" kern="1200" dirty="0" smtClean="0">
              <a:hlinkClick xmlns:r="http://schemas.openxmlformats.org/officeDocument/2006/relationships" r:id="" action="ppaction://hlinksldjump"/>
            </a:rPr>
            <a:t>вывод</a:t>
          </a:r>
          <a:endParaRPr lang="ru-RU" sz="2300" kern="1200" dirty="0"/>
        </a:p>
      </dsp:txBody>
      <dsp:txXfrm>
        <a:off x="180949" y="977271"/>
        <a:ext cx="1817417" cy="113157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7C8C0D-CCFE-430A-B7A8-D8B59DC7AD1F}" type="datetimeFigureOut">
              <a:rPr lang="ru-RU" smtClean="0"/>
              <a:pPr/>
              <a:t>09.09.2013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1F4CB6-0886-4376-9F64-2EB67F51E91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117183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1F4CB6-0886-4376-9F64-2EB67F51E911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6C37C-E3FA-4AE2-B5B8-89A7FBAEFF84}" type="datetimeFigureOut">
              <a:rPr lang="ru-RU" smtClean="0"/>
              <a:pPr/>
              <a:t>09.09.2013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1A3E6713-5292-4ED5-BE8F-6975CF59EC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6C37C-E3FA-4AE2-B5B8-89A7FBAEFF84}" type="datetimeFigureOut">
              <a:rPr lang="ru-RU" smtClean="0"/>
              <a:pPr/>
              <a:t>09.09.2013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E6713-5292-4ED5-BE8F-6975CF59EC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6C37C-E3FA-4AE2-B5B8-89A7FBAEFF84}" type="datetimeFigureOut">
              <a:rPr lang="ru-RU" smtClean="0"/>
              <a:pPr/>
              <a:t>09.09.2013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E6713-5292-4ED5-BE8F-6975CF59EC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6C37C-E3FA-4AE2-B5B8-89A7FBAEFF84}" type="datetimeFigureOut">
              <a:rPr lang="ru-RU" smtClean="0"/>
              <a:pPr/>
              <a:t>09.09.2013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1A3E6713-5292-4ED5-BE8F-6975CF59EC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6C37C-E3FA-4AE2-B5B8-89A7FBAEFF84}" type="datetimeFigureOut">
              <a:rPr lang="ru-RU" smtClean="0"/>
              <a:pPr/>
              <a:t>09.09.2013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E6713-5292-4ED5-BE8F-6975CF59EC2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6C37C-E3FA-4AE2-B5B8-89A7FBAEFF84}" type="datetimeFigureOut">
              <a:rPr lang="ru-RU" smtClean="0"/>
              <a:pPr/>
              <a:t>09.09.2013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E6713-5292-4ED5-BE8F-6975CF59EC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6C37C-E3FA-4AE2-B5B8-89A7FBAEFF84}" type="datetimeFigureOut">
              <a:rPr lang="ru-RU" smtClean="0"/>
              <a:pPr/>
              <a:t>09.09.2013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1A3E6713-5292-4ED5-BE8F-6975CF59EC2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6C37C-E3FA-4AE2-B5B8-89A7FBAEFF84}" type="datetimeFigureOut">
              <a:rPr lang="ru-RU" smtClean="0"/>
              <a:pPr/>
              <a:t>09.09.2013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E6713-5292-4ED5-BE8F-6975CF59EC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6C37C-E3FA-4AE2-B5B8-89A7FBAEFF84}" type="datetimeFigureOut">
              <a:rPr lang="ru-RU" smtClean="0"/>
              <a:pPr/>
              <a:t>09.09.2013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E6713-5292-4ED5-BE8F-6975CF59EC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6C37C-E3FA-4AE2-B5B8-89A7FBAEFF84}" type="datetimeFigureOut">
              <a:rPr lang="ru-RU" smtClean="0"/>
              <a:pPr/>
              <a:t>09.09.2013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E6713-5292-4ED5-BE8F-6975CF59EC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6C37C-E3FA-4AE2-B5B8-89A7FBAEFF84}" type="datetimeFigureOut">
              <a:rPr lang="ru-RU" smtClean="0"/>
              <a:pPr/>
              <a:t>09.09.2013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E6713-5292-4ED5-BE8F-6975CF59EC2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A456C37C-E3FA-4AE2-B5B8-89A7FBAEFF84}" type="datetimeFigureOut">
              <a:rPr lang="ru-RU" smtClean="0"/>
              <a:pPr/>
              <a:t>09.09.2013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1A3E6713-5292-4ED5-BE8F-6975CF59EC2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857233"/>
            <a:ext cx="7815290" cy="2143139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Состав почвы</a:t>
            </a:r>
            <a:r>
              <a:rPr lang="ru-RU" sz="48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/>
            </a:r>
            <a:br>
              <a:rPr lang="ru-RU" sz="48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endParaRPr lang="ru-RU" sz="4800" dirty="0">
              <a:solidFill>
                <a:schemeClr val="accent1">
                  <a:lumMod val="75000"/>
                </a:schemeClr>
              </a:solidFill>
              <a:latin typeface="Arial Black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2714620"/>
            <a:ext cx="8477280" cy="2300294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Учитель начальных классов Виноградова Юлия Николаевна</a:t>
            </a:r>
          </a:p>
          <a:p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Школа№497 Невского района </a:t>
            </a:r>
            <a:endParaRPr lang="ru-RU" sz="28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slow">
    <p:split dir="in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7858148" y="3429000"/>
            <a:ext cx="857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428728" y="2500306"/>
            <a:ext cx="5759526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Молодцы!</a:t>
            </a:r>
            <a:endParaRPr lang="ru-RU" sz="8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spd="slow">
    <p:split dir="in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428860" y="571480"/>
            <a:ext cx="38796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литература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71538" y="2285992"/>
            <a:ext cx="58579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 А.А. Плешаков  « Мир вокруг нас» </a:t>
            </a:r>
            <a:endParaRPr lang="ru-RU" sz="28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71538" y="3143248"/>
            <a:ext cx="59293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</a:rPr>
              <a:t>http://www.google.ru/</a:t>
            </a:r>
            <a:endParaRPr lang="ru-RU" sz="28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0232" y="428604"/>
            <a:ext cx="439864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содержание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28662" y="2214554"/>
            <a:ext cx="50006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6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lvl="3"/>
            <a:endParaRPr lang="ru-RU" sz="3600" dirty="0">
              <a:solidFill>
                <a:schemeClr val="accent2">
                  <a:lumMod val="75000"/>
                </a:schemeClr>
              </a:solidFill>
            </a:endParaRPr>
          </a:p>
        </p:txBody>
      </p:sp>
      <p:graphicFrame>
        <p:nvGraphicFramePr>
          <p:cNvPr id="21" name="Схема 20"/>
          <p:cNvGraphicFramePr/>
          <p:nvPr/>
        </p:nvGraphicFramePr>
        <p:xfrm>
          <a:off x="1000100" y="1428736"/>
          <a:ext cx="7072362" cy="51435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split dir="in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3357562"/>
            <a:ext cx="700092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solidFill>
                  <a:schemeClr val="accent1">
                    <a:lumMod val="75000"/>
                  </a:schemeClr>
                </a:solidFill>
              </a:rPr>
              <a:t>Почва </a:t>
            </a:r>
            <a:r>
              <a:rPr lang="ru-RU" sz="4800" dirty="0" smtClean="0">
                <a:solidFill>
                  <a:srgbClr val="663300"/>
                </a:solidFill>
              </a:rPr>
              <a:t>– это верхний плодородный слой земли.</a:t>
            </a:r>
            <a:endParaRPr lang="ru-RU" sz="4800" dirty="0">
              <a:solidFill>
                <a:srgbClr val="6633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28596" y="5072074"/>
            <a:ext cx="721523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solidFill>
                  <a:schemeClr val="accent1">
                    <a:lumMod val="75000"/>
                  </a:schemeClr>
                </a:solidFill>
              </a:rPr>
              <a:t>Плодородие </a:t>
            </a:r>
            <a:r>
              <a:rPr lang="ru-RU" sz="4800" dirty="0" smtClean="0">
                <a:solidFill>
                  <a:srgbClr val="663300"/>
                </a:solidFill>
              </a:rPr>
              <a:t>– главное свойство почвы.</a:t>
            </a:r>
            <a:endParaRPr lang="ru-RU" sz="4800" dirty="0">
              <a:solidFill>
                <a:srgbClr val="663300"/>
              </a:solidFill>
            </a:endParaRPr>
          </a:p>
        </p:txBody>
      </p:sp>
      <p:pic>
        <p:nvPicPr>
          <p:cNvPr id="4" name="Рисунок 3" descr="почв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628" y="214290"/>
            <a:ext cx="3658194" cy="314277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7858148" y="6286520"/>
            <a:ext cx="500066" cy="42862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348" y="1643050"/>
            <a:ext cx="357341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Опыт  № 1</a:t>
            </a:r>
            <a:endParaRPr lang="ru-RU" sz="54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85786" y="5000636"/>
            <a:ext cx="350046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</a:rPr>
              <a:t>В почве есть воздух.</a:t>
            </a:r>
            <a:endParaRPr lang="ru-RU" sz="3600" b="1" dirty="0">
              <a:solidFill>
                <a:srgbClr val="0070C0"/>
              </a:solidFill>
            </a:endParaRPr>
          </a:p>
        </p:txBody>
      </p:sp>
      <p:pic>
        <p:nvPicPr>
          <p:cNvPr id="4" name="Рисунок 3" descr="Воздух2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5357818" y="874040"/>
            <a:ext cx="3286148" cy="5122525"/>
          </a:xfrm>
          <a:prstGeom prst="rect">
            <a:avLst/>
          </a:prstGeom>
        </p:spPr>
      </p:pic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7858148" y="6286520"/>
            <a:ext cx="500066" cy="42862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28596" y="1500174"/>
            <a:ext cx="340029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Опыт  №2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5720" y="5786454"/>
            <a:ext cx="8001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</a:rPr>
              <a:t>В почве есть вода.</a:t>
            </a:r>
            <a:endParaRPr lang="ru-RU" sz="3600" b="1" dirty="0">
              <a:solidFill>
                <a:srgbClr val="0070C0"/>
              </a:solidFill>
            </a:endParaRPr>
          </a:p>
        </p:txBody>
      </p:sp>
      <p:pic>
        <p:nvPicPr>
          <p:cNvPr id="5" name="Рисунок 4" descr="Вода_2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4286248" y="785794"/>
            <a:ext cx="4429156" cy="4929222"/>
          </a:xfrm>
          <a:prstGeom prst="rect">
            <a:avLst/>
          </a:prstGeom>
        </p:spPr>
      </p:pic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7858148" y="6286520"/>
            <a:ext cx="500066" cy="42862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5786" y="1214422"/>
            <a:ext cx="340029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Опыт  №3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4282" y="5929330"/>
            <a:ext cx="77867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</a:rPr>
              <a:t>В почве есть перегной</a:t>
            </a:r>
            <a:r>
              <a:rPr lang="ru-RU" sz="3600" dirty="0" smtClean="0">
                <a:solidFill>
                  <a:srgbClr val="0070C0"/>
                </a:solidFill>
              </a:rPr>
              <a:t>.</a:t>
            </a:r>
            <a:endParaRPr lang="ru-RU" sz="3600" dirty="0">
              <a:solidFill>
                <a:srgbClr val="0070C0"/>
              </a:solidFill>
            </a:endParaRPr>
          </a:p>
        </p:txBody>
      </p:sp>
      <p:pic>
        <p:nvPicPr>
          <p:cNvPr id="1026" name="Picture 2" descr="D:\Документы слушателей\Виноградова\Перегной_2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AFAFD"/>
              </a:clrFrom>
              <a:clrTo>
                <a:srgbClr val="FAFA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00562" y="642918"/>
            <a:ext cx="3643338" cy="5000660"/>
          </a:xfrm>
          <a:prstGeom prst="rect">
            <a:avLst/>
          </a:prstGeom>
          <a:noFill/>
        </p:spPr>
      </p:pic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7858148" y="6286520"/>
            <a:ext cx="500066" cy="42862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1500174"/>
            <a:ext cx="340029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Опыт  №4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4282" y="5429264"/>
            <a:ext cx="74295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</a:rPr>
              <a:t>На дно оседает песок</a:t>
            </a:r>
            <a:r>
              <a:rPr lang="ru-RU" sz="3600" b="1" dirty="0" smtClean="0">
                <a:solidFill>
                  <a:srgbClr val="0070C0"/>
                </a:solidFill>
              </a:rPr>
              <a:t>, а </a:t>
            </a:r>
            <a:r>
              <a:rPr lang="ru-RU" sz="3600" b="1" dirty="0" smtClean="0">
                <a:solidFill>
                  <a:srgbClr val="0070C0"/>
                </a:solidFill>
              </a:rPr>
              <a:t>поверх песка – глина.</a:t>
            </a:r>
            <a:endParaRPr lang="ru-RU" sz="3600" b="1" dirty="0">
              <a:solidFill>
                <a:srgbClr val="0070C0"/>
              </a:solidFill>
            </a:endParaRPr>
          </a:p>
        </p:txBody>
      </p:sp>
      <p:pic>
        <p:nvPicPr>
          <p:cNvPr id="4" name="Рисунок 3" descr="Песок_глина_2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9FDFE"/>
              </a:clrFrom>
              <a:clrTo>
                <a:srgbClr val="F9FDFE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rot="10800000" flipV="1">
            <a:off x="4643438" y="500042"/>
            <a:ext cx="3714776" cy="4572032"/>
          </a:xfrm>
          <a:prstGeom prst="rect">
            <a:avLst/>
          </a:prstGeom>
        </p:spPr>
      </p:pic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7858148" y="6286520"/>
            <a:ext cx="500066" cy="42862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1285860"/>
            <a:ext cx="340029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Опыт  №5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4282" y="5786454"/>
            <a:ext cx="82868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</a:rPr>
              <a:t>В почве содержатся соли.</a:t>
            </a:r>
            <a:endParaRPr lang="ru-RU" sz="3600" b="1" dirty="0">
              <a:solidFill>
                <a:srgbClr val="0070C0"/>
              </a:solidFill>
            </a:endParaRPr>
          </a:p>
        </p:txBody>
      </p:sp>
      <p:pic>
        <p:nvPicPr>
          <p:cNvPr id="2053" name="Picture 5" descr="D:\Документы слушателей\Виноградова\Минеральные_соли_2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71934" y="714356"/>
            <a:ext cx="4714908" cy="4786346"/>
          </a:xfrm>
          <a:prstGeom prst="rect">
            <a:avLst/>
          </a:prstGeom>
          <a:noFill/>
        </p:spPr>
      </p:pic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7858148" y="6286520"/>
            <a:ext cx="500066" cy="42862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43240" y="214290"/>
            <a:ext cx="225016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почва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4282" y="2071678"/>
            <a:ext cx="17859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</a:rPr>
              <a:t>воздух</a:t>
            </a:r>
            <a:endParaRPr lang="ru-RU" sz="3600" b="1" dirty="0">
              <a:solidFill>
                <a:srgbClr val="0070C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357422" y="1857364"/>
            <a:ext cx="16430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</a:rPr>
              <a:t>вода</a:t>
            </a:r>
            <a:endParaRPr lang="ru-RU" sz="3600" b="1" dirty="0">
              <a:solidFill>
                <a:srgbClr val="0070C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572264" y="2143116"/>
            <a:ext cx="2000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</a:rPr>
              <a:t>песок</a:t>
            </a:r>
            <a:endParaRPr lang="ru-RU" sz="3600" b="1" dirty="0">
              <a:solidFill>
                <a:srgbClr val="0070C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857620" y="2571744"/>
            <a:ext cx="26432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</a:rPr>
              <a:t>перегной</a:t>
            </a:r>
            <a:endParaRPr lang="ru-RU" sz="3600" b="1" dirty="0">
              <a:solidFill>
                <a:srgbClr val="0070C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57158" y="3429000"/>
            <a:ext cx="2000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</a:rPr>
              <a:t>глина</a:t>
            </a:r>
            <a:endParaRPr lang="ru-RU" sz="3600" b="1" dirty="0">
              <a:solidFill>
                <a:srgbClr val="0070C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143504" y="3429000"/>
            <a:ext cx="37147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</a:rPr>
              <a:t>минеральные соли</a:t>
            </a:r>
            <a:endParaRPr lang="ru-RU" sz="3600" b="1" dirty="0">
              <a:solidFill>
                <a:srgbClr val="0070C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00034" y="4929198"/>
            <a:ext cx="20717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</a:rPr>
              <a:t>корни</a:t>
            </a:r>
          </a:p>
          <a:p>
            <a:r>
              <a:rPr lang="ru-RU" sz="3600" b="1" dirty="0" smtClean="0">
                <a:solidFill>
                  <a:srgbClr val="0070C0"/>
                </a:solidFill>
              </a:rPr>
              <a:t>растений</a:t>
            </a:r>
            <a:endParaRPr lang="ru-RU" sz="3600" b="1" dirty="0">
              <a:solidFill>
                <a:srgbClr val="0070C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714612" y="4500570"/>
            <a:ext cx="22145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</a:rPr>
              <a:t>бактерии</a:t>
            </a:r>
            <a:endParaRPr lang="ru-RU" sz="3600" b="1" dirty="0">
              <a:solidFill>
                <a:srgbClr val="0070C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572100" y="5000636"/>
            <a:ext cx="35719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</a:rPr>
              <a:t>различные </a:t>
            </a:r>
          </a:p>
          <a:p>
            <a:r>
              <a:rPr lang="ru-RU" sz="3600" b="1" dirty="0" smtClean="0">
                <a:solidFill>
                  <a:srgbClr val="0070C0"/>
                </a:solidFill>
              </a:rPr>
              <a:t>животные</a:t>
            </a:r>
            <a:endParaRPr lang="ru-RU" sz="3600" b="1" dirty="0">
              <a:solidFill>
                <a:srgbClr val="0070C0"/>
              </a:solidFill>
            </a:endParaRPr>
          </a:p>
        </p:txBody>
      </p:sp>
      <p:cxnSp>
        <p:nvCxnSpPr>
          <p:cNvPr id="17" name="Прямая со стрелкой 16"/>
          <p:cNvCxnSpPr/>
          <p:nvPr/>
        </p:nvCxnSpPr>
        <p:spPr>
          <a:xfrm rot="5400000">
            <a:off x="3607587" y="1893083"/>
            <a:ext cx="135732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rot="5400000">
            <a:off x="2893207" y="1535893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5143504" y="1000108"/>
            <a:ext cx="1928826" cy="128588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rot="10800000" flipV="1">
            <a:off x="1428728" y="1071546"/>
            <a:ext cx="1571636" cy="92869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rot="5400000">
            <a:off x="1928794" y="1428736"/>
            <a:ext cx="2286016" cy="18573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 rot="5400000">
            <a:off x="2107389" y="2678901"/>
            <a:ext cx="3143272" cy="35719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 rot="16200000" flipH="1">
            <a:off x="4643438" y="1285860"/>
            <a:ext cx="2286016" cy="21431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 rot="5400000">
            <a:off x="714348" y="2071678"/>
            <a:ext cx="3714776" cy="18573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 rot="16200000" flipH="1">
            <a:off x="3536149" y="2321711"/>
            <a:ext cx="3786214" cy="17145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6" dur="10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3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8" dur="10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5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571</TotalTime>
  <Words>121</Words>
  <Application>Microsoft Office PowerPoint</Application>
  <PresentationFormat>Экран (4:3)</PresentationFormat>
  <Paragraphs>40</Paragraphs>
  <Slides>11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Трек</vt:lpstr>
      <vt:lpstr>Состав почвы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аа</dc:creator>
  <cp:lastModifiedBy>Николай</cp:lastModifiedBy>
  <cp:revision>107</cp:revision>
  <dcterms:created xsi:type="dcterms:W3CDTF">2008-04-30T14:15:33Z</dcterms:created>
  <dcterms:modified xsi:type="dcterms:W3CDTF">2013-09-09T06:48:18Z</dcterms:modified>
</cp:coreProperties>
</file>