
<file path=[Content_Types].xml><?xml version="1.0" encoding="utf-8"?>
<Types xmlns="http://schemas.openxmlformats.org/package/2006/content-types">
  <Default Extension="png" ContentType="image/png"/>
  <Default Extension="bin" ContentType="audio/unknown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5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6" r:id="rId22"/>
    <p:sldId id="277" r:id="rId23"/>
    <p:sldId id="278" r:id="rId24"/>
    <p:sldId id="279" r:id="rId25"/>
    <p:sldId id="280" r:id="rId26"/>
    <p:sldId id="281" r:id="rId27"/>
    <p:sldId id="285" r:id="rId28"/>
    <p:sldId id="284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21" r:id="rId62"/>
    <p:sldId id="319" r:id="rId63"/>
    <p:sldId id="320" r:id="rId64"/>
    <p:sldId id="318" r:id="rId65"/>
  </p:sldIdLst>
  <p:sldSz cx="9144000" cy="6858000" type="screen4x3"/>
  <p:notesSz cx="6858000" cy="9144000"/>
  <p:custDataLst>
    <p:tags r:id="rId66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5AFC"/>
    <a:srgbClr val="FF00FF"/>
    <a:srgbClr val="FF99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2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gs" Target="tags/tag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59875" cy="6870700"/>
            <a:chOff x="0" y="0"/>
            <a:chExt cx="5770" cy="4328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4186"/>
              <a:ext cx="5089" cy="14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kumimoji="1" lang="ru-RU"/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0" y="0"/>
              <a:ext cx="5089" cy="1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kumimoji="1" lang="ru-RU"/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5010" y="0"/>
              <a:ext cx="758" cy="432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8470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4706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/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4944" y="-1"/>
              <a:ext cx="816" cy="3976"/>
              <a:chOff x="4944" y="-1"/>
              <a:chExt cx="816" cy="3976"/>
            </a:xfrm>
          </p:grpSpPr>
          <p:grpSp>
            <p:nvGrpSpPr>
              <p:cNvPr id="20" name="Group 7"/>
              <p:cNvGrpSpPr>
                <a:grpSpLocks/>
              </p:cNvGrpSpPr>
              <p:nvPr userDrawn="1"/>
            </p:nvGrpSpPr>
            <p:grpSpPr bwMode="auto">
              <a:xfrm>
                <a:off x="5280" y="-1"/>
                <a:ext cx="480" cy="1432"/>
                <a:chOff x="5280" y="-1"/>
                <a:chExt cx="480" cy="1432"/>
              </a:xfrm>
            </p:grpSpPr>
            <p:grpSp>
              <p:nvGrpSpPr>
                <p:cNvPr id="41" name="Group 8"/>
                <p:cNvGrpSpPr>
                  <a:grpSpLocks/>
                </p:cNvGrpSpPr>
                <p:nvPr userDrawn="1"/>
              </p:nvGrpSpPr>
              <p:grpSpPr bwMode="auto">
                <a:xfrm rot="-5400000">
                  <a:off x="5486" y="-2"/>
                  <a:ext cx="174" cy="176"/>
                  <a:chOff x="1677" y="323"/>
                  <a:chExt cx="1690" cy="2560"/>
                </a:xfrm>
              </p:grpSpPr>
              <p:grpSp>
                <p:nvGrpSpPr>
                  <p:cNvPr id="50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677" y="323"/>
                    <a:ext cx="1690" cy="2560"/>
                    <a:chOff x="1677" y="323"/>
                    <a:chExt cx="1690" cy="2560"/>
                  </a:xfrm>
                </p:grpSpPr>
                <p:sp>
                  <p:nvSpPr>
                    <p:cNvPr id="57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2143" y="323"/>
                      <a:ext cx="1234" cy="2560"/>
                    </a:xfrm>
                    <a:custGeom>
                      <a:avLst/>
                      <a:gdLst>
                        <a:gd name="T0" fmla="*/ 337 w 1231"/>
                        <a:gd name="T1" fmla="*/ 283 h 2560"/>
                        <a:gd name="T2" fmla="*/ 415 w 1231"/>
                        <a:gd name="T3" fmla="*/ 115 h 2560"/>
                        <a:gd name="T4" fmla="*/ 583 w 1231"/>
                        <a:gd name="T5" fmla="*/ 7 h 2560"/>
                        <a:gd name="T6" fmla="*/ 895 w 1231"/>
                        <a:gd name="T7" fmla="*/ 61 h 2560"/>
                        <a:gd name="T8" fmla="*/ 1051 w 1231"/>
                        <a:gd name="T9" fmla="*/ 349 h 2560"/>
                        <a:gd name="T10" fmla="*/ 979 w 1231"/>
                        <a:gd name="T11" fmla="*/ 769 h 2560"/>
                        <a:gd name="T12" fmla="*/ 943 w 1231"/>
                        <a:gd name="T13" fmla="*/ 943 h 2560"/>
                        <a:gd name="T14" fmla="*/ 1105 w 1231"/>
                        <a:gd name="T15" fmla="*/ 1075 h 2560"/>
                        <a:gd name="T16" fmla="*/ 1231 w 1231"/>
                        <a:gd name="T17" fmla="*/ 1525 h 2560"/>
                        <a:gd name="T18" fmla="*/ 1123 w 1231"/>
                        <a:gd name="T19" fmla="*/ 1969 h 2560"/>
                        <a:gd name="T20" fmla="*/ 907 w 1231"/>
                        <a:gd name="T21" fmla="*/ 2077 h 2560"/>
                        <a:gd name="T22" fmla="*/ 721 w 1231"/>
                        <a:gd name="T23" fmla="*/ 2059 h 2560"/>
                        <a:gd name="T24" fmla="*/ 655 w 1231"/>
                        <a:gd name="T25" fmla="*/ 2251 h 2560"/>
                        <a:gd name="T26" fmla="*/ 529 w 1231"/>
                        <a:gd name="T27" fmla="*/ 2527 h 2560"/>
                        <a:gd name="T28" fmla="*/ 211 w 1231"/>
                        <a:gd name="T29" fmla="*/ 2509 h 2560"/>
                        <a:gd name="T30" fmla="*/ 31 w 1231"/>
                        <a:gd name="T31" fmla="*/ 2227 h 2560"/>
                        <a:gd name="T32" fmla="*/ 25 w 1231"/>
                        <a:gd name="T33" fmla="*/ 1969 h 2560"/>
                        <a:gd name="T34" fmla="*/ 145 w 1231"/>
                        <a:gd name="T35" fmla="*/ 1651 h 2560"/>
                        <a:gd name="T36" fmla="*/ 259 w 1231"/>
                        <a:gd name="T37" fmla="*/ 1513 h 2560"/>
                        <a:gd name="T38" fmla="*/ 217 w 1231"/>
                        <a:gd name="T39" fmla="*/ 1729 h 2560"/>
                        <a:gd name="T40" fmla="*/ 73 w 1231"/>
                        <a:gd name="T41" fmla="*/ 2023 h 2560"/>
                        <a:gd name="T42" fmla="*/ 169 w 1231"/>
                        <a:gd name="T43" fmla="*/ 2323 h 2560"/>
                        <a:gd name="T44" fmla="*/ 439 w 1231"/>
                        <a:gd name="T45" fmla="*/ 2431 h 2560"/>
                        <a:gd name="T46" fmla="*/ 595 w 1231"/>
                        <a:gd name="T47" fmla="*/ 2227 h 2560"/>
                        <a:gd name="T48" fmla="*/ 577 w 1231"/>
                        <a:gd name="T49" fmla="*/ 1807 h 2560"/>
                        <a:gd name="T50" fmla="*/ 493 w 1231"/>
                        <a:gd name="T51" fmla="*/ 1531 h 2560"/>
                        <a:gd name="T52" fmla="*/ 535 w 1231"/>
                        <a:gd name="T53" fmla="*/ 1459 h 2560"/>
                        <a:gd name="T54" fmla="*/ 625 w 1231"/>
                        <a:gd name="T55" fmla="*/ 1633 h 2560"/>
                        <a:gd name="T56" fmla="*/ 721 w 1231"/>
                        <a:gd name="T57" fmla="*/ 1933 h 2560"/>
                        <a:gd name="T58" fmla="*/ 967 w 1231"/>
                        <a:gd name="T59" fmla="*/ 1963 h 2560"/>
                        <a:gd name="T60" fmla="*/ 1135 w 1231"/>
                        <a:gd name="T61" fmla="*/ 1687 h 2560"/>
                        <a:gd name="T62" fmla="*/ 1117 w 1231"/>
                        <a:gd name="T63" fmla="*/ 1273 h 2560"/>
                        <a:gd name="T64" fmla="*/ 883 w 1231"/>
                        <a:gd name="T65" fmla="*/ 1057 h 2560"/>
                        <a:gd name="T66" fmla="*/ 679 w 1231"/>
                        <a:gd name="T67" fmla="*/ 1129 h 2560"/>
                        <a:gd name="T68" fmla="*/ 577 w 1231"/>
                        <a:gd name="T69" fmla="*/ 1117 h 2560"/>
                        <a:gd name="T70" fmla="*/ 619 w 1231"/>
                        <a:gd name="T71" fmla="*/ 1033 h 2560"/>
                        <a:gd name="T72" fmla="*/ 811 w 1231"/>
                        <a:gd name="T73" fmla="*/ 937 h 2560"/>
                        <a:gd name="T74" fmla="*/ 949 w 1231"/>
                        <a:gd name="T75" fmla="*/ 613 h 2560"/>
                        <a:gd name="T76" fmla="*/ 883 w 1231"/>
                        <a:gd name="T77" fmla="*/ 175 h 2560"/>
                        <a:gd name="T78" fmla="*/ 619 w 1231"/>
                        <a:gd name="T79" fmla="*/ 103 h 2560"/>
                        <a:gd name="T80" fmla="*/ 391 w 1231"/>
                        <a:gd name="T81" fmla="*/ 355 h 2560"/>
                        <a:gd name="T82" fmla="*/ 403 w 1231"/>
                        <a:gd name="T83" fmla="*/ 763 h 2560"/>
                        <a:gd name="T84" fmla="*/ 343 w 1231"/>
                        <a:gd name="T85" fmla="*/ 949 h 2560"/>
                        <a:gd name="T86" fmla="*/ 289 w 1231"/>
                        <a:gd name="T87" fmla="*/ 685 h 2560"/>
                        <a:gd name="T88" fmla="*/ 307 w 1231"/>
                        <a:gd name="T89" fmla="*/ 367 h 2560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</a:gdLst>
                      <a:ahLst/>
                      <a:cxnLst>
                        <a:cxn ang="T90">
                          <a:pos x="T0" y="T1"/>
                        </a:cxn>
                        <a:cxn ang="T91">
                          <a:pos x="T2" y="T3"/>
                        </a:cxn>
                        <a:cxn ang="T92">
                          <a:pos x="T4" y="T5"/>
                        </a:cxn>
                        <a:cxn ang="T93">
                          <a:pos x="T6" y="T7"/>
                        </a:cxn>
                        <a:cxn ang="T94">
                          <a:pos x="T8" y="T9"/>
                        </a:cxn>
                        <a:cxn ang="T95">
                          <a:pos x="T10" y="T11"/>
                        </a:cxn>
                        <a:cxn ang="T96">
                          <a:pos x="T12" y="T13"/>
                        </a:cxn>
                        <a:cxn ang="T97">
                          <a:pos x="T14" y="T15"/>
                        </a:cxn>
                        <a:cxn ang="T98">
                          <a:pos x="T16" y="T17"/>
                        </a:cxn>
                        <a:cxn ang="T99">
                          <a:pos x="T18" y="T19"/>
                        </a:cxn>
                        <a:cxn ang="T100">
                          <a:pos x="T20" y="T21"/>
                        </a:cxn>
                        <a:cxn ang="T101">
                          <a:pos x="T22" y="T23"/>
                        </a:cxn>
                        <a:cxn ang="T102">
                          <a:pos x="T24" y="T25"/>
                        </a:cxn>
                        <a:cxn ang="T103">
                          <a:pos x="T26" y="T27"/>
                        </a:cxn>
                        <a:cxn ang="T104">
                          <a:pos x="T28" y="T29"/>
                        </a:cxn>
                        <a:cxn ang="T105">
                          <a:pos x="T30" y="T31"/>
                        </a:cxn>
                        <a:cxn ang="T106">
                          <a:pos x="T32" y="T33"/>
                        </a:cxn>
                        <a:cxn ang="T107">
                          <a:pos x="T34" y="T35"/>
                        </a:cxn>
                        <a:cxn ang="T108">
                          <a:pos x="T36" y="T37"/>
                        </a:cxn>
                        <a:cxn ang="T109">
                          <a:pos x="T38" y="T39"/>
                        </a:cxn>
                        <a:cxn ang="T110">
                          <a:pos x="T40" y="T41"/>
                        </a:cxn>
                        <a:cxn ang="T111">
                          <a:pos x="T42" y="T43"/>
                        </a:cxn>
                        <a:cxn ang="T112">
                          <a:pos x="T44" y="T45"/>
                        </a:cxn>
                        <a:cxn ang="T113">
                          <a:pos x="T46" y="T47"/>
                        </a:cxn>
                        <a:cxn ang="T114">
                          <a:pos x="T48" y="T49"/>
                        </a:cxn>
                        <a:cxn ang="T115">
                          <a:pos x="T50" y="T51"/>
                        </a:cxn>
                        <a:cxn ang="T116">
                          <a:pos x="T52" y="T53"/>
                        </a:cxn>
                        <a:cxn ang="T117">
                          <a:pos x="T54" y="T55"/>
                        </a:cxn>
                        <a:cxn ang="T118">
                          <a:pos x="T56" y="T57"/>
                        </a:cxn>
                        <a:cxn ang="T119">
                          <a:pos x="T58" y="T59"/>
                        </a:cxn>
                        <a:cxn ang="T120">
                          <a:pos x="T60" y="T61"/>
                        </a:cxn>
                        <a:cxn ang="T121">
                          <a:pos x="T62" y="T63"/>
                        </a:cxn>
                        <a:cxn ang="T122">
                          <a:pos x="T64" y="T65"/>
                        </a:cxn>
                        <a:cxn ang="T123">
                          <a:pos x="T66" y="T67"/>
                        </a:cxn>
                        <a:cxn ang="T124">
                          <a:pos x="T68" y="T69"/>
                        </a:cxn>
                        <a:cxn ang="T125">
                          <a:pos x="T70" y="T71"/>
                        </a:cxn>
                        <a:cxn ang="T126">
                          <a:pos x="T72" y="T73"/>
                        </a:cxn>
                        <a:cxn ang="T127">
                          <a:pos x="T74" y="T75"/>
                        </a:cxn>
                        <a:cxn ang="T128">
                          <a:pos x="T76" y="T77"/>
                        </a:cxn>
                        <a:cxn ang="T129">
                          <a:pos x="T78" y="T79"/>
                        </a:cxn>
                        <a:cxn ang="T130">
                          <a:pos x="T80" y="T81"/>
                        </a:cxn>
                        <a:cxn ang="T131">
                          <a:pos x="T82" y="T83"/>
                        </a:cxn>
                        <a:cxn ang="T132">
                          <a:pos x="T84" y="T85"/>
                        </a:cxn>
                        <a:cxn ang="T133">
                          <a:pos x="T86" y="T87"/>
                        </a:cxn>
                        <a:cxn ang="T134">
                          <a:pos x="T88" y="T89"/>
                        </a:cxn>
                      </a:cxnLst>
                      <a:rect l="0" t="0" r="r" b="b"/>
                      <a:pathLst>
                        <a:path w="1231" h="2560">
                          <a:moveTo>
                            <a:pt x="307" y="367"/>
                          </a:moveTo>
                          <a:cubicBezTo>
                            <a:pt x="317" y="336"/>
                            <a:pt x="326" y="303"/>
                            <a:pt x="337" y="283"/>
                          </a:cubicBezTo>
                          <a:cubicBezTo>
                            <a:pt x="348" y="263"/>
                            <a:pt x="360" y="275"/>
                            <a:pt x="373" y="247"/>
                          </a:cubicBezTo>
                          <a:cubicBezTo>
                            <a:pt x="386" y="219"/>
                            <a:pt x="400" y="147"/>
                            <a:pt x="415" y="115"/>
                          </a:cubicBezTo>
                          <a:cubicBezTo>
                            <a:pt x="430" y="83"/>
                            <a:pt x="435" y="73"/>
                            <a:pt x="463" y="55"/>
                          </a:cubicBezTo>
                          <a:cubicBezTo>
                            <a:pt x="491" y="37"/>
                            <a:pt x="536" y="14"/>
                            <a:pt x="583" y="7"/>
                          </a:cubicBezTo>
                          <a:cubicBezTo>
                            <a:pt x="630" y="0"/>
                            <a:pt x="693" y="4"/>
                            <a:pt x="745" y="13"/>
                          </a:cubicBezTo>
                          <a:cubicBezTo>
                            <a:pt x="797" y="22"/>
                            <a:pt x="852" y="34"/>
                            <a:pt x="895" y="61"/>
                          </a:cubicBezTo>
                          <a:cubicBezTo>
                            <a:pt x="938" y="88"/>
                            <a:pt x="977" y="127"/>
                            <a:pt x="1003" y="175"/>
                          </a:cubicBezTo>
                          <a:cubicBezTo>
                            <a:pt x="1029" y="223"/>
                            <a:pt x="1044" y="287"/>
                            <a:pt x="1051" y="349"/>
                          </a:cubicBezTo>
                          <a:cubicBezTo>
                            <a:pt x="1058" y="411"/>
                            <a:pt x="1057" y="477"/>
                            <a:pt x="1045" y="547"/>
                          </a:cubicBezTo>
                          <a:cubicBezTo>
                            <a:pt x="1033" y="617"/>
                            <a:pt x="995" y="712"/>
                            <a:pt x="979" y="769"/>
                          </a:cubicBezTo>
                          <a:cubicBezTo>
                            <a:pt x="963" y="826"/>
                            <a:pt x="955" y="860"/>
                            <a:pt x="949" y="889"/>
                          </a:cubicBezTo>
                          <a:cubicBezTo>
                            <a:pt x="943" y="918"/>
                            <a:pt x="936" y="925"/>
                            <a:pt x="943" y="943"/>
                          </a:cubicBezTo>
                          <a:cubicBezTo>
                            <a:pt x="950" y="961"/>
                            <a:pt x="964" y="975"/>
                            <a:pt x="991" y="997"/>
                          </a:cubicBezTo>
                          <a:cubicBezTo>
                            <a:pt x="1018" y="1019"/>
                            <a:pt x="1069" y="1033"/>
                            <a:pt x="1105" y="1075"/>
                          </a:cubicBezTo>
                          <a:cubicBezTo>
                            <a:pt x="1141" y="1117"/>
                            <a:pt x="1186" y="1174"/>
                            <a:pt x="1207" y="1249"/>
                          </a:cubicBezTo>
                          <a:cubicBezTo>
                            <a:pt x="1228" y="1324"/>
                            <a:pt x="1231" y="1441"/>
                            <a:pt x="1231" y="1525"/>
                          </a:cubicBezTo>
                          <a:cubicBezTo>
                            <a:pt x="1231" y="1609"/>
                            <a:pt x="1225" y="1679"/>
                            <a:pt x="1207" y="1753"/>
                          </a:cubicBezTo>
                          <a:cubicBezTo>
                            <a:pt x="1189" y="1827"/>
                            <a:pt x="1153" y="1917"/>
                            <a:pt x="1123" y="1969"/>
                          </a:cubicBezTo>
                          <a:cubicBezTo>
                            <a:pt x="1093" y="2021"/>
                            <a:pt x="1063" y="2047"/>
                            <a:pt x="1027" y="2065"/>
                          </a:cubicBezTo>
                          <a:cubicBezTo>
                            <a:pt x="991" y="2083"/>
                            <a:pt x="951" y="2079"/>
                            <a:pt x="907" y="2077"/>
                          </a:cubicBezTo>
                          <a:cubicBezTo>
                            <a:pt x="863" y="2075"/>
                            <a:pt x="794" y="2056"/>
                            <a:pt x="763" y="2053"/>
                          </a:cubicBezTo>
                          <a:cubicBezTo>
                            <a:pt x="732" y="2050"/>
                            <a:pt x="733" y="2050"/>
                            <a:pt x="721" y="2059"/>
                          </a:cubicBezTo>
                          <a:cubicBezTo>
                            <a:pt x="709" y="2068"/>
                            <a:pt x="702" y="2075"/>
                            <a:pt x="691" y="2107"/>
                          </a:cubicBezTo>
                          <a:cubicBezTo>
                            <a:pt x="680" y="2139"/>
                            <a:pt x="665" y="2205"/>
                            <a:pt x="655" y="2251"/>
                          </a:cubicBezTo>
                          <a:cubicBezTo>
                            <a:pt x="645" y="2297"/>
                            <a:pt x="652" y="2337"/>
                            <a:pt x="631" y="2383"/>
                          </a:cubicBezTo>
                          <a:cubicBezTo>
                            <a:pt x="610" y="2429"/>
                            <a:pt x="574" y="2498"/>
                            <a:pt x="529" y="2527"/>
                          </a:cubicBezTo>
                          <a:cubicBezTo>
                            <a:pt x="484" y="2556"/>
                            <a:pt x="414" y="2560"/>
                            <a:pt x="361" y="2557"/>
                          </a:cubicBezTo>
                          <a:cubicBezTo>
                            <a:pt x="308" y="2554"/>
                            <a:pt x="256" y="2537"/>
                            <a:pt x="211" y="2509"/>
                          </a:cubicBezTo>
                          <a:cubicBezTo>
                            <a:pt x="166" y="2481"/>
                            <a:pt x="121" y="2436"/>
                            <a:pt x="91" y="2389"/>
                          </a:cubicBezTo>
                          <a:cubicBezTo>
                            <a:pt x="61" y="2342"/>
                            <a:pt x="46" y="2275"/>
                            <a:pt x="31" y="2227"/>
                          </a:cubicBezTo>
                          <a:cubicBezTo>
                            <a:pt x="16" y="2179"/>
                            <a:pt x="2" y="2144"/>
                            <a:pt x="1" y="2101"/>
                          </a:cubicBezTo>
                          <a:cubicBezTo>
                            <a:pt x="0" y="2058"/>
                            <a:pt x="13" y="2018"/>
                            <a:pt x="25" y="1969"/>
                          </a:cubicBezTo>
                          <a:cubicBezTo>
                            <a:pt x="37" y="1920"/>
                            <a:pt x="53" y="1860"/>
                            <a:pt x="73" y="1807"/>
                          </a:cubicBezTo>
                          <a:cubicBezTo>
                            <a:pt x="93" y="1754"/>
                            <a:pt x="122" y="1698"/>
                            <a:pt x="145" y="1651"/>
                          </a:cubicBezTo>
                          <a:cubicBezTo>
                            <a:pt x="168" y="1604"/>
                            <a:pt x="192" y="1548"/>
                            <a:pt x="211" y="1525"/>
                          </a:cubicBezTo>
                          <a:cubicBezTo>
                            <a:pt x="230" y="1502"/>
                            <a:pt x="249" y="1502"/>
                            <a:pt x="259" y="1513"/>
                          </a:cubicBezTo>
                          <a:cubicBezTo>
                            <a:pt x="269" y="1524"/>
                            <a:pt x="278" y="1555"/>
                            <a:pt x="271" y="1591"/>
                          </a:cubicBezTo>
                          <a:cubicBezTo>
                            <a:pt x="264" y="1627"/>
                            <a:pt x="242" y="1682"/>
                            <a:pt x="217" y="1729"/>
                          </a:cubicBezTo>
                          <a:cubicBezTo>
                            <a:pt x="192" y="1776"/>
                            <a:pt x="145" y="1824"/>
                            <a:pt x="121" y="1873"/>
                          </a:cubicBezTo>
                          <a:cubicBezTo>
                            <a:pt x="97" y="1922"/>
                            <a:pt x="76" y="1970"/>
                            <a:pt x="73" y="2023"/>
                          </a:cubicBezTo>
                          <a:cubicBezTo>
                            <a:pt x="70" y="2076"/>
                            <a:pt x="87" y="2141"/>
                            <a:pt x="103" y="2191"/>
                          </a:cubicBezTo>
                          <a:cubicBezTo>
                            <a:pt x="119" y="2241"/>
                            <a:pt x="140" y="2285"/>
                            <a:pt x="169" y="2323"/>
                          </a:cubicBezTo>
                          <a:cubicBezTo>
                            <a:pt x="198" y="2361"/>
                            <a:pt x="232" y="2401"/>
                            <a:pt x="277" y="2419"/>
                          </a:cubicBezTo>
                          <a:cubicBezTo>
                            <a:pt x="322" y="2437"/>
                            <a:pt x="395" y="2440"/>
                            <a:pt x="439" y="2431"/>
                          </a:cubicBezTo>
                          <a:cubicBezTo>
                            <a:pt x="483" y="2422"/>
                            <a:pt x="515" y="2399"/>
                            <a:pt x="541" y="2365"/>
                          </a:cubicBezTo>
                          <a:cubicBezTo>
                            <a:pt x="567" y="2331"/>
                            <a:pt x="583" y="2280"/>
                            <a:pt x="595" y="2227"/>
                          </a:cubicBezTo>
                          <a:cubicBezTo>
                            <a:pt x="607" y="2174"/>
                            <a:pt x="616" y="2117"/>
                            <a:pt x="613" y="2047"/>
                          </a:cubicBezTo>
                          <a:cubicBezTo>
                            <a:pt x="610" y="1977"/>
                            <a:pt x="589" y="1871"/>
                            <a:pt x="577" y="1807"/>
                          </a:cubicBezTo>
                          <a:cubicBezTo>
                            <a:pt x="565" y="1743"/>
                            <a:pt x="555" y="1709"/>
                            <a:pt x="541" y="1663"/>
                          </a:cubicBezTo>
                          <a:cubicBezTo>
                            <a:pt x="527" y="1617"/>
                            <a:pt x="502" y="1561"/>
                            <a:pt x="493" y="1531"/>
                          </a:cubicBezTo>
                          <a:cubicBezTo>
                            <a:pt x="484" y="1501"/>
                            <a:pt x="480" y="1495"/>
                            <a:pt x="487" y="1483"/>
                          </a:cubicBezTo>
                          <a:cubicBezTo>
                            <a:pt x="494" y="1471"/>
                            <a:pt x="519" y="1455"/>
                            <a:pt x="535" y="1459"/>
                          </a:cubicBezTo>
                          <a:cubicBezTo>
                            <a:pt x="551" y="1463"/>
                            <a:pt x="568" y="1478"/>
                            <a:pt x="583" y="1507"/>
                          </a:cubicBezTo>
                          <a:cubicBezTo>
                            <a:pt x="598" y="1536"/>
                            <a:pt x="610" y="1583"/>
                            <a:pt x="625" y="1633"/>
                          </a:cubicBezTo>
                          <a:cubicBezTo>
                            <a:pt x="640" y="1683"/>
                            <a:pt x="657" y="1757"/>
                            <a:pt x="673" y="1807"/>
                          </a:cubicBezTo>
                          <a:cubicBezTo>
                            <a:pt x="689" y="1857"/>
                            <a:pt x="697" y="1905"/>
                            <a:pt x="721" y="1933"/>
                          </a:cubicBezTo>
                          <a:cubicBezTo>
                            <a:pt x="745" y="1961"/>
                            <a:pt x="776" y="1970"/>
                            <a:pt x="817" y="1975"/>
                          </a:cubicBezTo>
                          <a:cubicBezTo>
                            <a:pt x="858" y="1980"/>
                            <a:pt x="926" y="1980"/>
                            <a:pt x="967" y="1963"/>
                          </a:cubicBezTo>
                          <a:cubicBezTo>
                            <a:pt x="1008" y="1946"/>
                            <a:pt x="1035" y="1919"/>
                            <a:pt x="1063" y="1873"/>
                          </a:cubicBezTo>
                          <a:cubicBezTo>
                            <a:pt x="1091" y="1827"/>
                            <a:pt x="1122" y="1761"/>
                            <a:pt x="1135" y="1687"/>
                          </a:cubicBezTo>
                          <a:cubicBezTo>
                            <a:pt x="1148" y="1613"/>
                            <a:pt x="1144" y="1498"/>
                            <a:pt x="1141" y="1429"/>
                          </a:cubicBezTo>
                          <a:cubicBezTo>
                            <a:pt x="1138" y="1360"/>
                            <a:pt x="1140" y="1325"/>
                            <a:pt x="1117" y="1273"/>
                          </a:cubicBezTo>
                          <a:cubicBezTo>
                            <a:pt x="1094" y="1221"/>
                            <a:pt x="1042" y="1153"/>
                            <a:pt x="1003" y="1117"/>
                          </a:cubicBezTo>
                          <a:cubicBezTo>
                            <a:pt x="964" y="1081"/>
                            <a:pt x="919" y="1064"/>
                            <a:pt x="883" y="1057"/>
                          </a:cubicBezTo>
                          <a:cubicBezTo>
                            <a:pt x="847" y="1050"/>
                            <a:pt x="821" y="1063"/>
                            <a:pt x="787" y="1075"/>
                          </a:cubicBezTo>
                          <a:cubicBezTo>
                            <a:pt x="753" y="1087"/>
                            <a:pt x="706" y="1117"/>
                            <a:pt x="679" y="1129"/>
                          </a:cubicBezTo>
                          <a:cubicBezTo>
                            <a:pt x="652" y="1141"/>
                            <a:pt x="642" y="1149"/>
                            <a:pt x="625" y="1147"/>
                          </a:cubicBezTo>
                          <a:cubicBezTo>
                            <a:pt x="608" y="1145"/>
                            <a:pt x="584" y="1130"/>
                            <a:pt x="577" y="1117"/>
                          </a:cubicBezTo>
                          <a:cubicBezTo>
                            <a:pt x="570" y="1104"/>
                            <a:pt x="576" y="1083"/>
                            <a:pt x="583" y="1069"/>
                          </a:cubicBezTo>
                          <a:cubicBezTo>
                            <a:pt x="590" y="1055"/>
                            <a:pt x="599" y="1043"/>
                            <a:pt x="619" y="1033"/>
                          </a:cubicBezTo>
                          <a:cubicBezTo>
                            <a:pt x="639" y="1023"/>
                            <a:pt x="671" y="1025"/>
                            <a:pt x="703" y="1009"/>
                          </a:cubicBezTo>
                          <a:cubicBezTo>
                            <a:pt x="735" y="993"/>
                            <a:pt x="780" y="965"/>
                            <a:pt x="811" y="937"/>
                          </a:cubicBezTo>
                          <a:cubicBezTo>
                            <a:pt x="842" y="909"/>
                            <a:pt x="866" y="895"/>
                            <a:pt x="889" y="841"/>
                          </a:cubicBezTo>
                          <a:cubicBezTo>
                            <a:pt x="912" y="787"/>
                            <a:pt x="939" y="696"/>
                            <a:pt x="949" y="613"/>
                          </a:cubicBezTo>
                          <a:cubicBezTo>
                            <a:pt x="959" y="530"/>
                            <a:pt x="960" y="416"/>
                            <a:pt x="949" y="343"/>
                          </a:cubicBezTo>
                          <a:cubicBezTo>
                            <a:pt x="938" y="270"/>
                            <a:pt x="914" y="215"/>
                            <a:pt x="883" y="175"/>
                          </a:cubicBezTo>
                          <a:cubicBezTo>
                            <a:pt x="852" y="135"/>
                            <a:pt x="807" y="115"/>
                            <a:pt x="763" y="103"/>
                          </a:cubicBezTo>
                          <a:cubicBezTo>
                            <a:pt x="719" y="91"/>
                            <a:pt x="665" y="90"/>
                            <a:pt x="619" y="103"/>
                          </a:cubicBezTo>
                          <a:cubicBezTo>
                            <a:pt x="573" y="116"/>
                            <a:pt x="525" y="139"/>
                            <a:pt x="487" y="181"/>
                          </a:cubicBezTo>
                          <a:cubicBezTo>
                            <a:pt x="449" y="223"/>
                            <a:pt x="412" y="301"/>
                            <a:pt x="391" y="355"/>
                          </a:cubicBezTo>
                          <a:cubicBezTo>
                            <a:pt x="370" y="409"/>
                            <a:pt x="359" y="437"/>
                            <a:pt x="361" y="505"/>
                          </a:cubicBezTo>
                          <a:cubicBezTo>
                            <a:pt x="363" y="573"/>
                            <a:pt x="399" y="691"/>
                            <a:pt x="403" y="763"/>
                          </a:cubicBezTo>
                          <a:cubicBezTo>
                            <a:pt x="407" y="835"/>
                            <a:pt x="395" y="906"/>
                            <a:pt x="385" y="937"/>
                          </a:cubicBezTo>
                          <a:cubicBezTo>
                            <a:pt x="375" y="968"/>
                            <a:pt x="356" y="957"/>
                            <a:pt x="343" y="949"/>
                          </a:cubicBezTo>
                          <a:cubicBezTo>
                            <a:pt x="330" y="941"/>
                            <a:pt x="316" y="933"/>
                            <a:pt x="307" y="889"/>
                          </a:cubicBezTo>
                          <a:cubicBezTo>
                            <a:pt x="298" y="845"/>
                            <a:pt x="294" y="755"/>
                            <a:pt x="289" y="685"/>
                          </a:cubicBezTo>
                          <a:cubicBezTo>
                            <a:pt x="284" y="615"/>
                            <a:pt x="273" y="523"/>
                            <a:pt x="277" y="469"/>
                          </a:cubicBezTo>
                          <a:cubicBezTo>
                            <a:pt x="281" y="415"/>
                            <a:pt x="297" y="398"/>
                            <a:pt x="307" y="367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8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1687" y="381"/>
                      <a:ext cx="864" cy="2065"/>
                    </a:xfrm>
                    <a:custGeom>
                      <a:avLst/>
                      <a:gdLst>
                        <a:gd name="T0" fmla="*/ 785 w 865"/>
                        <a:gd name="T1" fmla="*/ 530 h 2071"/>
                        <a:gd name="T2" fmla="*/ 797 w 865"/>
                        <a:gd name="T3" fmla="*/ 350 h 2071"/>
                        <a:gd name="T4" fmla="*/ 863 w 865"/>
                        <a:gd name="T5" fmla="*/ 206 h 2071"/>
                        <a:gd name="T6" fmla="*/ 809 w 865"/>
                        <a:gd name="T7" fmla="*/ 218 h 2071"/>
                        <a:gd name="T8" fmla="*/ 749 w 865"/>
                        <a:gd name="T9" fmla="*/ 218 h 2071"/>
                        <a:gd name="T10" fmla="*/ 683 w 865"/>
                        <a:gd name="T11" fmla="*/ 116 h 2071"/>
                        <a:gd name="T12" fmla="*/ 611 w 865"/>
                        <a:gd name="T13" fmla="*/ 32 h 2071"/>
                        <a:gd name="T14" fmla="*/ 509 w 865"/>
                        <a:gd name="T15" fmla="*/ 2 h 2071"/>
                        <a:gd name="T16" fmla="*/ 407 w 865"/>
                        <a:gd name="T17" fmla="*/ 20 h 2071"/>
                        <a:gd name="T18" fmla="*/ 281 w 865"/>
                        <a:gd name="T19" fmla="*/ 74 h 2071"/>
                        <a:gd name="T20" fmla="*/ 173 w 865"/>
                        <a:gd name="T21" fmla="*/ 206 h 2071"/>
                        <a:gd name="T22" fmla="*/ 119 w 865"/>
                        <a:gd name="T23" fmla="*/ 404 h 2071"/>
                        <a:gd name="T24" fmla="*/ 131 w 865"/>
                        <a:gd name="T25" fmla="*/ 590 h 2071"/>
                        <a:gd name="T26" fmla="*/ 173 w 865"/>
                        <a:gd name="T27" fmla="*/ 782 h 2071"/>
                        <a:gd name="T28" fmla="*/ 197 w 865"/>
                        <a:gd name="T29" fmla="*/ 884 h 2071"/>
                        <a:gd name="T30" fmla="*/ 167 w 865"/>
                        <a:gd name="T31" fmla="*/ 986 h 2071"/>
                        <a:gd name="T32" fmla="*/ 65 w 865"/>
                        <a:gd name="T33" fmla="*/ 1124 h 2071"/>
                        <a:gd name="T34" fmla="*/ 17 w 865"/>
                        <a:gd name="T35" fmla="*/ 1298 h 2071"/>
                        <a:gd name="T36" fmla="*/ 5 w 865"/>
                        <a:gd name="T37" fmla="*/ 1550 h 2071"/>
                        <a:gd name="T38" fmla="*/ 47 w 865"/>
                        <a:gd name="T39" fmla="*/ 1748 h 2071"/>
                        <a:gd name="T40" fmla="*/ 131 w 865"/>
                        <a:gd name="T41" fmla="*/ 1898 h 2071"/>
                        <a:gd name="T42" fmla="*/ 299 w 865"/>
                        <a:gd name="T43" fmla="*/ 1988 h 2071"/>
                        <a:gd name="T44" fmla="*/ 425 w 865"/>
                        <a:gd name="T45" fmla="*/ 1982 h 2071"/>
                        <a:gd name="T46" fmla="*/ 467 w 865"/>
                        <a:gd name="T47" fmla="*/ 1994 h 2071"/>
                        <a:gd name="T48" fmla="*/ 497 w 865"/>
                        <a:gd name="T49" fmla="*/ 2066 h 2071"/>
                        <a:gd name="T50" fmla="*/ 497 w 865"/>
                        <a:gd name="T51" fmla="*/ 1964 h 2071"/>
                        <a:gd name="T52" fmla="*/ 557 w 865"/>
                        <a:gd name="T53" fmla="*/ 1778 h 2071"/>
                        <a:gd name="T54" fmla="*/ 617 w 865"/>
                        <a:gd name="T55" fmla="*/ 1658 h 2071"/>
                        <a:gd name="T56" fmla="*/ 581 w 865"/>
                        <a:gd name="T57" fmla="*/ 1700 h 2071"/>
                        <a:gd name="T58" fmla="*/ 515 w 865"/>
                        <a:gd name="T59" fmla="*/ 1820 h 2071"/>
                        <a:gd name="T60" fmla="*/ 407 w 865"/>
                        <a:gd name="T61" fmla="*/ 1904 h 2071"/>
                        <a:gd name="T62" fmla="*/ 269 w 865"/>
                        <a:gd name="T63" fmla="*/ 1898 h 2071"/>
                        <a:gd name="T64" fmla="*/ 179 w 865"/>
                        <a:gd name="T65" fmla="*/ 1814 h 2071"/>
                        <a:gd name="T66" fmla="*/ 113 w 865"/>
                        <a:gd name="T67" fmla="*/ 1640 h 2071"/>
                        <a:gd name="T68" fmla="*/ 107 w 865"/>
                        <a:gd name="T69" fmla="*/ 1394 h 2071"/>
                        <a:gd name="T70" fmla="*/ 137 w 865"/>
                        <a:gd name="T71" fmla="*/ 1190 h 2071"/>
                        <a:gd name="T72" fmla="*/ 203 w 865"/>
                        <a:gd name="T73" fmla="*/ 1070 h 2071"/>
                        <a:gd name="T74" fmla="*/ 323 w 865"/>
                        <a:gd name="T75" fmla="*/ 1022 h 2071"/>
                        <a:gd name="T76" fmla="*/ 509 w 865"/>
                        <a:gd name="T77" fmla="*/ 1076 h 2071"/>
                        <a:gd name="T78" fmla="*/ 611 w 865"/>
                        <a:gd name="T79" fmla="*/ 1124 h 2071"/>
                        <a:gd name="T80" fmla="*/ 665 w 865"/>
                        <a:gd name="T81" fmla="*/ 1100 h 2071"/>
                        <a:gd name="T82" fmla="*/ 659 w 865"/>
                        <a:gd name="T83" fmla="*/ 1046 h 2071"/>
                        <a:gd name="T84" fmla="*/ 611 w 865"/>
                        <a:gd name="T85" fmla="*/ 1004 h 2071"/>
                        <a:gd name="T86" fmla="*/ 497 w 865"/>
                        <a:gd name="T87" fmla="*/ 980 h 2071"/>
                        <a:gd name="T88" fmla="*/ 323 w 865"/>
                        <a:gd name="T89" fmla="*/ 896 h 2071"/>
                        <a:gd name="T90" fmla="*/ 233 w 865"/>
                        <a:gd name="T91" fmla="*/ 680 h 2071"/>
                        <a:gd name="T92" fmla="*/ 209 w 865"/>
                        <a:gd name="T93" fmla="*/ 416 h 2071"/>
                        <a:gd name="T94" fmla="*/ 317 w 865"/>
                        <a:gd name="T95" fmla="*/ 170 h 2071"/>
                        <a:gd name="T96" fmla="*/ 485 w 865"/>
                        <a:gd name="T97" fmla="*/ 110 h 2071"/>
                        <a:gd name="T98" fmla="*/ 617 w 865"/>
                        <a:gd name="T99" fmla="*/ 164 h 2071"/>
                        <a:gd name="T100" fmla="*/ 707 w 865"/>
                        <a:gd name="T101" fmla="*/ 290 h 2071"/>
                        <a:gd name="T102" fmla="*/ 737 w 865"/>
                        <a:gd name="T103" fmla="*/ 428 h 2071"/>
                        <a:gd name="T104" fmla="*/ 773 w 865"/>
                        <a:gd name="T105" fmla="*/ 602 h 2071"/>
                        <a:gd name="T106" fmla="*/ 809 w 865"/>
                        <a:gd name="T107" fmla="*/ 584 h 2071"/>
                        <a:gd name="T108" fmla="*/ 785 w 865"/>
                        <a:gd name="T109" fmla="*/ 530 h 2071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0" t="0" r="r" b="b"/>
                      <a:pathLst>
                        <a:path w="865" h="2071">
                          <a:moveTo>
                            <a:pt x="785" y="530"/>
                          </a:moveTo>
                          <a:cubicBezTo>
                            <a:pt x="783" y="491"/>
                            <a:pt x="784" y="404"/>
                            <a:pt x="797" y="350"/>
                          </a:cubicBezTo>
                          <a:cubicBezTo>
                            <a:pt x="810" y="296"/>
                            <a:pt x="861" y="228"/>
                            <a:pt x="863" y="206"/>
                          </a:cubicBezTo>
                          <a:cubicBezTo>
                            <a:pt x="865" y="184"/>
                            <a:pt x="828" y="216"/>
                            <a:pt x="809" y="218"/>
                          </a:cubicBezTo>
                          <a:cubicBezTo>
                            <a:pt x="790" y="220"/>
                            <a:pt x="770" y="235"/>
                            <a:pt x="749" y="218"/>
                          </a:cubicBezTo>
                          <a:cubicBezTo>
                            <a:pt x="728" y="201"/>
                            <a:pt x="706" y="147"/>
                            <a:pt x="683" y="116"/>
                          </a:cubicBezTo>
                          <a:cubicBezTo>
                            <a:pt x="660" y="85"/>
                            <a:pt x="640" y="51"/>
                            <a:pt x="611" y="32"/>
                          </a:cubicBezTo>
                          <a:cubicBezTo>
                            <a:pt x="582" y="13"/>
                            <a:pt x="543" y="4"/>
                            <a:pt x="509" y="2"/>
                          </a:cubicBezTo>
                          <a:cubicBezTo>
                            <a:pt x="475" y="0"/>
                            <a:pt x="445" y="8"/>
                            <a:pt x="407" y="20"/>
                          </a:cubicBezTo>
                          <a:cubicBezTo>
                            <a:pt x="369" y="32"/>
                            <a:pt x="320" y="43"/>
                            <a:pt x="281" y="74"/>
                          </a:cubicBezTo>
                          <a:cubicBezTo>
                            <a:pt x="242" y="105"/>
                            <a:pt x="200" y="151"/>
                            <a:pt x="173" y="206"/>
                          </a:cubicBezTo>
                          <a:cubicBezTo>
                            <a:pt x="146" y="261"/>
                            <a:pt x="126" y="340"/>
                            <a:pt x="119" y="404"/>
                          </a:cubicBezTo>
                          <a:cubicBezTo>
                            <a:pt x="112" y="468"/>
                            <a:pt x="122" y="527"/>
                            <a:pt x="131" y="590"/>
                          </a:cubicBezTo>
                          <a:cubicBezTo>
                            <a:pt x="140" y="653"/>
                            <a:pt x="162" y="733"/>
                            <a:pt x="173" y="782"/>
                          </a:cubicBezTo>
                          <a:cubicBezTo>
                            <a:pt x="184" y="831"/>
                            <a:pt x="198" y="850"/>
                            <a:pt x="197" y="884"/>
                          </a:cubicBezTo>
                          <a:cubicBezTo>
                            <a:pt x="196" y="918"/>
                            <a:pt x="189" y="946"/>
                            <a:pt x="167" y="986"/>
                          </a:cubicBezTo>
                          <a:cubicBezTo>
                            <a:pt x="145" y="1026"/>
                            <a:pt x="90" y="1072"/>
                            <a:pt x="65" y="1124"/>
                          </a:cubicBezTo>
                          <a:cubicBezTo>
                            <a:pt x="40" y="1176"/>
                            <a:pt x="27" y="1227"/>
                            <a:pt x="17" y="1298"/>
                          </a:cubicBezTo>
                          <a:cubicBezTo>
                            <a:pt x="7" y="1369"/>
                            <a:pt x="0" y="1475"/>
                            <a:pt x="5" y="1550"/>
                          </a:cubicBezTo>
                          <a:cubicBezTo>
                            <a:pt x="10" y="1625"/>
                            <a:pt x="26" y="1690"/>
                            <a:pt x="47" y="1748"/>
                          </a:cubicBezTo>
                          <a:cubicBezTo>
                            <a:pt x="68" y="1806"/>
                            <a:pt x="89" y="1858"/>
                            <a:pt x="131" y="1898"/>
                          </a:cubicBezTo>
                          <a:cubicBezTo>
                            <a:pt x="173" y="1938"/>
                            <a:pt x="250" y="1974"/>
                            <a:pt x="299" y="1988"/>
                          </a:cubicBezTo>
                          <a:cubicBezTo>
                            <a:pt x="348" y="2002"/>
                            <a:pt x="397" y="1981"/>
                            <a:pt x="425" y="1982"/>
                          </a:cubicBezTo>
                          <a:cubicBezTo>
                            <a:pt x="453" y="1983"/>
                            <a:pt x="455" y="1980"/>
                            <a:pt x="467" y="1994"/>
                          </a:cubicBezTo>
                          <a:cubicBezTo>
                            <a:pt x="479" y="2008"/>
                            <a:pt x="492" y="2071"/>
                            <a:pt x="497" y="2066"/>
                          </a:cubicBezTo>
                          <a:cubicBezTo>
                            <a:pt x="502" y="2061"/>
                            <a:pt x="487" y="2012"/>
                            <a:pt x="497" y="1964"/>
                          </a:cubicBezTo>
                          <a:cubicBezTo>
                            <a:pt x="507" y="1916"/>
                            <a:pt x="537" y="1829"/>
                            <a:pt x="557" y="1778"/>
                          </a:cubicBezTo>
                          <a:cubicBezTo>
                            <a:pt x="577" y="1727"/>
                            <a:pt x="613" y="1671"/>
                            <a:pt x="617" y="1658"/>
                          </a:cubicBezTo>
                          <a:cubicBezTo>
                            <a:pt x="621" y="1645"/>
                            <a:pt x="598" y="1673"/>
                            <a:pt x="581" y="1700"/>
                          </a:cubicBezTo>
                          <a:cubicBezTo>
                            <a:pt x="564" y="1727"/>
                            <a:pt x="544" y="1786"/>
                            <a:pt x="515" y="1820"/>
                          </a:cubicBezTo>
                          <a:cubicBezTo>
                            <a:pt x="486" y="1854"/>
                            <a:pt x="448" y="1891"/>
                            <a:pt x="407" y="1904"/>
                          </a:cubicBezTo>
                          <a:cubicBezTo>
                            <a:pt x="366" y="1917"/>
                            <a:pt x="307" y="1913"/>
                            <a:pt x="269" y="1898"/>
                          </a:cubicBezTo>
                          <a:cubicBezTo>
                            <a:pt x="231" y="1883"/>
                            <a:pt x="205" y="1857"/>
                            <a:pt x="179" y="1814"/>
                          </a:cubicBezTo>
                          <a:cubicBezTo>
                            <a:pt x="153" y="1771"/>
                            <a:pt x="125" y="1710"/>
                            <a:pt x="113" y="1640"/>
                          </a:cubicBezTo>
                          <a:cubicBezTo>
                            <a:pt x="101" y="1570"/>
                            <a:pt x="103" y="1469"/>
                            <a:pt x="107" y="1394"/>
                          </a:cubicBezTo>
                          <a:cubicBezTo>
                            <a:pt x="111" y="1319"/>
                            <a:pt x="121" y="1244"/>
                            <a:pt x="137" y="1190"/>
                          </a:cubicBezTo>
                          <a:cubicBezTo>
                            <a:pt x="153" y="1136"/>
                            <a:pt x="172" y="1098"/>
                            <a:pt x="203" y="1070"/>
                          </a:cubicBezTo>
                          <a:cubicBezTo>
                            <a:pt x="234" y="1042"/>
                            <a:pt x="272" y="1021"/>
                            <a:pt x="323" y="1022"/>
                          </a:cubicBezTo>
                          <a:cubicBezTo>
                            <a:pt x="374" y="1023"/>
                            <a:pt x="461" y="1059"/>
                            <a:pt x="509" y="1076"/>
                          </a:cubicBezTo>
                          <a:cubicBezTo>
                            <a:pt x="557" y="1093"/>
                            <a:pt x="585" y="1120"/>
                            <a:pt x="611" y="1124"/>
                          </a:cubicBezTo>
                          <a:cubicBezTo>
                            <a:pt x="637" y="1128"/>
                            <a:pt x="657" y="1113"/>
                            <a:pt x="665" y="1100"/>
                          </a:cubicBezTo>
                          <a:cubicBezTo>
                            <a:pt x="673" y="1087"/>
                            <a:pt x="668" y="1062"/>
                            <a:pt x="659" y="1046"/>
                          </a:cubicBezTo>
                          <a:cubicBezTo>
                            <a:pt x="650" y="1030"/>
                            <a:pt x="638" y="1015"/>
                            <a:pt x="611" y="1004"/>
                          </a:cubicBezTo>
                          <a:cubicBezTo>
                            <a:pt x="584" y="993"/>
                            <a:pt x="545" y="998"/>
                            <a:pt x="497" y="980"/>
                          </a:cubicBezTo>
                          <a:cubicBezTo>
                            <a:pt x="449" y="962"/>
                            <a:pt x="367" y="946"/>
                            <a:pt x="323" y="896"/>
                          </a:cubicBezTo>
                          <a:cubicBezTo>
                            <a:pt x="279" y="846"/>
                            <a:pt x="252" y="760"/>
                            <a:pt x="233" y="680"/>
                          </a:cubicBezTo>
                          <a:cubicBezTo>
                            <a:pt x="214" y="600"/>
                            <a:pt x="195" y="501"/>
                            <a:pt x="209" y="416"/>
                          </a:cubicBezTo>
                          <a:cubicBezTo>
                            <a:pt x="223" y="331"/>
                            <a:pt x="271" y="221"/>
                            <a:pt x="317" y="170"/>
                          </a:cubicBezTo>
                          <a:cubicBezTo>
                            <a:pt x="363" y="119"/>
                            <a:pt x="435" y="111"/>
                            <a:pt x="485" y="110"/>
                          </a:cubicBezTo>
                          <a:cubicBezTo>
                            <a:pt x="535" y="109"/>
                            <a:pt x="580" y="134"/>
                            <a:pt x="617" y="164"/>
                          </a:cubicBezTo>
                          <a:cubicBezTo>
                            <a:pt x="654" y="194"/>
                            <a:pt x="687" y="246"/>
                            <a:pt x="707" y="290"/>
                          </a:cubicBezTo>
                          <a:cubicBezTo>
                            <a:pt x="727" y="334"/>
                            <a:pt x="726" y="376"/>
                            <a:pt x="737" y="428"/>
                          </a:cubicBezTo>
                          <a:cubicBezTo>
                            <a:pt x="748" y="480"/>
                            <a:pt x="761" y="576"/>
                            <a:pt x="773" y="602"/>
                          </a:cubicBezTo>
                          <a:cubicBezTo>
                            <a:pt x="785" y="628"/>
                            <a:pt x="807" y="597"/>
                            <a:pt x="809" y="584"/>
                          </a:cubicBezTo>
                          <a:cubicBezTo>
                            <a:pt x="811" y="571"/>
                            <a:pt x="787" y="569"/>
                            <a:pt x="785" y="530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51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396" y="1428"/>
                    <a:ext cx="175" cy="247"/>
                  </a:xfrm>
                  <a:prstGeom prst="ellipse">
                    <a:avLst/>
                  </a:prstGeom>
                  <a:solidFill>
                    <a:srgbClr val="E7D6B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2" name="Freeform 13"/>
                  <p:cNvSpPr>
                    <a:spLocks/>
                  </p:cNvSpPr>
                  <p:nvPr/>
                </p:nvSpPr>
                <p:spPr bwMode="auto">
                  <a:xfrm>
                    <a:off x="2629" y="745"/>
                    <a:ext cx="262" cy="524"/>
                  </a:xfrm>
                  <a:custGeom>
                    <a:avLst/>
                    <a:gdLst>
                      <a:gd name="T0" fmla="*/ 3 w 266"/>
                      <a:gd name="T1" fmla="*/ 483 h 521"/>
                      <a:gd name="T2" fmla="*/ 27 w 266"/>
                      <a:gd name="T3" fmla="*/ 273 h 521"/>
                      <a:gd name="T4" fmla="*/ 111 w 266"/>
                      <a:gd name="T5" fmla="*/ 45 h 521"/>
                      <a:gd name="T6" fmla="*/ 183 w 266"/>
                      <a:gd name="T7" fmla="*/ 3 h 521"/>
                      <a:gd name="T8" fmla="*/ 237 w 266"/>
                      <a:gd name="T9" fmla="*/ 39 h 521"/>
                      <a:gd name="T10" fmla="*/ 261 w 266"/>
                      <a:gd name="T11" fmla="*/ 129 h 521"/>
                      <a:gd name="T12" fmla="*/ 207 w 266"/>
                      <a:gd name="T13" fmla="*/ 273 h 521"/>
                      <a:gd name="T14" fmla="*/ 105 w 266"/>
                      <a:gd name="T15" fmla="*/ 477 h 521"/>
                      <a:gd name="T16" fmla="*/ 45 w 266"/>
                      <a:gd name="T17" fmla="*/ 501 h 521"/>
                      <a:gd name="T18" fmla="*/ 3 w 266"/>
                      <a:gd name="T19" fmla="*/ 483 h 52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266" h="521">
                        <a:moveTo>
                          <a:pt x="3" y="483"/>
                        </a:moveTo>
                        <a:cubicBezTo>
                          <a:pt x="0" y="445"/>
                          <a:pt x="9" y="346"/>
                          <a:pt x="27" y="273"/>
                        </a:cubicBezTo>
                        <a:cubicBezTo>
                          <a:pt x="45" y="200"/>
                          <a:pt x="85" y="90"/>
                          <a:pt x="111" y="45"/>
                        </a:cubicBezTo>
                        <a:cubicBezTo>
                          <a:pt x="137" y="0"/>
                          <a:pt x="162" y="4"/>
                          <a:pt x="183" y="3"/>
                        </a:cubicBezTo>
                        <a:cubicBezTo>
                          <a:pt x="204" y="2"/>
                          <a:pt x="224" y="18"/>
                          <a:pt x="237" y="39"/>
                        </a:cubicBezTo>
                        <a:cubicBezTo>
                          <a:pt x="250" y="60"/>
                          <a:pt x="266" y="90"/>
                          <a:pt x="261" y="129"/>
                        </a:cubicBezTo>
                        <a:cubicBezTo>
                          <a:pt x="256" y="168"/>
                          <a:pt x="233" y="215"/>
                          <a:pt x="207" y="273"/>
                        </a:cubicBezTo>
                        <a:cubicBezTo>
                          <a:pt x="181" y="331"/>
                          <a:pt x="132" y="439"/>
                          <a:pt x="105" y="477"/>
                        </a:cubicBezTo>
                        <a:cubicBezTo>
                          <a:pt x="78" y="515"/>
                          <a:pt x="61" y="501"/>
                          <a:pt x="45" y="501"/>
                        </a:cubicBezTo>
                        <a:cubicBezTo>
                          <a:pt x="29" y="501"/>
                          <a:pt x="6" y="521"/>
                          <a:pt x="3" y="483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3" name="Freeform 14"/>
                  <p:cNvSpPr>
                    <a:spLocks/>
                  </p:cNvSpPr>
                  <p:nvPr/>
                </p:nvSpPr>
                <p:spPr bwMode="auto">
                  <a:xfrm>
                    <a:off x="2697" y="1588"/>
                    <a:ext cx="398" cy="349"/>
                  </a:xfrm>
                  <a:custGeom>
                    <a:avLst/>
                    <a:gdLst>
                      <a:gd name="T0" fmla="*/ 100 w 392"/>
                      <a:gd name="T1" fmla="*/ 201 h 340"/>
                      <a:gd name="T2" fmla="*/ 16 w 392"/>
                      <a:gd name="T3" fmla="*/ 87 h 340"/>
                      <a:gd name="T4" fmla="*/ 4 w 392"/>
                      <a:gd name="T5" fmla="*/ 45 h 340"/>
                      <a:gd name="T6" fmla="*/ 28 w 392"/>
                      <a:gd name="T7" fmla="*/ 3 h 340"/>
                      <a:gd name="T8" fmla="*/ 130 w 392"/>
                      <a:gd name="T9" fmla="*/ 27 h 340"/>
                      <a:gd name="T10" fmla="*/ 250 w 392"/>
                      <a:gd name="T11" fmla="*/ 75 h 340"/>
                      <a:gd name="T12" fmla="*/ 364 w 392"/>
                      <a:gd name="T13" fmla="*/ 159 h 340"/>
                      <a:gd name="T14" fmla="*/ 388 w 392"/>
                      <a:gd name="T15" fmla="*/ 273 h 340"/>
                      <a:gd name="T16" fmla="*/ 340 w 392"/>
                      <a:gd name="T17" fmla="*/ 333 h 340"/>
                      <a:gd name="T18" fmla="*/ 244 w 392"/>
                      <a:gd name="T19" fmla="*/ 315 h 340"/>
                      <a:gd name="T20" fmla="*/ 100 w 392"/>
                      <a:gd name="T21" fmla="*/ 201 h 340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392" h="340">
                        <a:moveTo>
                          <a:pt x="100" y="201"/>
                        </a:moveTo>
                        <a:cubicBezTo>
                          <a:pt x="62" y="163"/>
                          <a:pt x="32" y="113"/>
                          <a:pt x="16" y="87"/>
                        </a:cubicBezTo>
                        <a:cubicBezTo>
                          <a:pt x="0" y="61"/>
                          <a:pt x="2" y="59"/>
                          <a:pt x="4" y="45"/>
                        </a:cubicBezTo>
                        <a:cubicBezTo>
                          <a:pt x="6" y="31"/>
                          <a:pt x="7" y="6"/>
                          <a:pt x="28" y="3"/>
                        </a:cubicBezTo>
                        <a:cubicBezTo>
                          <a:pt x="49" y="0"/>
                          <a:pt x="93" y="15"/>
                          <a:pt x="130" y="27"/>
                        </a:cubicBezTo>
                        <a:cubicBezTo>
                          <a:pt x="167" y="39"/>
                          <a:pt x="211" y="53"/>
                          <a:pt x="250" y="75"/>
                        </a:cubicBezTo>
                        <a:cubicBezTo>
                          <a:pt x="289" y="97"/>
                          <a:pt x="341" y="126"/>
                          <a:pt x="364" y="159"/>
                        </a:cubicBezTo>
                        <a:cubicBezTo>
                          <a:pt x="387" y="192"/>
                          <a:pt x="392" y="244"/>
                          <a:pt x="388" y="273"/>
                        </a:cubicBezTo>
                        <a:cubicBezTo>
                          <a:pt x="384" y="302"/>
                          <a:pt x="364" y="326"/>
                          <a:pt x="340" y="333"/>
                        </a:cubicBezTo>
                        <a:cubicBezTo>
                          <a:pt x="316" y="340"/>
                          <a:pt x="282" y="336"/>
                          <a:pt x="244" y="315"/>
                        </a:cubicBezTo>
                        <a:cubicBezTo>
                          <a:pt x="206" y="294"/>
                          <a:pt x="138" y="239"/>
                          <a:pt x="100" y="20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4" name="Freeform 15"/>
                  <p:cNvSpPr>
                    <a:spLocks/>
                  </p:cNvSpPr>
                  <p:nvPr/>
                </p:nvSpPr>
                <p:spPr bwMode="auto">
                  <a:xfrm>
                    <a:off x="2444" y="1923"/>
                    <a:ext cx="146" cy="567"/>
                  </a:xfrm>
                  <a:custGeom>
                    <a:avLst/>
                    <a:gdLst>
                      <a:gd name="T0" fmla="*/ 18 w 151"/>
                      <a:gd name="T1" fmla="*/ 165 h 558"/>
                      <a:gd name="T2" fmla="*/ 42 w 151"/>
                      <a:gd name="T3" fmla="*/ 39 h 558"/>
                      <a:gd name="T4" fmla="*/ 66 w 151"/>
                      <a:gd name="T5" fmla="*/ 3 h 558"/>
                      <a:gd name="T6" fmla="*/ 108 w 151"/>
                      <a:gd name="T7" fmla="*/ 27 h 558"/>
                      <a:gd name="T8" fmla="*/ 138 w 151"/>
                      <a:gd name="T9" fmla="*/ 165 h 558"/>
                      <a:gd name="T10" fmla="*/ 144 w 151"/>
                      <a:gd name="T11" fmla="*/ 423 h 558"/>
                      <a:gd name="T12" fmla="*/ 96 w 151"/>
                      <a:gd name="T13" fmla="*/ 543 h 558"/>
                      <a:gd name="T14" fmla="*/ 24 w 151"/>
                      <a:gd name="T15" fmla="*/ 513 h 558"/>
                      <a:gd name="T16" fmla="*/ 0 w 151"/>
                      <a:gd name="T17" fmla="*/ 315 h 558"/>
                      <a:gd name="T18" fmla="*/ 18 w 151"/>
                      <a:gd name="T19" fmla="*/ 165 h 55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151" h="558">
                        <a:moveTo>
                          <a:pt x="18" y="165"/>
                        </a:moveTo>
                        <a:cubicBezTo>
                          <a:pt x="25" y="119"/>
                          <a:pt x="34" y="66"/>
                          <a:pt x="42" y="39"/>
                        </a:cubicBezTo>
                        <a:cubicBezTo>
                          <a:pt x="50" y="12"/>
                          <a:pt x="55" y="5"/>
                          <a:pt x="66" y="3"/>
                        </a:cubicBezTo>
                        <a:cubicBezTo>
                          <a:pt x="77" y="1"/>
                          <a:pt x="96" y="0"/>
                          <a:pt x="108" y="27"/>
                        </a:cubicBezTo>
                        <a:cubicBezTo>
                          <a:pt x="120" y="54"/>
                          <a:pt x="132" y="99"/>
                          <a:pt x="138" y="165"/>
                        </a:cubicBezTo>
                        <a:cubicBezTo>
                          <a:pt x="144" y="231"/>
                          <a:pt x="151" y="360"/>
                          <a:pt x="144" y="423"/>
                        </a:cubicBezTo>
                        <a:cubicBezTo>
                          <a:pt x="137" y="486"/>
                          <a:pt x="116" y="528"/>
                          <a:pt x="96" y="543"/>
                        </a:cubicBezTo>
                        <a:cubicBezTo>
                          <a:pt x="76" y="558"/>
                          <a:pt x="40" y="551"/>
                          <a:pt x="24" y="513"/>
                        </a:cubicBezTo>
                        <a:cubicBezTo>
                          <a:pt x="8" y="475"/>
                          <a:pt x="0" y="372"/>
                          <a:pt x="0" y="315"/>
                        </a:cubicBezTo>
                        <a:cubicBezTo>
                          <a:pt x="0" y="258"/>
                          <a:pt x="11" y="211"/>
                          <a:pt x="18" y="165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5" name="Freeform 16"/>
                  <p:cNvSpPr>
                    <a:spLocks/>
                  </p:cNvSpPr>
                  <p:nvPr/>
                </p:nvSpPr>
                <p:spPr bwMode="auto">
                  <a:xfrm>
                    <a:off x="1910" y="1588"/>
                    <a:ext cx="389" cy="247"/>
                  </a:xfrm>
                  <a:custGeom>
                    <a:avLst/>
                    <a:gdLst>
                      <a:gd name="T0" fmla="*/ 175 w 392"/>
                      <a:gd name="T1" fmla="*/ 61 h 253"/>
                      <a:gd name="T2" fmla="*/ 307 w 392"/>
                      <a:gd name="T3" fmla="*/ 19 h 253"/>
                      <a:gd name="T4" fmla="*/ 367 w 392"/>
                      <a:gd name="T5" fmla="*/ 7 h 253"/>
                      <a:gd name="T6" fmla="*/ 385 w 392"/>
                      <a:gd name="T7" fmla="*/ 61 h 253"/>
                      <a:gd name="T8" fmla="*/ 325 w 392"/>
                      <a:gd name="T9" fmla="*/ 133 h 253"/>
                      <a:gd name="T10" fmla="*/ 193 w 392"/>
                      <a:gd name="T11" fmla="*/ 223 h 253"/>
                      <a:gd name="T12" fmla="*/ 37 w 392"/>
                      <a:gd name="T13" fmla="*/ 247 h 253"/>
                      <a:gd name="T14" fmla="*/ 1 w 392"/>
                      <a:gd name="T15" fmla="*/ 187 h 253"/>
                      <a:gd name="T16" fmla="*/ 43 w 392"/>
                      <a:gd name="T17" fmla="*/ 115 h 253"/>
                      <a:gd name="T18" fmla="*/ 175 w 392"/>
                      <a:gd name="T19" fmla="*/ 61 h 25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392" h="253">
                        <a:moveTo>
                          <a:pt x="175" y="61"/>
                        </a:moveTo>
                        <a:cubicBezTo>
                          <a:pt x="219" y="45"/>
                          <a:pt x="275" y="28"/>
                          <a:pt x="307" y="19"/>
                        </a:cubicBezTo>
                        <a:cubicBezTo>
                          <a:pt x="339" y="10"/>
                          <a:pt x="354" y="0"/>
                          <a:pt x="367" y="7"/>
                        </a:cubicBezTo>
                        <a:cubicBezTo>
                          <a:pt x="380" y="14"/>
                          <a:pt x="392" y="40"/>
                          <a:pt x="385" y="61"/>
                        </a:cubicBezTo>
                        <a:cubicBezTo>
                          <a:pt x="378" y="82"/>
                          <a:pt x="357" y="106"/>
                          <a:pt x="325" y="133"/>
                        </a:cubicBezTo>
                        <a:cubicBezTo>
                          <a:pt x="293" y="160"/>
                          <a:pt x="241" y="204"/>
                          <a:pt x="193" y="223"/>
                        </a:cubicBezTo>
                        <a:cubicBezTo>
                          <a:pt x="145" y="242"/>
                          <a:pt x="69" y="253"/>
                          <a:pt x="37" y="247"/>
                        </a:cubicBezTo>
                        <a:cubicBezTo>
                          <a:pt x="5" y="241"/>
                          <a:pt x="0" y="209"/>
                          <a:pt x="1" y="187"/>
                        </a:cubicBezTo>
                        <a:cubicBezTo>
                          <a:pt x="2" y="165"/>
                          <a:pt x="15" y="136"/>
                          <a:pt x="43" y="115"/>
                        </a:cubicBezTo>
                        <a:cubicBezTo>
                          <a:pt x="71" y="94"/>
                          <a:pt x="131" y="77"/>
                          <a:pt x="175" y="6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6" name="Freeform 17"/>
                  <p:cNvSpPr>
                    <a:spLocks/>
                  </p:cNvSpPr>
                  <p:nvPr/>
                </p:nvSpPr>
                <p:spPr bwMode="auto">
                  <a:xfrm>
                    <a:off x="2095" y="934"/>
                    <a:ext cx="233" cy="378"/>
                  </a:xfrm>
                  <a:custGeom>
                    <a:avLst/>
                    <a:gdLst>
                      <a:gd name="T0" fmla="*/ 78 w 238"/>
                      <a:gd name="T1" fmla="*/ 270 h 386"/>
                      <a:gd name="T2" fmla="*/ 24 w 238"/>
                      <a:gd name="T3" fmla="*/ 192 h 386"/>
                      <a:gd name="T4" fmla="*/ 0 w 238"/>
                      <a:gd name="T5" fmla="*/ 96 h 386"/>
                      <a:gd name="T6" fmla="*/ 24 w 238"/>
                      <a:gd name="T7" fmla="*/ 12 h 386"/>
                      <a:gd name="T8" fmla="*/ 120 w 238"/>
                      <a:gd name="T9" fmla="*/ 24 h 386"/>
                      <a:gd name="T10" fmla="*/ 180 w 238"/>
                      <a:gd name="T11" fmla="*/ 132 h 386"/>
                      <a:gd name="T12" fmla="*/ 234 w 238"/>
                      <a:gd name="T13" fmla="*/ 306 h 386"/>
                      <a:gd name="T14" fmla="*/ 204 w 238"/>
                      <a:gd name="T15" fmla="*/ 378 h 386"/>
                      <a:gd name="T16" fmla="*/ 168 w 238"/>
                      <a:gd name="T17" fmla="*/ 354 h 386"/>
                      <a:gd name="T18" fmla="*/ 78 w 238"/>
                      <a:gd name="T19" fmla="*/ 270 h 38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238" h="386">
                        <a:moveTo>
                          <a:pt x="78" y="270"/>
                        </a:moveTo>
                        <a:cubicBezTo>
                          <a:pt x="54" y="243"/>
                          <a:pt x="37" y="221"/>
                          <a:pt x="24" y="192"/>
                        </a:cubicBezTo>
                        <a:cubicBezTo>
                          <a:pt x="11" y="163"/>
                          <a:pt x="0" y="126"/>
                          <a:pt x="0" y="96"/>
                        </a:cubicBezTo>
                        <a:cubicBezTo>
                          <a:pt x="0" y="66"/>
                          <a:pt x="4" y="24"/>
                          <a:pt x="24" y="12"/>
                        </a:cubicBezTo>
                        <a:cubicBezTo>
                          <a:pt x="44" y="0"/>
                          <a:pt x="94" y="4"/>
                          <a:pt x="120" y="24"/>
                        </a:cubicBezTo>
                        <a:cubicBezTo>
                          <a:pt x="146" y="44"/>
                          <a:pt x="161" y="85"/>
                          <a:pt x="180" y="132"/>
                        </a:cubicBezTo>
                        <a:cubicBezTo>
                          <a:pt x="199" y="179"/>
                          <a:pt x="230" y="265"/>
                          <a:pt x="234" y="306"/>
                        </a:cubicBezTo>
                        <a:cubicBezTo>
                          <a:pt x="238" y="347"/>
                          <a:pt x="215" y="370"/>
                          <a:pt x="204" y="378"/>
                        </a:cubicBezTo>
                        <a:cubicBezTo>
                          <a:pt x="193" y="386"/>
                          <a:pt x="190" y="372"/>
                          <a:pt x="168" y="354"/>
                        </a:cubicBezTo>
                        <a:cubicBezTo>
                          <a:pt x="146" y="336"/>
                          <a:pt x="102" y="297"/>
                          <a:pt x="78" y="270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pic>
              <p:nvPicPr>
                <p:cNvPr id="42" name="Picture 1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14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3" name="Picture 1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4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4" name="Picture 2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24" y="33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5" name="Picture 2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6" y="57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6" name="Picture 2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52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7" name="Picture 2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72" y="76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8" name="Picture 2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0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9" name="Picture 2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24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21" name="Group 26"/>
              <p:cNvGrpSpPr>
                <a:grpSpLocks/>
              </p:cNvGrpSpPr>
              <p:nvPr userDrawn="1"/>
            </p:nvGrpSpPr>
            <p:grpSpPr bwMode="auto">
              <a:xfrm>
                <a:off x="4944" y="1008"/>
                <a:ext cx="522" cy="2967"/>
                <a:chOff x="4944" y="1008"/>
                <a:chExt cx="522" cy="2967"/>
              </a:xfrm>
            </p:grpSpPr>
            <p:pic>
              <p:nvPicPr>
                <p:cNvPr id="22" name="Picture 27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10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3" name="Picture 2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4" y="1200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4" name="Picture 2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158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5" name="Picture 3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172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6" name="Picture 3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40" y="182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7" name="Picture 3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8" y="201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8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206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9" name="Picture 3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235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0" name="Picture 3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22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1" name="Picture 36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244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2" name="Picture 37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25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3" name="Picture 3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13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4" name="Picture 3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44" y="273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5" name="Picture 4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07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6" name="Picture 4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331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7" name="Picture 4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4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8" name="Picture 4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8" y="355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9" name="Picture 4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7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0" name="Picture 4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4" y="369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9" name="Freeform 46"/>
            <p:cNvSpPr>
              <a:spLocks/>
            </p:cNvSpPr>
            <p:nvPr/>
          </p:nvSpPr>
          <p:spPr bwMode="auto">
            <a:xfrm>
              <a:off x="5010" y="3092"/>
              <a:ext cx="750" cy="1222"/>
            </a:xfrm>
            <a:custGeom>
              <a:avLst/>
              <a:gdLst>
                <a:gd name="T0" fmla="*/ 372 w 750"/>
                <a:gd name="T1" fmla="*/ 154 h 1222"/>
                <a:gd name="T2" fmla="*/ 378 w 750"/>
                <a:gd name="T3" fmla="*/ 412 h 1222"/>
                <a:gd name="T4" fmla="*/ 312 w 750"/>
                <a:gd name="T5" fmla="*/ 724 h 1222"/>
                <a:gd name="T6" fmla="*/ 138 w 750"/>
                <a:gd name="T7" fmla="*/ 928 h 1222"/>
                <a:gd name="T8" fmla="*/ 0 w 750"/>
                <a:gd name="T9" fmla="*/ 976 h 1222"/>
                <a:gd name="T10" fmla="*/ 0 w 750"/>
                <a:gd name="T11" fmla="*/ 1222 h 1222"/>
                <a:gd name="T12" fmla="*/ 750 w 750"/>
                <a:gd name="T13" fmla="*/ 1222 h 1222"/>
                <a:gd name="T14" fmla="*/ 750 w 750"/>
                <a:gd name="T15" fmla="*/ 178 h 1222"/>
                <a:gd name="T16" fmla="*/ 372 w 750"/>
                <a:gd name="T17" fmla="*/ 154 h 12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0" h="1222">
                  <a:moveTo>
                    <a:pt x="372" y="154"/>
                  </a:moveTo>
                  <a:cubicBezTo>
                    <a:pt x="309" y="193"/>
                    <a:pt x="388" y="317"/>
                    <a:pt x="378" y="412"/>
                  </a:cubicBezTo>
                  <a:cubicBezTo>
                    <a:pt x="368" y="507"/>
                    <a:pt x="352" y="638"/>
                    <a:pt x="312" y="724"/>
                  </a:cubicBezTo>
                  <a:cubicBezTo>
                    <a:pt x="272" y="810"/>
                    <a:pt x="190" y="886"/>
                    <a:pt x="138" y="928"/>
                  </a:cubicBezTo>
                  <a:cubicBezTo>
                    <a:pt x="86" y="970"/>
                    <a:pt x="23" y="927"/>
                    <a:pt x="0" y="976"/>
                  </a:cubicBezTo>
                  <a:lnTo>
                    <a:pt x="0" y="1222"/>
                  </a:lnTo>
                  <a:lnTo>
                    <a:pt x="750" y="1222"/>
                  </a:lnTo>
                  <a:lnTo>
                    <a:pt x="750" y="178"/>
                  </a:lnTo>
                  <a:cubicBezTo>
                    <a:pt x="687" y="0"/>
                    <a:pt x="451" y="159"/>
                    <a:pt x="372" y="15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Freeform 47"/>
            <p:cNvSpPr>
              <a:spLocks/>
            </p:cNvSpPr>
            <p:nvPr/>
          </p:nvSpPr>
          <p:spPr bwMode="auto">
            <a:xfrm>
              <a:off x="5001" y="3060"/>
              <a:ext cx="768" cy="1260"/>
            </a:xfrm>
            <a:custGeom>
              <a:avLst/>
              <a:gdLst/>
              <a:ahLst/>
              <a:cxnLst>
                <a:cxn ang="0">
                  <a:pos x="0" y="1260"/>
                </a:cxn>
                <a:cxn ang="0">
                  <a:pos x="0" y="1134"/>
                </a:cxn>
                <a:cxn ang="0">
                  <a:pos x="210" y="1032"/>
                </a:cxn>
                <a:cxn ang="0">
                  <a:pos x="324" y="918"/>
                </a:cxn>
                <a:cxn ang="0">
                  <a:pos x="414" y="714"/>
                </a:cxn>
                <a:cxn ang="0">
                  <a:pos x="450" y="456"/>
                </a:cxn>
                <a:cxn ang="0">
                  <a:pos x="438" y="258"/>
                </a:cxn>
                <a:cxn ang="0">
                  <a:pos x="684" y="0"/>
                </a:cxn>
                <a:cxn ang="0">
                  <a:pos x="768" y="18"/>
                </a:cxn>
                <a:cxn ang="0">
                  <a:pos x="768" y="1254"/>
                </a:cxn>
                <a:cxn ang="0">
                  <a:pos x="0" y="1260"/>
                </a:cxn>
              </a:cxnLst>
              <a:rect l="0" t="0" r="r" b="b"/>
              <a:pathLst>
                <a:path w="768" h="1260">
                  <a:moveTo>
                    <a:pt x="0" y="1260"/>
                  </a:moveTo>
                  <a:lnTo>
                    <a:pt x="0" y="1134"/>
                  </a:lnTo>
                  <a:lnTo>
                    <a:pt x="210" y="1032"/>
                  </a:lnTo>
                  <a:lnTo>
                    <a:pt x="324" y="918"/>
                  </a:lnTo>
                  <a:lnTo>
                    <a:pt x="414" y="714"/>
                  </a:lnTo>
                  <a:lnTo>
                    <a:pt x="450" y="456"/>
                  </a:lnTo>
                  <a:lnTo>
                    <a:pt x="438" y="258"/>
                  </a:lnTo>
                  <a:lnTo>
                    <a:pt x="684" y="0"/>
                  </a:lnTo>
                  <a:lnTo>
                    <a:pt x="768" y="18"/>
                  </a:lnTo>
                  <a:lnTo>
                    <a:pt x="768" y="1254"/>
                  </a:lnTo>
                  <a:lnTo>
                    <a:pt x="0" y="1260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48"/>
            <p:cNvSpPr>
              <a:spLocks/>
            </p:cNvSpPr>
            <p:nvPr/>
          </p:nvSpPr>
          <p:spPr bwMode="auto">
            <a:xfrm>
              <a:off x="4994" y="1775"/>
              <a:ext cx="776" cy="2543"/>
            </a:xfrm>
            <a:custGeom>
              <a:avLst/>
              <a:gdLst/>
              <a:ahLst/>
              <a:cxnLst>
                <a:cxn ang="0">
                  <a:pos x="550" y="115"/>
                </a:cxn>
                <a:cxn ang="0">
                  <a:pos x="460" y="529"/>
                </a:cxn>
                <a:cxn ang="0">
                  <a:pos x="298" y="925"/>
                </a:cxn>
                <a:cxn ang="0">
                  <a:pos x="76" y="1267"/>
                </a:cxn>
                <a:cxn ang="0">
                  <a:pos x="4" y="1339"/>
                </a:cxn>
                <a:cxn ang="0">
                  <a:pos x="100" y="1351"/>
                </a:cxn>
                <a:cxn ang="0">
                  <a:pos x="286" y="1399"/>
                </a:cxn>
                <a:cxn ang="0">
                  <a:pos x="394" y="1525"/>
                </a:cxn>
                <a:cxn ang="0">
                  <a:pos x="478" y="1705"/>
                </a:cxn>
                <a:cxn ang="0">
                  <a:pos x="478" y="1969"/>
                </a:cxn>
                <a:cxn ang="0">
                  <a:pos x="370" y="2263"/>
                </a:cxn>
                <a:cxn ang="0">
                  <a:pos x="124" y="2479"/>
                </a:cxn>
                <a:cxn ang="0">
                  <a:pos x="22" y="2515"/>
                </a:cxn>
                <a:cxn ang="0">
                  <a:pos x="196" y="2533"/>
                </a:cxn>
                <a:cxn ang="0">
                  <a:pos x="388" y="2455"/>
                </a:cxn>
                <a:cxn ang="0">
                  <a:pos x="502" y="2299"/>
                </a:cxn>
                <a:cxn ang="0">
                  <a:pos x="598" y="2197"/>
                </a:cxn>
                <a:cxn ang="0">
                  <a:pos x="694" y="2197"/>
                </a:cxn>
                <a:cxn ang="0">
                  <a:pos x="742" y="2230"/>
                </a:cxn>
                <a:cxn ang="0">
                  <a:pos x="712" y="2137"/>
                </a:cxn>
                <a:cxn ang="0">
                  <a:pos x="664" y="1807"/>
                </a:cxn>
                <a:cxn ang="0">
                  <a:pos x="670" y="1561"/>
                </a:cxn>
                <a:cxn ang="0">
                  <a:pos x="718" y="1393"/>
                </a:cxn>
                <a:cxn ang="0">
                  <a:pos x="748" y="1219"/>
                </a:cxn>
                <a:cxn ang="0">
                  <a:pos x="550" y="115"/>
                </a:cxn>
              </a:cxnLst>
              <a:rect l="0" t="0" r="r" b="b"/>
              <a:pathLst>
                <a:path w="776" h="2543">
                  <a:moveTo>
                    <a:pt x="550" y="115"/>
                  </a:moveTo>
                  <a:cubicBezTo>
                    <a:pt x="502" y="0"/>
                    <a:pt x="502" y="394"/>
                    <a:pt x="460" y="529"/>
                  </a:cubicBezTo>
                  <a:cubicBezTo>
                    <a:pt x="418" y="664"/>
                    <a:pt x="362" y="802"/>
                    <a:pt x="298" y="925"/>
                  </a:cubicBezTo>
                  <a:cubicBezTo>
                    <a:pt x="234" y="1048"/>
                    <a:pt x="125" y="1198"/>
                    <a:pt x="76" y="1267"/>
                  </a:cubicBezTo>
                  <a:cubicBezTo>
                    <a:pt x="27" y="1336"/>
                    <a:pt x="0" y="1325"/>
                    <a:pt x="4" y="1339"/>
                  </a:cubicBezTo>
                  <a:cubicBezTo>
                    <a:pt x="8" y="1353"/>
                    <a:pt x="53" y="1341"/>
                    <a:pt x="100" y="1351"/>
                  </a:cubicBezTo>
                  <a:cubicBezTo>
                    <a:pt x="147" y="1361"/>
                    <a:pt x="237" y="1370"/>
                    <a:pt x="286" y="1399"/>
                  </a:cubicBezTo>
                  <a:cubicBezTo>
                    <a:pt x="335" y="1428"/>
                    <a:pt x="362" y="1474"/>
                    <a:pt x="394" y="1525"/>
                  </a:cubicBezTo>
                  <a:cubicBezTo>
                    <a:pt x="426" y="1576"/>
                    <a:pt x="464" y="1631"/>
                    <a:pt x="478" y="1705"/>
                  </a:cubicBezTo>
                  <a:cubicBezTo>
                    <a:pt x="492" y="1779"/>
                    <a:pt x="496" y="1876"/>
                    <a:pt x="478" y="1969"/>
                  </a:cubicBezTo>
                  <a:cubicBezTo>
                    <a:pt x="460" y="2062"/>
                    <a:pt x="429" y="2178"/>
                    <a:pt x="370" y="2263"/>
                  </a:cubicBezTo>
                  <a:cubicBezTo>
                    <a:pt x="311" y="2348"/>
                    <a:pt x="238" y="2428"/>
                    <a:pt x="124" y="2479"/>
                  </a:cubicBezTo>
                  <a:cubicBezTo>
                    <a:pt x="66" y="2521"/>
                    <a:pt x="10" y="2506"/>
                    <a:pt x="22" y="2515"/>
                  </a:cubicBezTo>
                  <a:cubicBezTo>
                    <a:pt x="34" y="2524"/>
                    <a:pt x="135" y="2543"/>
                    <a:pt x="196" y="2533"/>
                  </a:cubicBezTo>
                  <a:cubicBezTo>
                    <a:pt x="257" y="2523"/>
                    <a:pt x="337" y="2494"/>
                    <a:pt x="388" y="2455"/>
                  </a:cubicBezTo>
                  <a:cubicBezTo>
                    <a:pt x="439" y="2416"/>
                    <a:pt x="467" y="2342"/>
                    <a:pt x="502" y="2299"/>
                  </a:cubicBezTo>
                  <a:cubicBezTo>
                    <a:pt x="537" y="2256"/>
                    <a:pt x="566" y="2214"/>
                    <a:pt x="598" y="2197"/>
                  </a:cubicBezTo>
                  <a:cubicBezTo>
                    <a:pt x="630" y="2180"/>
                    <a:pt x="670" y="2191"/>
                    <a:pt x="694" y="2197"/>
                  </a:cubicBezTo>
                  <a:cubicBezTo>
                    <a:pt x="718" y="2203"/>
                    <a:pt x="739" y="2240"/>
                    <a:pt x="742" y="2230"/>
                  </a:cubicBezTo>
                  <a:cubicBezTo>
                    <a:pt x="745" y="2220"/>
                    <a:pt x="725" y="2207"/>
                    <a:pt x="712" y="2137"/>
                  </a:cubicBezTo>
                  <a:cubicBezTo>
                    <a:pt x="699" y="2067"/>
                    <a:pt x="671" y="1903"/>
                    <a:pt x="664" y="1807"/>
                  </a:cubicBezTo>
                  <a:cubicBezTo>
                    <a:pt x="657" y="1711"/>
                    <a:pt x="661" y="1630"/>
                    <a:pt x="670" y="1561"/>
                  </a:cubicBezTo>
                  <a:cubicBezTo>
                    <a:pt x="679" y="1492"/>
                    <a:pt x="705" y="1450"/>
                    <a:pt x="718" y="1393"/>
                  </a:cubicBezTo>
                  <a:cubicBezTo>
                    <a:pt x="731" y="1336"/>
                    <a:pt x="776" y="1427"/>
                    <a:pt x="748" y="1219"/>
                  </a:cubicBezTo>
                  <a:cubicBezTo>
                    <a:pt x="720" y="1011"/>
                    <a:pt x="598" y="230"/>
                    <a:pt x="550" y="1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49" descr="kimonopat1"/>
            <p:cNvSpPr>
              <a:spLocks/>
            </p:cNvSpPr>
            <p:nvPr/>
          </p:nvSpPr>
          <p:spPr bwMode="auto">
            <a:xfrm>
              <a:off x="5046" y="2229"/>
              <a:ext cx="617" cy="1376"/>
            </a:xfrm>
            <a:custGeom>
              <a:avLst/>
              <a:gdLst>
                <a:gd name="T0" fmla="*/ 486 w 617"/>
                <a:gd name="T1" fmla="*/ 3 h 1376"/>
                <a:gd name="T2" fmla="*/ 402 w 617"/>
                <a:gd name="T3" fmla="*/ 381 h 1376"/>
                <a:gd name="T4" fmla="*/ 216 w 617"/>
                <a:gd name="T5" fmla="*/ 777 h 1376"/>
                <a:gd name="T6" fmla="*/ 0 w 617"/>
                <a:gd name="T7" fmla="*/ 1119 h 1376"/>
                <a:gd name="T8" fmla="*/ 102 w 617"/>
                <a:gd name="T9" fmla="*/ 1101 h 1376"/>
                <a:gd name="T10" fmla="*/ 282 w 617"/>
                <a:gd name="T11" fmla="*/ 1119 h 1376"/>
                <a:gd name="T12" fmla="*/ 378 w 617"/>
                <a:gd name="T13" fmla="*/ 1185 h 1376"/>
                <a:gd name="T14" fmla="*/ 432 w 617"/>
                <a:gd name="T15" fmla="*/ 1269 h 1376"/>
                <a:gd name="T16" fmla="*/ 444 w 617"/>
                <a:gd name="T17" fmla="*/ 1365 h 1376"/>
                <a:gd name="T18" fmla="*/ 498 w 617"/>
                <a:gd name="T19" fmla="*/ 1203 h 1376"/>
                <a:gd name="T20" fmla="*/ 564 w 617"/>
                <a:gd name="T21" fmla="*/ 825 h 1376"/>
                <a:gd name="T22" fmla="*/ 606 w 617"/>
                <a:gd name="T23" fmla="*/ 363 h 1376"/>
                <a:gd name="T24" fmla="*/ 486 w 617"/>
                <a:gd name="T25" fmla="*/ 3 h 137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17" h="1376">
                  <a:moveTo>
                    <a:pt x="486" y="3"/>
                  </a:moveTo>
                  <a:cubicBezTo>
                    <a:pt x="452" y="6"/>
                    <a:pt x="447" y="252"/>
                    <a:pt x="402" y="381"/>
                  </a:cubicBezTo>
                  <a:cubicBezTo>
                    <a:pt x="357" y="510"/>
                    <a:pt x="283" y="654"/>
                    <a:pt x="216" y="777"/>
                  </a:cubicBezTo>
                  <a:cubicBezTo>
                    <a:pt x="149" y="900"/>
                    <a:pt x="19" y="1065"/>
                    <a:pt x="0" y="1119"/>
                  </a:cubicBezTo>
                  <a:cubicBezTo>
                    <a:pt x="48" y="1119"/>
                    <a:pt x="55" y="1101"/>
                    <a:pt x="102" y="1101"/>
                  </a:cubicBezTo>
                  <a:cubicBezTo>
                    <a:pt x="149" y="1101"/>
                    <a:pt x="236" y="1105"/>
                    <a:pt x="282" y="1119"/>
                  </a:cubicBezTo>
                  <a:cubicBezTo>
                    <a:pt x="328" y="1133"/>
                    <a:pt x="353" y="1160"/>
                    <a:pt x="378" y="1185"/>
                  </a:cubicBezTo>
                  <a:cubicBezTo>
                    <a:pt x="403" y="1210"/>
                    <a:pt x="421" y="1239"/>
                    <a:pt x="432" y="1269"/>
                  </a:cubicBezTo>
                  <a:cubicBezTo>
                    <a:pt x="443" y="1299"/>
                    <a:pt x="433" y="1376"/>
                    <a:pt x="444" y="1365"/>
                  </a:cubicBezTo>
                  <a:cubicBezTo>
                    <a:pt x="455" y="1354"/>
                    <a:pt x="478" y="1293"/>
                    <a:pt x="498" y="1203"/>
                  </a:cubicBezTo>
                  <a:cubicBezTo>
                    <a:pt x="518" y="1113"/>
                    <a:pt x="546" y="965"/>
                    <a:pt x="564" y="825"/>
                  </a:cubicBezTo>
                  <a:cubicBezTo>
                    <a:pt x="582" y="685"/>
                    <a:pt x="617" y="496"/>
                    <a:pt x="606" y="363"/>
                  </a:cubicBezTo>
                  <a:cubicBezTo>
                    <a:pt x="595" y="230"/>
                    <a:pt x="520" y="0"/>
                    <a:pt x="486" y="3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Freeform 50" descr="kimonopat1"/>
            <p:cNvSpPr>
              <a:spLocks/>
            </p:cNvSpPr>
            <p:nvPr/>
          </p:nvSpPr>
          <p:spPr bwMode="auto">
            <a:xfrm>
              <a:off x="5193" y="269"/>
              <a:ext cx="576" cy="3180"/>
            </a:xfrm>
            <a:custGeom>
              <a:avLst/>
              <a:gdLst>
                <a:gd name="T0" fmla="*/ 42 w 576"/>
                <a:gd name="T1" fmla="*/ 61 h 3180"/>
                <a:gd name="T2" fmla="*/ 156 w 576"/>
                <a:gd name="T3" fmla="*/ 517 h 3180"/>
                <a:gd name="T4" fmla="*/ 288 w 576"/>
                <a:gd name="T5" fmla="*/ 991 h 3180"/>
                <a:gd name="T6" fmla="*/ 414 w 576"/>
                <a:gd name="T7" fmla="*/ 1435 h 3180"/>
                <a:gd name="T8" fmla="*/ 576 w 576"/>
                <a:gd name="T9" fmla="*/ 1807 h 3180"/>
                <a:gd name="T10" fmla="*/ 576 w 576"/>
                <a:gd name="T11" fmla="*/ 3055 h 3180"/>
                <a:gd name="T12" fmla="*/ 414 w 576"/>
                <a:gd name="T13" fmla="*/ 2557 h 3180"/>
                <a:gd name="T14" fmla="*/ 252 w 576"/>
                <a:gd name="T15" fmla="*/ 1765 h 3180"/>
                <a:gd name="T16" fmla="*/ 126 w 576"/>
                <a:gd name="T17" fmla="*/ 961 h 3180"/>
                <a:gd name="T18" fmla="*/ 12 w 576"/>
                <a:gd name="T19" fmla="*/ 151 h 3180"/>
                <a:gd name="T20" fmla="*/ 42 w 576"/>
                <a:gd name="T21" fmla="*/ 61 h 318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76" h="3180">
                  <a:moveTo>
                    <a:pt x="42" y="61"/>
                  </a:moveTo>
                  <a:cubicBezTo>
                    <a:pt x="66" y="122"/>
                    <a:pt x="115" y="362"/>
                    <a:pt x="156" y="517"/>
                  </a:cubicBezTo>
                  <a:cubicBezTo>
                    <a:pt x="197" y="672"/>
                    <a:pt x="245" y="838"/>
                    <a:pt x="288" y="991"/>
                  </a:cubicBezTo>
                  <a:cubicBezTo>
                    <a:pt x="331" y="1144"/>
                    <a:pt x="366" y="1299"/>
                    <a:pt x="414" y="1435"/>
                  </a:cubicBezTo>
                  <a:cubicBezTo>
                    <a:pt x="462" y="1571"/>
                    <a:pt x="549" y="1537"/>
                    <a:pt x="576" y="1807"/>
                  </a:cubicBezTo>
                  <a:lnTo>
                    <a:pt x="576" y="3055"/>
                  </a:lnTo>
                  <a:cubicBezTo>
                    <a:pt x="549" y="3180"/>
                    <a:pt x="468" y="2772"/>
                    <a:pt x="414" y="2557"/>
                  </a:cubicBezTo>
                  <a:cubicBezTo>
                    <a:pt x="360" y="2342"/>
                    <a:pt x="300" y="2031"/>
                    <a:pt x="252" y="1765"/>
                  </a:cubicBezTo>
                  <a:cubicBezTo>
                    <a:pt x="204" y="1499"/>
                    <a:pt x="166" y="1230"/>
                    <a:pt x="126" y="961"/>
                  </a:cubicBezTo>
                  <a:cubicBezTo>
                    <a:pt x="86" y="692"/>
                    <a:pt x="24" y="299"/>
                    <a:pt x="12" y="151"/>
                  </a:cubicBezTo>
                  <a:cubicBezTo>
                    <a:pt x="0" y="3"/>
                    <a:pt x="18" y="0"/>
                    <a:pt x="42" y="61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Freeform 51"/>
            <p:cNvSpPr>
              <a:spLocks/>
            </p:cNvSpPr>
            <p:nvPr/>
          </p:nvSpPr>
          <p:spPr bwMode="auto">
            <a:xfrm>
              <a:off x="5197" y="165"/>
              <a:ext cx="573" cy="1935"/>
            </a:xfrm>
            <a:custGeom>
              <a:avLst/>
              <a:gdLst>
                <a:gd name="T0" fmla="*/ 69 w 573"/>
                <a:gd name="T1" fmla="*/ 63 h 1935"/>
                <a:gd name="T2" fmla="*/ 207 w 573"/>
                <a:gd name="T3" fmla="*/ 549 h 1935"/>
                <a:gd name="T4" fmla="*/ 381 w 573"/>
                <a:gd name="T5" fmla="*/ 1101 h 1935"/>
                <a:gd name="T6" fmla="*/ 573 w 573"/>
                <a:gd name="T7" fmla="*/ 1575 h 1935"/>
                <a:gd name="T8" fmla="*/ 573 w 573"/>
                <a:gd name="T9" fmla="*/ 1935 h 1935"/>
                <a:gd name="T10" fmla="*/ 321 w 573"/>
                <a:gd name="T11" fmla="*/ 1449 h 1935"/>
                <a:gd name="T12" fmla="*/ 147 w 573"/>
                <a:gd name="T13" fmla="*/ 699 h 1935"/>
                <a:gd name="T14" fmla="*/ 15 w 573"/>
                <a:gd name="T15" fmla="*/ 171 h 1935"/>
                <a:gd name="T16" fmla="*/ 69 w 573"/>
                <a:gd name="T17" fmla="*/ 63 h 19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3" h="1935">
                  <a:moveTo>
                    <a:pt x="69" y="63"/>
                  </a:moveTo>
                  <a:cubicBezTo>
                    <a:pt x="101" y="126"/>
                    <a:pt x="155" y="376"/>
                    <a:pt x="207" y="549"/>
                  </a:cubicBezTo>
                  <a:cubicBezTo>
                    <a:pt x="259" y="722"/>
                    <a:pt x="320" y="930"/>
                    <a:pt x="381" y="1101"/>
                  </a:cubicBezTo>
                  <a:cubicBezTo>
                    <a:pt x="442" y="1272"/>
                    <a:pt x="541" y="1436"/>
                    <a:pt x="573" y="1575"/>
                  </a:cubicBezTo>
                  <a:lnTo>
                    <a:pt x="573" y="1935"/>
                  </a:lnTo>
                  <a:cubicBezTo>
                    <a:pt x="531" y="1914"/>
                    <a:pt x="392" y="1655"/>
                    <a:pt x="321" y="1449"/>
                  </a:cubicBezTo>
                  <a:cubicBezTo>
                    <a:pt x="250" y="1243"/>
                    <a:pt x="198" y="912"/>
                    <a:pt x="147" y="699"/>
                  </a:cubicBezTo>
                  <a:cubicBezTo>
                    <a:pt x="96" y="486"/>
                    <a:pt x="30" y="274"/>
                    <a:pt x="15" y="171"/>
                  </a:cubicBezTo>
                  <a:cubicBezTo>
                    <a:pt x="0" y="68"/>
                    <a:pt x="37" y="0"/>
                    <a:pt x="69" y="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Freeform 52"/>
            <p:cNvSpPr>
              <a:spLocks/>
            </p:cNvSpPr>
            <p:nvPr/>
          </p:nvSpPr>
          <p:spPr bwMode="auto">
            <a:xfrm>
              <a:off x="5004" y="0"/>
              <a:ext cx="363" cy="2112"/>
            </a:xfrm>
            <a:custGeom>
              <a:avLst/>
              <a:gdLst>
                <a:gd name="T0" fmla="*/ 0 w 363"/>
                <a:gd name="T1" fmla="*/ 2094 h 2112"/>
                <a:gd name="T2" fmla="*/ 66 w 363"/>
                <a:gd name="T3" fmla="*/ 1992 h 2112"/>
                <a:gd name="T4" fmla="*/ 150 w 363"/>
                <a:gd name="T5" fmla="*/ 1464 h 2112"/>
                <a:gd name="T6" fmla="*/ 234 w 363"/>
                <a:gd name="T7" fmla="*/ 678 h 2112"/>
                <a:gd name="T8" fmla="*/ 324 w 363"/>
                <a:gd name="T9" fmla="*/ 0 h 2112"/>
                <a:gd name="T10" fmla="*/ 0 w 363"/>
                <a:gd name="T11" fmla="*/ 0 h 2112"/>
                <a:gd name="T12" fmla="*/ 0 w 363"/>
                <a:gd name="T13" fmla="*/ 2094 h 21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Freeform 53"/>
            <p:cNvSpPr>
              <a:spLocks/>
            </p:cNvSpPr>
            <p:nvPr/>
          </p:nvSpPr>
          <p:spPr bwMode="auto">
            <a:xfrm>
              <a:off x="5004" y="1"/>
              <a:ext cx="189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Rectangle 54"/>
            <p:cNvSpPr>
              <a:spLocks noChangeArrowheads="1"/>
            </p:cNvSpPr>
            <p:nvPr/>
          </p:nvSpPr>
          <p:spPr bwMode="auto">
            <a:xfrm>
              <a:off x="4955" y="1"/>
              <a:ext cx="56" cy="4320"/>
            </a:xfrm>
            <a:prstGeom prst="rect">
              <a:avLst/>
            </a:pr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kumimoji="1" lang="ru-RU"/>
            </a:p>
          </p:txBody>
        </p:sp>
        <p:sp>
          <p:nvSpPr>
            <p:cNvPr id="18" name="Freeform 55"/>
            <p:cNvSpPr>
              <a:spLocks/>
            </p:cNvSpPr>
            <p:nvPr/>
          </p:nvSpPr>
          <p:spPr bwMode="auto">
            <a:xfrm>
              <a:off x="5013" y="3924"/>
              <a:ext cx="734" cy="390"/>
            </a:xfrm>
            <a:custGeom>
              <a:avLst/>
              <a:gdLst/>
              <a:ahLst/>
              <a:cxnLst>
                <a:cxn ang="0">
                  <a:pos x="1" y="357"/>
                </a:cxn>
                <a:cxn ang="0">
                  <a:pos x="109" y="341"/>
                </a:cxn>
                <a:cxn ang="0">
                  <a:pos x="241" y="305"/>
                </a:cxn>
                <a:cxn ang="0">
                  <a:pos x="353" y="209"/>
                </a:cxn>
                <a:cxn ang="0">
                  <a:pos x="429" y="89"/>
                </a:cxn>
                <a:cxn ang="0">
                  <a:pos x="493" y="17"/>
                </a:cxn>
                <a:cxn ang="0">
                  <a:pos x="577" y="1"/>
                </a:cxn>
                <a:cxn ang="0">
                  <a:pos x="629" y="21"/>
                </a:cxn>
                <a:cxn ang="0">
                  <a:pos x="673" y="65"/>
                </a:cxn>
                <a:cxn ang="0">
                  <a:pos x="673" y="137"/>
                </a:cxn>
                <a:cxn ang="0">
                  <a:pos x="561" y="225"/>
                </a:cxn>
                <a:cxn ang="0">
                  <a:pos x="425" y="297"/>
                </a:cxn>
                <a:cxn ang="0">
                  <a:pos x="245" y="357"/>
                </a:cxn>
                <a:cxn ang="0">
                  <a:pos x="113" y="377"/>
                </a:cxn>
                <a:cxn ang="0">
                  <a:pos x="1" y="357"/>
                </a:cxn>
              </a:cxnLst>
              <a:rect l="0" t="0" r="r" b="b"/>
              <a:pathLst>
                <a:path w="692" h="378">
                  <a:moveTo>
                    <a:pt x="1" y="357"/>
                  </a:moveTo>
                  <a:cubicBezTo>
                    <a:pt x="0" y="351"/>
                    <a:pt x="69" y="350"/>
                    <a:pt x="109" y="341"/>
                  </a:cubicBezTo>
                  <a:cubicBezTo>
                    <a:pt x="149" y="332"/>
                    <a:pt x="200" y="327"/>
                    <a:pt x="241" y="305"/>
                  </a:cubicBezTo>
                  <a:cubicBezTo>
                    <a:pt x="282" y="283"/>
                    <a:pt x="322" y="245"/>
                    <a:pt x="353" y="209"/>
                  </a:cubicBezTo>
                  <a:cubicBezTo>
                    <a:pt x="384" y="173"/>
                    <a:pt x="406" y="121"/>
                    <a:pt x="429" y="89"/>
                  </a:cubicBezTo>
                  <a:cubicBezTo>
                    <a:pt x="452" y="57"/>
                    <a:pt x="468" y="32"/>
                    <a:pt x="493" y="17"/>
                  </a:cubicBezTo>
                  <a:cubicBezTo>
                    <a:pt x="518" y="2"/>
                    <a:pt x="554" y="0"/>
                    <a:pt x="577" y="1"/>
                  </a:cubicBezTo>
                  <a:cubicBezTo>
                    <a:pt x="600" y="2"/>
                    <a:pt x="613" y="10"/>
                    <a:pt x="629" y="21"/>
                  </a:cubicBezTo>
                  <a:cubicBezTo>
                    <a:pt x="645" y="32"/>
                    <a:pt x="666" y="46"/>
                    <a:pt x="673" y="65"/>
                  </a:cubicBezTo>
                  <a:cubicBezTo>
                    <a:pt x="680" y="84"/>
                    <a:pt x="692" y="110"/>
                    <a:pt x="673" y="137"/>
                  </a:cubicBezTo>
                  <a:cubicBezTo>
                    <a:pt x="654" y="164"/>
                    <a:pt x="602" y="198"/>
                    <a:pt x="561" y="225"/>
                  </a:cubicBezTo>
                  <a:cubicBezTo>
                    <a:pt x="520" y="252"/>
                    <a:pt x="478" y="275"/>
                    <a:pt x="425" y="297"/>
                  </a:cubicBezTo>
                  <a:cubicBezTo>
                    <a:pt x="372" y="319"/>
                    <a:pt x="297" y="344"/>
                    <a:pt x="245" y="357"/>
                  </a:cubicBezTo>
                  <a:cubicBezTo>
                    <a:pt x="193" y="370"/>
                    <a:pt x="156" y="376"/>
                    <a:pt x="113" y="377"/>
                  </a:cubicBezTo>
                  <a:cubicBezTo>
                    <a:pt x="70" y="378"/>
                    <a:pt x="2" y="363"/>
                    <a:pt x="1" y="35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AutoShape 56"/>
            <p:cNvSpPr>
              <a:spLocks noChangeArrowheads="1"/>
            </p:cNvSpPr>
            <p:nvPr/>
          </p:nvSpPr>
          <p:spPr bwMode="hidden">
            <a:xfrm rot="5400000">
              <a:off x="2724" y="2089"/>
              <a:ext cx="4320" cy="142"/>
            </a:xfrm>
            <a:custGeom>
              <a:avLst/>
              <a:gdLst>
                <a:gd name="T0" fmla="*/ 4259 w 21600"/>
                <a:gd name="T1" fmla="*/ 71 h 21600"/>
                <a:gd name="T2" fmla="*/ 2160 w 21600"/>
                <a:gd name="T3" fmla="*/ 142 h 21600"/>
                <a:gd name="T4" fmla="*/ 61 w 21600"/>
                <a:gd name="T5" fmla="*/ 71 h 21600"/>
                <a:gd name="T6" fmla="*/ 216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05 w 21600"/>
                <a:gd name="T13" fmla="*/ 2130 h 21600"/>
                <a:gd name="T14" fmla="*/ 19495 w 21600"/>
                <a:gd name="T15" fmla="*/ 1947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607" y="21600"/>
                  </a:lnTo>
                  <a:lnTo>
                    <a:pt x="20993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/>
            <a:p>
              <a:endParaRPr lang="ru-RU"/>
            </a:p>
          </p:txBody>
        </p:sp>
      </p:grpSp>
      <p:sp>
        <p:nvSpPr>
          <p:cNvPr id="24633" name="Rectangle 57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370013"/>
            <a:ext cx="6965950" cy="20574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4634" name="Rectangle 5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727200" y="3886200"/>
            <a:ext cx="5640388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9" name="Rectangle 5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0" name="Rectangle 6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" name="Rectangle 6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35028E-613D-4B1C-8EA7-755A4885C8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5181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4B1C37-EAF1-44FA-8F7D-24B93220C4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45336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827713" y="227013"/>
            <a:ext cx="1868487" cy="5868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19075" y="227013"/>
            <a:ext cx="5456238" cy="5868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3EB22E-AD0A-4CDF-9CEB-80DEF67BC2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3509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CDDA58-A6C0-421E-980F-730F4B49E0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305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25C9FA-B781-4ACF-97FA-FAECE3E780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1552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3525" y="1598613"/>
            <a:ext cx="3616325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32250" y="1598613"/>
            <a:ext cx="36179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50D5BD-CE1E-496E-89E4-12DF6E94B5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1288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CFC8B0-B4F8-4009-A386-73CC1016AE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1616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3D99C9-6DF0-47FD-99D2-648471A9FD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201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FC764-E030-4E7C-85AC-8D18E6C419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922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544C54-EDE8-4932-A9C4-5AB383062B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7803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177958-53DE-4E07-B373-64EB82DA5B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5532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59875" cy="6870700"/>
            <a:chOff x="0" y="0"/>
            <a:chExt cx="5770" cy="4328"/>
          </a:xfrm>
        </p:grpSpPr>
        <p:sp>
          <p:nvSpPr>
            <p:cNvPr id="1032" name="Rectangle 3"/>
            <p:cNvSpPr>
              <a:spLocks noChangeArrowheads="1"/>
            </p:cNvSpPr>
            <p:nvPr/>
          </p:nvSpPr>
          <p:spPr bwMode="hidden">
            <a:xfrm>
              <a:off x="0" y="4186"/>
              <a:ext cx="5089" cy="14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kumimoji="1" lang="ru-RU"/>
            </a:p>
          </p:txBody>
        </p:sp>
        <p:sp>
          <p:nvSpPr>
            <p:cNvPr id="1033" name="Rectangle 4"/>
            <p:cNvSpPr>
              <a:spLocks noChangeArrowheads="1"/>
            </p:cNvSpPr>
            <p:nvPr/>
          </p:nvSpPr>
          <p:spPr bwMode="hidden">
            <a:xfrm>
              <a:off x="0" y="0"/>
              <a:ext cx="5089" cy="1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kumimoji="1" lang="ru-RU"/>
            </a:p>
          </p:txBody>
        </p:sp>
        <p:sp>
          <p:nvSpPr>
            <p:cNvPr id="23557" name="Rectangle 5"/>
            <p:cNvSpPr>
              <a:spLocks noChangeArrowheads="1"/>
            </p:cNvSpPr>
            <p:nvPr/>
          </p:nvSpPr>
          <p:spPr bwMode="auto">
            <a:xfrm>
              <a:off x="5010" y="0"/>
              <a:ext cx="758" cy="432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8470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4706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/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4944" y="1"/>
              <a:ext cx="816" cy="3974"/>
              <a:chOff x="4944" y="1"/>
              <a:chExt cx="816" cy="3974"/>
            </a:xfrm>
          </p:grpSpPr>
          <p:grpSp>
            <p:nvGrpSpPr>
              <p:cNvPr id="1047" name="Group 7"/>
              <p:cNvGrpSpPr>
                <a:grpSpLocks/>
              </p:cNvGrpSpPr>
              <p:nvPr userDrawn="1"/>
            </p:nvGrpSpPr>
            <p:grpSpPr bwMode="auto">
              <a:xfrm>
                <a:off x="5280" y="1"/>
                <a:ext cx="480" cy="1430"/>
                <a:chOff x="5280" y="1"/>
                <a:chExt cx="480" cy="1430"/>
              </a:xfrm>
            </p:grpSpPr>
            <p:grpSp>
              <p:nvGrpSpPr>
                <p:cNvPr id="1068" name="Group 8"/>
                <p:cNvGrpSpPr>
                  <a:grpSpLocks/>
                </p:cNvGrpSpPr>
                <p:nvPr userDrawn="1"/>
              </p:nvGrpSpPr>
              <p:grpSpPr bwMode="auto">
                <a:xfrm rot="-5400000">
                  <a:off x="5484" y="0"/>
                  <a:ext cx="174" cy="176"/>
                  <a:chOff x="1657" y="323"/>
                  <a:chExt cx="1691" cy="2560"/>
                </a:xfrm>
              </p:grpSpPr>
              <p:grpSp>
                <p:nvGrpSpPr>
                  <p:cNvPr id="1077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657" y="323"/>
                    <a:ext cx="1691" cy="2560"/>
                    <a:chOff x="1657" y="323"/>
                    <a:chExt cx="1691" cy="2560"/>
                  </a:xfrm>
                </p:grpSpPr>
                <p:sp>
                  <p:nvSpPr>
                    <p:cNvPr id="1084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2143" y="323"/>
                      <a:ext cx="1234" cy="2560"/>
                    </a:xfrm>
                    <a:custGeom>
                      <a:avLst/>
                      <a:gdLst>
                        <a:gd name="T0" fmla="*/ 337 w 1231"/>
                        <a:gd name="T1" fmla="*/ 283 h 2560"/>
                        <a:gd name="T2" fmla="*/ 415 w 1231"/>
                        <a:gd name="T3" fmla="*/ 115 h 2560"/>
                        <a:gd name="T4" fmla="*/ 583 w 1231"/>
                        <a:gd name="T5" fmla="*/ 7 h 2560"/>
                        <a:gd name="T6" fmla="*/ 895 w 1231"/>
                        <a:gd name="T7" fmla="*/ 61 h 2560"/>
                        <a:gd name="T8" fmla="*/ 1051 w 1231"/>
                        <a:gd name="T9" fmla="*/ 349 h 2560"/>
                        <a:gd name="T10" fmla="*/ 979 w 1231"/>
                        <a:gd name="T11" fmla="*/ 769 h 2560"/>
                        <a:gd name="T12" fmla="*/ 943 w 1231"/>
                        <a:gd name="T13" fmla="*/ 943 h 2560"/>
                        <a:gd name="T14" fmla="*/ 1105 w 1231"/>
                        <a:gd name="T15" fmla="*/ 1075 h 2560"/>
                        <a:gd name="T16" fmla="*/ 1231 w 1231"/>
                        <a:gd name="T17" fmla="*/ 1525 h 2560"/>
                        <a:gd name="T18" fmla="*/ 1123 w 1231"/>
                        <a:gd name="T19" fmla="*/ 1969 h 2560"/>
                        <a:gd name="T20" fmla="*/ 907 w 1231"/>
                        <a:gd name="T21" fmla="*/ 2077 h 2560"/>
                        <a:gd name="T22" fmla="*/ 721 w 1231"/>
                        <a:gd name="T23" fmla="*/ 2059 h 2560"/>
                        <a:gd name="T24" fmla="*/ 655 w 1231"/>
                        <a:gd name="T25" fmla="*/ 2251 h 2560"/>
                        <a:gd name="T26" fmla="*/ 529 w 1231"/>
                        <a:gd name="T27" fmla="*/ 2527 h 2560"/>
                        <a:gd name="T28" fmla="*/ 211 w 1231"/>
                        <a:gd name="T29" fmla="*/ 2509 h 2560"/>
                        <a:gd name="T30" fmla="*/ 31 w 1231"/>
                        <a:gd name="T31" fmla="*/ 2227 h 2560"/>
                        <a:gd name="T32" fmla="*/ 25 w 1231"/>
                        <a:gd name="T33" fmla="*/ 1969 h 2560"/>
                        <a:gd name="T34" fmla="*/ 145 w 1231"/>
                        <a:gd name="T35" fmla="*/ 1651 h 2560"/>
                        <a:gd name="T36" fmla="*/ 259 w 1231"/>
                        <a:gd name="T37" fmla="*/ 1513 h 2560"/>
                        <a:gd name="T38" fmla="*/ 217 w 1231"/>
                        <a:gd name="T39" fmla="*/ 1729 h 2560"/>
                        <a:gd name="T40" fmla="*/ 73 w 1231"/>
                        <a:gd name="T41" fmla="*/ 2023 h 2560"/>
                        <a:gd name="T42" fmla="*/ 169 w 1231"/>
                        <a:gd name="T43" fmla="*/ 2323 h 2560"/>
                        <a:gd name="T44" fmla="*/ 439 w 1231"/>
                        <a:gd name="T45" fmla="*/ 2431 h 2560"/>
                        <a:gd name="T46" fmla="*/ 595 w 1231"/>
                        <a:gd name="T47" fmla="*/ 2227 h 2560"/>
                        <a:gd name="T48" fmla="*/ 577 w 1231"/>
                        <a:gd name="T49" fmla="*/ 1807 h 2560"/>
                        <a:gd name="T50" fmla="*/ 493 w 1231"/>
                        <a:gd name="T51" fmla="*/ 1531 h 2560"/>
                        <a:gd name="T52" fmla="*/ 535 w 1231"/>
                        <a:gd name="T53" fmla="*/ 1459 h 2560"/>
                        <a:gd name="T54" fmla="*/ 625 w 1231"/>
                        <a:gd name="T55" fmla="*/ 1633 h 2560"/>
                        <a:gd name="T56" fmla="*/ 721 w 1231"/>
                        <a:gd name="T57" fmla="*/ 1933 h 2560"/>
                        <a:gd name="T58" fmla="*/ 967 w 1231"/>
                        <a:gd name="T59" fmla="*/ 1963 h 2560"/>
                        <a:gd name="T60" fmla="*/ 1135 w 1231"/>
                        <a:gd name="T61" fmla="*/ 1687 h 2560"/>
                        <a:gd name="T62" fmla="*/ 1117 w 1231"/>
                        <a:gd name="T63" fmla="*/ 1273 h 2560"/>
                        <a:gd name="T64" fmla="*/ 883 w 1231"/>
                        <a:gd name="T65" fmla="*/ 1057 h 2560"/>
                        <a:gd name="T66" fmla="*/ 679 w 1231"/>
                        <a:gd name="T67" fmla="*/ 1129 h 2560"/>
                        <a:gd name="T68" fmla="*/ 577 w 1231"/>
                        <a:gd name="T69" fmla="*/ 1117 h 2560"/>
                        <a:gd name="T70" fmla="*/ 619 w 1231"/>
                        <a:gd name="T71" fmla="*/ 1033 h 2560"/>
                        <a:gd name="T72" fmla="*/ 811 w 1231"/>
                        <a:gd name="T73" fmla="*/ 937 h 2560"/>
                        <a:gd name="T74" fmla="*/ 949 w 1231"/>
                        <a:gd name="T75" fmla="*/ 613 h 2560"/>
                        <a:gd name="T76" fmla="*/ 883 w 1231"/>
                        <a:gd name="T77" fmla="*/ 175 h 2560"/>
                        <a:gd name="T78" fmla="*/ 619 w 1231"/>
                        <a:gd name="T79" fmla="*/ 103 h 2560"/>
                        <a:gd name="T80" fmla="*/ 391 w 1231"/>
                        <a:gd name="T81" fmla="*/ 355 h 2560"/>
                        <a:gd name="T82" fmla="*/ 403 w 1231"/>
                        <a:gd name="T83" fmla="*/ 763 h 2560"/>
                        <a:gd name="T84" fmla="*/ 343 w 1231"/>
                        <a:gd name="T85" fmla="*/ 949 h 2560"/>
                        <a:gd name="T86" fmla="*/ 289 w 1231"/>
                        <a:gd name="T87" fmla="*/ 685 h 2560"/>
                        <a:gd name="T88" fmla="*/ 307 w 1231"/>
                        <a:gd name="T89" fmla="*/ 367 h 2560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</a:gdLst>
                      <a:ahLst/>
                      <a:cxnLst>
                        <a:cxn ang="T90">
                          <a:pos x="T0" y="T1"/>
                        </a:cxn>
                        <a:cxn ang="T91">
                          <a:pos x="T2" y="T3"/>
                        </a:cxn>
                        <a:cxn ang="T92">
                          <a:pos x="T4" y="T5"/>
                        </a:cxn>
                        <a:cxn ang="T93">
                          <a:pos x="T6" y="T7"/>
                        </a:cxn>
                        <a:cxn ang="T94">
                          <a:pos x="T8" y="T9"/>
                        </a:cxn>
                        <a:cxn ang="T95">
                          <a:pos x="T10" y="T11"/>
                        </a:cxn>
                        <a:cxn ang="T96">
                          <a:pos x="T12" y="T13"/>
                        </a:cxn>
                        <a:cxn ang="T97">
                          <a:pos x="T14" y="T15"/>
                        </a:cxn>
                        <a:cxn ang="T98">
                          <a:pos x="T16" y="T17"/>
                        </a:cxn>
                        <a:cxn ang="T99">
                          <a:pos x="T18" y="T19"/>
                        </a:cxn>
                        <a:cxn ang="T100">
                          <a:pos x="T20" y="T21"/>
                        </a:cxn>
                        <a:cxn ang="T101">
                          <a:pos x="T22" y="T23"/>
                        </a:cxn>
                        <a:cxn ang="T102">
                          <a:pos x="T24" y="T25"/>
                        </a:cxn>
                        <a:cxn ang="T103">
                          <a:pos x="T26" y="T27"/>
                        </a:cxn>
                        <a:cxn ang="T104">
                          <a:pos x="T28" y="T29"/>
                        </a:cxn>
                        <a:cxn ang="T105">
                          <a:pos x="T30" y="T31"/>
                        </a:cxn>
                        <a:cxn ang="T106">
                          <a:pos x="T32" y="T33"/>
                        </a:cxn>
                        <a:cxn ang="T107">
                          <a:pos x="T34" y="T35"/>
                        </a:cxn>
                        <a:cxn ang="T108">
                          <a:pos x="T36" y="T37"/>
                        </a:cxn>
                        <a:cxn ang="T109">
                          <a:pos x="T38" y="T39"/>
                        </a:cxn>
                        <a:cxn ang="T110">
                          <a:pos x="T40" y="T41"/>
                        </a:cxn>
                        <a:cxn ang="T111">
                          <a:pos x="T42" y="T43"/>
                        </a:cxn>
                        <a:cxn ang="T112">
                          <a:pos x="T44" y="T45"/>
                        </a:cxn>
                        <a:cxn ang="T113">
                          <a:pos x="T46" y="T47"/>
                        </a:cxn>
                        <a:cxn ang="T114">
                          <a:pos x="T48" y="T49"/>
                        </a:cxn>
                        <a:cxn ang="T115">
                          <a:pos x="T50" y="T51"/>
                        </a:cxn>
                        <a:cxn ang="T116">
                          <a:pos x="T52" y="T53"/>
                        </a:cxn>
                        <a:cxn ang="T117">
                          <a:pos x="T54" y="T55"/>
                        </a:cxn>
                        <a:cxn ang="T118">
                          <a:pos x="T56" y="T57"/>
                        </a:cxn>
                        <a:cxn ang="T119">
                          <a:pos x="T58" y="T59"/>
                        </a:cxn>
                        <a:cxn ang="T120">
                          <a:pos x="T60" y="T61"/>
                        </a:cxn>
                        <a:cxn ang="T121">
                          <a:pos x="T62" y="T63"/>
                        </a:cxn>
                        <a:cxn ang="T122">
                          <a:pos x="T64" y="T65"/>
                        </a:cxn>
                        <a:cxn ang="T123">
                          <a:pos x="T66" y="T67"/>
                        </a:cxn>
                        <a:cxn ang="T124">
                          <a:pos x="T68" y="T69"/>
                        </a:cxn>
                        <a:cxn ang="T125">
                          <a:pos x="T70" y="T71"/>
                        </a:cxn>
                        <a:cxn ang="T126">
                          <a:pos x="T72" y="T73"/>
                        </a:cxn>
                        <a:cxn ang="T127">
                          <a:pos x="T74" y="T75"/>
                        </a:cxn>
                        <a:cxn ang="T128">
                          <a:pos x="T76" y="T77"/>
                        </a:cxn>
                        <a:cxn ang="T129">
                          <a:pos x="T78" y="T79"/>
                        </a:cxn>
                        <a:cxn ang="T130">
                          <a:pos x="T80" y="T81"/>
                        </a:cxn>
                        <a:cxn ang="T131">
                          <a:pos x="T82" y="T83"/>
                        </a:cxn>
                        <a:cxn ang="T132">
                          <a:pos x="T84" y="T85"/>
                        </a:cxn>
                        <a:cxn ang="T133">
                          <a:pos x="T86" y="T87"/>
                        </a:cxn>
                        <a:cxn ang="T134">
                          <a:pos x="T88" y="T89"/>
                        </a:cxn>
                      </a:cxnLst>
                      <a:rect l="0" t="0" r="r" b="b"/>
                      <a:pathLst>
                        <a:path w="1231" h="2560">
                          <a:moveTo>
                            <a:pt x="307" y="367"/>
                          </a:moveTo>
                          <a:cubicBezTo>
                            <a:pt x="317" y="336"/>
                            <a:pt x="326" y="303"/>
                            <a:pt x="337" y="283"/>
                          </a:cubicBezTo>
                          <a:cubicBezTo>
                            <a:pt x="348" y="263"/>
                            <a:pt x="360" y="275"/>
                            <a:pt x="373" y="247"/>
                          </a:cubicBezTo>
                          <a:cubicBezTo>
                            <a:pt x="386" y="219"/>
                            <a:pt x="400" y="147"/>
                            <a:pt x="415" y="115"/>
                          </a:cubicBezTo>
                          <a:cubicBezTo>
                            <a:pt x="430" y="83"/>
                            <a:pt x="435" y="73"/>
                            <a:pt x="463" y="55"/>
                          </a:cubicBezTo>
                          <a:cubicBezTo>
                            <a:pt x="491" y="37"/>
                            <a:pt x="536" y="14"/>
                            <a:pt x="583" y="7"/>
                          </a:cubicBezTo>
                          <a:cubicBezTo>
                            <a:pt x="630" y="0"/>
                            <a:pt x="693" y="4"/>
                            <a:pt x="745" y="13"/>
                          </a:cubicBezTo>
                          <a:cubicBezTo>
                            <a:pt x="797" y="22"/>
                            <a:pt x="852" y="34"/>
                            <a:pt x="895" y="61"/>
                          </a:cubicBezTo>
                          <a:cubicBezTo>
                            <a:pt x="938" y="88"/>
                            <a:pt x="977" y="127"/>
                            <a:pt x="1003" y="175"/>
                          </a:cubicBezTo>
                          <a:cubicBezTo>
                            <a:pt x="1029" y="223"/>
                            <a:pt x="1044" y="287"/>
                            <a:pt x="1051" y="349"/>
                          </a:cubicBezTo>
                          <a:cubicBezTo>
                            <a:pt x="1058" y="411"/>
                            <a:pt x="1057" y="477"/>
                            <a:pt x="1045" y="547"/>
                          </a:cubicBezTo>
                          <a:cubicBezTo>
                            <a:pt x="1033" y="617"/>
                            <a:pt x="995" y="712"/>
                            <a:pt x="979" y="769"/>
                          </a:cubicBezTo>
                          <a:cubicBezTo>
                            <a:pt x="963" y="826"/>
                            <a:pt x="955" y="860"/>
                            <a:pt x="949" y="889"/>
                          </a:cubicBezTo>
                          <a:cubicBezTo>
                            <a:pt x="943" y="918"/>
                            <a:pt x="936" y="925"/>
                            <a:pt x="943" y="943"/>
                          </a:cubicBezTo>
                          <a:cubicBezTo>
                            <a:pt x="950" y="961"/>
                            <a:pt x="964" y="975"/>
                            <a:pt x="991" y="997"/>
                          </a:cubicBezTo>
                          <a:cubicBezTo>
                            <a:pt x="1018" y="1019"/>
                            <a:pt x="1069" y="1033"/>
                            <a:pt x="1105" y="1075"/>
                          </a:cubicBezTo>
                          <a:cubicBezTo>
                            <a:pt x="1141" y="1117"/>
                            <a:pt x="1186" y="1174"/>
                            <a:pt x="1207" y="1249"/>
                          </a:cubicBezTo>
                          <a:cubicBezTo>
                            <a:pt x="1228" y="1324"/>
                            <a:pt x="1231" y="1441"/>
                            <a:pt x="1231" y="1525"/>
                          </a:cubicBezTo>
                          <a:cubicBezTo>
                            <a:pt x="1231" y="1609"/>
                            <a:pt x="1225" y="1679"/>
                            <a:pt x="1207" y="1753"/>
                          </a:cubicBezTo>
                          <a:cubicBezTo>
                            <a:pt x="1189" y="1827"/>
                            <a:pt x="1153" y="1917"/>
                            <a:pt x="1123" y="1969"/>
                          </a:cubicBezTo>
                          <a:cubicBezTo>
                            <a:pt x="1093" y="2021"/>
                            <a:pt x="1063" y="2047"/>
                            <a:pt x="1027" y="2065"/>
                          </a:cubicBezTo>
                          <a:cubicBezTo>
                            <a:pt x="991" y="2083"/>
                            <a:pt x="951" y="2079"/>
                            <a:pt x="907" y="2077"/>
                          </a:cubicBezTo>
                          <a:cubicBezTo>
                            <a:pt x="863" y="2075"/>
                            <a:pt x="794" y="2056"/>
                            <a:pt x="763" y="2053"/>
                          </a:cubicBezTo>
                          <a:cubicBezTo>
                            <a:pt x="732" y="2050"/>
                            <a:pt x="733" y="2050"/>
                            <a:pt x="721" y="2059"/>
                          </a:cubicBezTo>
                          <a:cubicBezTo>
                            <a:pt x="709" y="2068"/>
                            <a:pt x="702" y="2075"/>
                            <a:pt x="691" y="2107"/>
                          </a:cubicBezTo>
                          <a:cubicBezTo>
                            <a:pt x="680" y="2139"/>
                            <a:pt x="665" y="2205"/>
                            <a:pt x="655" y="2251"/>
                          </a:cubicBezTo>
                          <a:cubicBezTo>
                            <a:pt x="645" y="2297"/>
                            <a:pt x="652" y="2337"/>
                            <a:pt x="631" y="2383"/>
                          </a:cubicBezTo>
                          <a:cubicBezTo>
                            <a:pt x="610" y="2429"/>
                            <a:pt x="574" y="2498"/>
                            <a:pt x="529" y="2527"/>
                          </a:cubicBezTo>
                          <a:cubicBezTo>
                            <a:pt x="484" y="2556"/>
                            <a:pt x="414" y="2560"/>
                            <a:pt x="361" y="2557"/>
                          </a:cubicBezTo>
                          <a:cubicBezTo>
                            <a:pt x="308" y="2554"/>
                            <a:pt x="256" y="2537"/>
                            <a:pt x="211" y="2509"/>
                          </a:cubicBezTo>
                          <a:cubicBezTo>
                            <a:pt x="166" y="2481"/>
                            <a:pt x="121" y="2436"/>
                            <a:pt x="91" y="2389"/>
                          </a:cubicBezTo>
                          <a:cubicBezTo>
                            <a:pt x="61" y="2342"/>
                            <a:pt x="46" y="2275"/>
                            <a:pt x="31" y="2227"/>
                          </a:cubicBezTo>
                          <a:cubicBezTo>
                            <a:pt x="16" y="2179"/>
                            <a:pt x="2" y="2144"/>
                            <a:pt x="1" y="2101"/>
                          </a:cubicBezTo>
                          <a:cubicBezTo>
                            <a:pt x="0" y="2058"/>
                            <a:pt x="13" y="2018"/>
                            <a:pt x="25" y="1969"/>
                          </a:cubicBezTo>
                          <a:cubicBezTo>
                            <a:pt x="37" y="1920"/>
                            <a:pt x="53" y="1860"/>
                            <a:pt x="73" y="1807"/>
                          </a:cubicBezTo>
                          <a:cubicBezTo>
                            <a:pt x="93" y="1754"/>
                            <a:pt x="122" y="1698"/>
                            <a:pt x="145" y="1651"/>
                          </a:cubicBezTo>
                          <a:cubicBezTo>
                            <a:pt x="168" y="1604"/>
                            <a:pt x="192" y="1548"/>
                            <a:pt x="211" y="1525"/>
                          </a:cubicBezTo>
                          <a:cubicBezTo>
                            <a:pt x="230" y="1502"/>
                            <a:pt x="249" y="1502"/>
                            <a:pt x="259" y="1513"/>
                          </a:cubicBezTo>
                          <a:cubicBezTo>
                            <a:pt x="269" y="1524"/>
                            <a:pt x="278" y="1555"/>
                            <a:pt x="271" y="1591"/>
                          </a:cubicBezTo>
                          <a:cubicBezTo>
                            <a:pt x="264" y="1627"/>
                            <a:pt x="242" y="1682"/>
                            <a:pt x="217" y="1729"/>
                          </a:cubicBezTo>
                          <a:cubicBezTo>
                            <a:pt x="192" y="1776"/>
                            <a:pt x="145" y="1824"/>
                            <a:pt x="121" y="1873"/>
                          </a:cubicBezTo>
                          <a:cubicBezTo>
                            <a:pt x="97" y="1922"/>
                            <a:pt x="76" y="1970"/>
                            <a:pt x="73" y="2023"/>
                          </a:cubicBezTo>
                          <a:cubicBezTo>
                            <a:pt x="70" y="2076"/>
                            <a:pt x="87" y="2141"/>
                            <a:pt x="103" y="2191"/>
                          </a:cubicBezTo>
                          <a:cubicBezTo>
                            <a:pt x="119" y="2241"/>
                            <a:pt x="140" y="2285"/>
                            <a:pt x="169" y="2323"/>
                          </a:cubicBezTo>
                          <a:cubicBezTo>
                            <a:pt x="198" y="2361"/>
                            <a:pt x="232" y="2401"/>
                            <a:pt x="277" y="2419"/>
                          </a:cubicBezTo>
                          <a:cubicBezTo>
                            <a:pt x="322" y="2437"/>
                            <a:pt x="395" y="2440"/>
                            <a:pt x="439" y="2431"/>
                          </a:cubicBezTo>
                          <a:cubicBezTo>
                            <a:pt x="483" y="2422"/>
                            <a:pt x="515" y="2399"/>
                            <a:pt x="541" y="2365"/>
                          </a:cubicBezTo>
                          <a:cubicBezTo>
                            <a:pt x="567" y="2331"/>
                            <a:pt x="583" y="2280"/>
                            <a:pt x="595" y="2227"/>
                          </a:cubicBezTo>
                          <a:cubicBezTo>
                            <a:pt x="607" y="2174"/>
                            <a:pt x="616" y="2117"/>
                            <a:pt x="613" y="2047"/>
                          </a:cubicBezTo>
                          <a:cubicBezTo>
                            <a:pt x="610" y="1977"/>
                            <a:pt x="589" y="1871"/>
                            <a:pt x="577" y="1807"/>
                          </a:cubicBezTo>
                          <a:cubicBezTo>
                            <a:pt x="565" y="1743"/>
                            <a:pt x="555" y="1709"/>
                            <a:pt x="541" y="1663"/>
                          </a:cubicBezTo>
                          <a:cubicBezTo>
                            <a:pt x="527" y="1617"/>
                            <a:pt x="502" y="1561"/>
                            <a:pt x="493" y="1531"/>
                          </a:cubicBezTo>
                          <a:cubicBezTo>
                            <a:pt x="484" y="1501"/>
                            <a:pt x="480" y="1495"/>
                            <a:pt x="487" y="1483"/>
                          </a:cubicBezTo>
                          <a:cubicBezTo>
                            <a:pt x="494" y="1471"/>
                            <a:pt x="519" y="1455"/>
                            <a:pt x="535" y="1459"/>
                          </a:cubicBezTo>
                          <a:cubicBezTo>
                            <a:pt x="551" y="1463"/>
                            <a:pt x="568" y="1478"/>
                            <a:pt x="583" y="1507"/>
                          </a:cubicBezTo>
                          <a:cubicBezTo>
                            <a:pt x="598" y="1536"/>
                            <a:pt x="610" y="1583"/>
                            <a:pt x="625" y="1633"/>
                          </a:cubicBezTo>
                          <a:cubicBezTo>
                            <a:pt x="640" y="1683"/>
                            <a:pt x="657" y="1757"/>
                            <a:pt x="673" y="1807"/>
                          </a:cubicBezTo>
                          <a:cubicBezTo>
                            <a:pt x="689" y="1857"/>
                            <a:pt x="697" y="1905"/>
                            <a:pt x="721" y="1933"/>
                          </a:cubicBezTo>
                          <a:cubicBezTo>
                            <a:pt x="745" y="1961"/>
                            <a:pt x="776" y="1970"/>
                            <a:pt x="817" y="1975"/>
                          </a:cubicBezTo>
                          <a:cubicBezTo>
                            <a:pt x="858" y="1980"/>
                            <a:pt x="926" y="1980"/>
                            <a:pt x="967" y="1963"/>
                          </a:cubicBezTo>
                          <a:cubicBezTo>
                            <a:pt x="1008" y="1946"/>
                            <a:pt x="1035" y="1919"/>
                            <a:pt x="1063" y="1873"/>
                          </a:cubicBezTo>
                          <a:cubicBezTo>
                            <a:pt x="1091" y="1827"/>
                            <a:pt x="1122" y="1761"/>
                            <a:pt x="1135" y="1687"/>
                          </a:cubicBezTo>
                          <a:cubicBezTo>
                            <a:pt x="1148" y="1613"/>
                            <a:pt x="1144" y="1498"/>
                            <a:pt x="1141" y="1429"/>
                          </a:cubicBezTo>
                          <a:cubicBezTo>
                            <a:pt x="1138" y="1360"/>
                            <a:pt x="1140" y="1325"/>
                            <a:pt x="1117" y="1273"/>
                          </a:cubicBezTo>
                          <a:cubicBezTo>
                            <a:pt x="1094" y="1221"/>
                            <a:pt x="1042" y="1153"/>
                            <a:pt x="1003" y="1117"/>
                          </a:cubicBezTo>
                          <a:cubicBezTo>
                            <a:pt x="964" y="1081"/>
                            <a:pt x="919" y="1064"/>
                            <a:pt x="883" y="1057"/>
                          </a:cubicBezTo>
                          <a:cubicBezTo>
                            <a:pt x="847" y="1050"/>
                            <a:pt x="821" y="1063"/>
                            <a:pt x="787" y="1075"/>
                          </a:cubicBezTo>
                          <a:cubicBezTo>
                            <a:pt x="753" y="1087"/>
                            <a:pt x="706" y="1117"/>
                            <a:pt x="679" y="1129"/>
                          </a:cubicBezTo>
                          <a:cubicBezTo>
                            <a:pt x="652" y="1141"/>
                            <a:pt x="642" y="1149"/>
                            <a:pt x="625" y="1147"/>
                          </a:cubicBezTo>
                          <a:cubicBezTo>
                            <a:pt x="608" y="1145"/>
                            <a:pt x="584" y="1130"/>
                            <a:pt x="577" y="1117"/>
                          </a:cubicBezTo>
                          <a:cubicBezTo>
                            <a:pt x="570" y="1104"/>
                            <a:pt x="576" y="1083"/>
                            <a:pt x="583" y="1069"/>
                          </a:cubicBezTo>
                          <a:cubicBezTo>
                            <a:pt x="590" y="1055"/>
                            <a:pt x="599" y="1043"/>
                            <a:pt x="619" y="1033"/>
                          </a:cubicBezTo>
                          <a:cubicBezTo>
                            <a:pt x="639" y="1023"/>
                            <a:pt x="671" y="1025"/>
                            <a:pt x="703" y="1009"/>
                          </a:cubicBezTo>
                          <a:cubicBezTo>
                            <a:pt x="735" y="993"/>
                            <a:pt x="780" y="965"/>
                            <a:pt x="811" y="937"/>
                          </a:cubicBezTo>
                          <a:cubicBezTo>
                            <a:pt x="842" y="909"/>
                            <a:pt x="866" y="895"/>
                            <a:pt x="889" y="841"/>
                          </a:cubicBezTo>
                          <a:cubicBezTo>
                            <a:pt x="912" y="787"/>
                            <a:pt x="939" y="696"/>
                            <a:pt x="949" y="613"/>
                          </a:cubicBezTo>
                          <a:cubicBezTo>
                            <a:pt x="959" y="530"/>
                            <a:pt x="960" y="416"/>
                            <a:pt x="949" y="343"/>
                          </a:cubicBezTo>
                          <a:cubicBezTo>
                            <a:pt x="938" y="270"/>
                            <a:pt x="914" y="215"/>
                            <a:pt x="883" y="175"/>
                          </a:cubicBezTo>
                          <a:cubicBezTo>
                            <a:pt x="852" y="135"/>
                            <a:pt x="807" y="115"/>
                            <a:pt x="763" y="103"/>
                          </a:cubicBezTo>
                          <a:cubicBezTo>
                            <a:pt x="719" y="91"/>
                            <a:pt x="665" y="90"/>
                            <a:pt x="619" y="103"/>
                          </a:cubicBezTo>
                          <a:cubicBezTo>
                            <a:pt x="573" y="116"/>
                            <a:pt x="525" y="139"/>
                            <a:pt x="487" y="181"/>
                          </a:cubicBezTo>
                          <a:cubicBezTo>
                            <a:pt x="449" y="223"/>
                            <a:pt x="412" y="301"/>
                            <a:pt x="391" y="355"/>
                          </a:cubicBezTo>
                          <a:cubicBezTo>
                            <a:pt x="370" y="409"/>
                            <a:pt x="359" y="437"/>
                            <a:pt x="361" y="505"/>
                          </a:cubicBezTo>
                          <a:cubicBezTo>
                            <a:pt x="363" y="573"/>
                            <a:pt x="399" y="691"/>
                            <a:pt x="403" y="763"/>
                          </a:cubicBezTo>
                          <a:cubicBezTo>
                            <a:pt x="407" y="835"/>
                            <a:pt x="395" y="906"/>
                            <a:pt x="385" y="937"/>
                          </a:cubicBezTo>
                          <a:cubicBezTo>
                            <a:pt x="375" y="968"/>
                            <a:pt x="356" y="957"/>
                            <a:pt x="343" y="949"/>
                          </a:cubicBezTo>
                          <a:cubicBezTo>
                            <a:pt x="330" y="941"/>
                            <a:pt x="316" y="933"/>
                            <a:pt x="307" y="889"/>
                          </a:cubicBezTo>
                          <a:cubicBezTo>
                            <a:pt x="298" y="845"/>
                            <a:pt x="294" y="755"/>
                            <a:pt x="289" y="685"/>
                          </a:cubicBezTo>
                          <a:cubicBezTo>
                            <a:pt x="284" y="615"/>
                            <a:pt x="273" y="523"/>
                            <a:pt x="277" y="469"/>
                          </a:cubicBezTo>
                          <a:cubicBezTo>
                            <a:pt x="281" y="415"/>
                            <a:pt x="297" y="398"/>
                            <a:pt x="307" y="367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85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1686" y="381"/>
                      <a:ext cx="865" cy="2065"/>
                    </a:xfrm>
                    <a:custGeom>
                      <a:avLst/>
                      <a:gdLst>
                        <a:gd name="T0" fmla="*/ 785 w 865"/>
                        <a:gd name="T1" fmla="*/ 530 h 2071"/>
                        <a:gd name="T2" fmla="*/ 797 w 865"/>
                        <a:gd name="T3" fmla="*/ 350 h 2071"/>
                        <a:gd name="T4" fmla="*/ 863 w 865"/>
                        <a:gd name="T5" fmla="*/ 206 h 2071"/>
                        <a:gd name="T6" fmla="*/ 809 w 865"/>
                        <a:gd name="T7" fmla="*/ 218 h 2071"/>
                        <a:gd name="T8" fmla="*/ 749 w 865"/>
                        <a:gd name="T9" fmla="*/ 218 h 2071"/>
                        <a:gd name="T10" fmla="*/ 683 w 865"/>
                        <a:gd name="T11" fmla="*/ 116 h 2071"/>
                        <a:gd name="T12" fmla="*/ 611 w 865"/>
                        <a:gd name="T13" fmla="*/ 32 h 2071"/>
                        <a:gd name="T14" fmla="*/ 509 w 865"/>
                        <a:gd name="T15" fmla="*/ 2 h 2071"/>
                        <a:gd name="T16" fmla="*/ 407 w 865"/>
                        <a:gd name="T17" fmla="*/ 20 h 2071"/>
                        <a:gd name="T18" fmla="*/ 281 w 865"/>
                        <a:gd name="T19" fmla="*/ 74 h 2071"/>
                        <a:gd name="T20" fmla="*/ 173 w 865"/>
                        <a:gd name="T21" fmla="*/ 206 h 2071"/>
                        <a:gd name="T22" fmla="*/ 119 w 865"/>
                        <a:gd name="T23" fmla="*/ 404 h 2071"/>
                        <a:gd name="T24" fmla="*/ 131 w 865"/>
                        <a:gd name="T25" fmla="*/ 590 h 2071"/>
                        <a:gd name="T26" fmla="*/ 173 w 865"/>
                        <a:gd name="T27" fmla="*/ 782 h 2071"/>
                        <a:gd name="T28" fmla="*/ 197 w 865"/>
                        <a:gd name="T29" fmla="*/ 884 h 2071"/>
                        <a:gd name="T30" fmla="*/ 167 w 865"/>
                        <a:gd name="T31" fmla="*/ 986 h 2071"/>
                        <a:gd name="T32" fmla="*/ 65 w 865"/>
                        <a:gd name="T33" fmla="*/ 1124 h 2071"/>
                        <a:gd name="T34" fmla="*/ 17 w 865"/>
                        <a:gd name="T35" fmla="*/ 1298 h 2071"/>
                        <a:gd name="T36" fmla="*/ 5 w 865"/>
                        <a:gd name="T37" fmla="*/ 1550 h 2071"/>
                        <a:gd name="T38" fmla="*/ 47 w 865"/>
                        <a:gd name="T39" fmla="*/ 1748 h 2071"/>
                        <a:gd name="T40" fmla="*/ 131 w 865"/>
                        <a:gd name="T41" fmla="*/ 1898 h 2071"/>
                        <a:gd name="T42" fmla="*/ 299 w 865"/>
                        <a:gd name="T43" fmla="*/ 1988 h 2071"/>
                        <a:gd name="T44" fmla="*/ 425 w 865"/>
                        <a:gd name="T45" fmla="*/ 1982 h 2071"/>
                        <a:gd name="T46" fmla="*/ 467 w 865"/>
                        <a:gd name="T47" fmla="*/ 1994 h 2071"/>
                        <a:gd name="T48" fmla="*/ 497 w 865"/>
                        <a:gd name="T49" fmla="*/ 2066 h 2071"/>
                        <a:gd name="T50" fmla="*/ 497 w 865"/>
                        <a:gd name="T51" fmla="*/ 1964 h 2071"/>
                        <a:gd name="T52" fmla="*/ 557 w 865"/>
                        <a:gd name="T53" fmla="*/ 1778 h 2071"/>
                        <a:gd name="T54" fmla="*/ 617 w 865"/>
                        <a:gd name="T55" fmla="*/ 1658 h 2071"/>
                        <a:gd name="T56" fmla="*/ 581 w 865"/>
                        <a:gd name="T57" fmla="*/ 1700 h 2071"/>
                        <a:gd name="T58" fmla="*/ 515 w 865"/>
                        <a:gd name="T59" fmla="*/ 1820 h 2071"/>
                        <a:gd name="T60" fmla="*/ 407 w 865"/>
                        <a:gd name="T61" fmla="*/ 1904 h 2071"/>
                        <a:gd name="T62" fmla="*/ 269 w 865"/>
                        <a:gd name="T63" fmla="*/ 1898 h 2071"/>
                        <a:gd name="T64" fmla="*/ 179 w 865"/>
                        <a:gd name="T65" fmla="*/ 1814 h 2071"/>
                        <a:gd name="T66" fmla="*/ 113 w 865"/>
                        <a:gd name="T67" fmla="*/ 1640 h 2071"/>
                        <a:gd name="T68" fmla="*/ 107 w 865"/>
                        <a:gd name="T69" fmla="*/ 1394 h 2071"/>
                        <a:gd name="T70" fmla="*/ 137 w 865"/>
                        <a:gd name="T71" fmla="*/ 1190 h 2071"/>
                        <a:gd name="T72" fmla="*/ 203 w 865"/>
                        <a:gd name="T73" fmla="*/ 1070 h 2071"/>
                        <a:gd name="T74" fmla="*/ 323 w 865"/>
                        <a:gd name="T75" fmla="*/ 1022 h 2071"/>
                        <a:gd name="T76" fmla="*/ 509 w 865"/>
                        <a:gd name="T77" fmla="*/ 1076 h 2071"/>
                        <a:gd name="T78" fmla="*/ 611 w 865"/>
                        <a:gd name="T79" fmla="*/ 1124 h 2071"/>
                        <a:gd name="T80" fmla="*/ 665 w 865"/>
                        <a:gd name="T81" fmla="*/ 1100 h 2071"/>
                        <a:gd name="T82" fmla="*/ 659 w 865"/>
                        <a:gd name="T83" fmla="*/ 1046 h 2071"/>
                        <a:gd name="T84" fmla="*/ 611 w 865"/>
                        <a:gd name="T85" fmla="*/ 1004 h 2071"/>
                        <a:gd name="T86" fmla="*/ 497 w 865"/>
                        <a:gd name="T87" fmla="*/ 980 h 2071"/>
                        <a:gd name="T88" fmla="*/ 323 w 865"/>
                        <a:gd name="T89" fmla="*/ 896 h 2071"/>
                        <a:gd name="T90" fmla="*/ 233 w 865"/>
                        <a:gd name="T91" fmla="*/ 680 h 2071"/>
                        <a:gd name="T92" fmla="*/ 209 w 865"/>
                        <a:gd name="T93" fmla="*/ 416 h 2071"/>
                        <a:gd name="T94" fmla="*/ 317 w 865"/>
                        <a:gd name="T95" fmla="*/ 170 h 2071"/>
                        <a:gd name="T96" fmla="*/ 485 w 865"/>
                        <a:gd name="T97" fmla="*/ 110 h 2071"/>
                        <a:gd name="T98" fmla="*/ 617 w 865"/>
                        <a:gd name="T99" fmla="*/ 164 h 2071"/>
                        <a:gd name="T100" fmla="*/ 707 w 865"/>
                        <a:gd name="T101" fmla="*/ 290 h 2071"/>
                        <a:gd name="T102" fmla="*/ 737 w 865"/>
                        <a:gd name="T103" fmla="*/ 428 h 2071"/>
                        <a:gd name="T104" fmla="*/ 773 w 865"/>
                        <a:gd name="T105" fmla="*/ 602 h 2071"/>
                        <a:gd name="T106" fmla="*/ 809 w 865"/>
                        <a:gd name="T107" fmla="*/ 584 h 2071"/>
                        <a:gd name="T108" fmla="*/ 785 w 865"/>
                        <a:gd name="T109" fmla="*/ 530 h 2071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0" t="0" r="r" b="b"/>
                      <a:pathLst>
                        <a:path w="865" h="2071">
                          <a:moveTo>
                            <a:pt x="785" y="530"/>
                          </a:moveTo>
                          <a:cubicBezTo>
                            <a:pt x="783" y="491"/>
                            <a:pt x="784" y="404"/>
                            <a:pt x="797" y="350"/>
                          </a:cubicBezTo>
                          <a:cubicBezTo>
                            <a:pt x="810" y="296"/>
                            <a:pt x="861" y="228"/>
                            <a:pt x="863" y="206"/>
                          </a:cubicBezTo>
                          <a:cubicBezTo>
                            <a:pt x="865" y="184"/>
                            <a:pt x="828" y="216"/>
                            <a:pt x="809" y="218"/>
                          </a:cubicBezTo>
                          <a:cubicBezTo>
                            <a:pt x="790" y="220"/>
                            <a:pt x="770" y="235"/>
                            <a:pt x="749" y="218"/>
                          </a:cubicBezTo>
                          <a:cubicBezTo>
                            <a:pt x="728" y="201"/>
                            <a:pt x="706" y="147"/>
                            <a:pt x="683" y="116"/>
                          </a:cubicBezTo>
                          <a:cubicBezTo>
                            <a:pt x="660" y="85"/>
                            <a:pt x="640" y="51"/>
                            <a:pt x="611" y="32"/>
                          </a:cubicBezTo>
                          <a:cubicBezTo>
                            <a:pt x="582" y="13"/>
                            <a:pt x="543" y="4"/>
                            <a:pt x="509" y="2"/>
                          </a:cubicBezTo>
                          <a:cubicBezTo>
                            <a:pt x="475" y="0"/>
                            <a:pt x="445" y="8"/>
                            <a:pt x="407" y="20"/>
                          </a:cubicBezTo>
                          <a:cubicBezTo>
                            <a:pt x="369" y="32"/>
                            <a:pt x="320" y="43"/>
                            <a:pt x="281" y="74"/>
                          </a:cubicBezTo>
                          <a:cubicBezTo>
                            <a:pt x="242" y="105"/>
                            <a:pt x="200" y="151"/>
                            <a:pt x="173" y="206"/>
                          </a:cubicBezTo>
                          <a:cubicBezTo>
                            <a:pt x="146" y="261"/>
                            <a:pt x="126" y="340"/>
                            <a:pt x="119" y="404"/>
                          </a:cubicBezTo>
                          <a:cubicBezTo>
                            <a:pt x="112" y="468"/>
                            <a:pt x="122" y="527"/>
                            <a:pt x="131" y="590"/>
                          </a:cubicBezTo>
                          <a:cubicBezTo>
                            <a:pt x="140" y="653"/>
                            <a:pt x="162" y="733"/>
                            <a:pt x="173" y="782"/>
                          </a:cubicBezTo>
                          <a:cubicBezTo>
                            <a:pt x="184" y="831"/>
                            <a:pt x="198" y="850"/>
                            <a:pt x="197" y="884"/>
                          </a:cubicBezTo>
                          <a:cubicBezTo>
                            <a:pt x="196" y="918"/>
                            <a:pt x="189" y="946"/>
                            <a:pt x="167" y="986"/>
                          </a:cubicBezTo>
                          <a:cubicBezTo>
                            <a:pt x="145" y="1026"/>
                            <a:pt x="90" y="1072"/>
                            <a:pt x="65" y="1124"/>
                          </a:cubicBezTo>
                          <a:cubicBezTo>
                            <a:pt x="40" y="1176"/>
                            <a:pt x="27" y="1227"/>
                            <a:pt x="17" y="1298"/>
                          </a:cubicBezTo>
                          <a:cubicBezTo>
                            <a:pt x="7" y="1369"/>
                            <a:pt x="0" y="1475"/>
                            <a:pt x="5" y="1550"/>
                          </a:cubicBezTo>
                          <a:cubicBezTo>
                            <a:pt x="10" y="1625"/>
                            <a:pt x="26" y="1690"/>
                            <a:pt x="47" y="1748"/>
                          </a:cubicBezTo>
                          <a:cubicBezTo>
                            <a:pt x="68" y="1806"/>
                            <a:pt x="89" y="1858"/>
                            <a:pt x="131" y="1898"/>
                          </a:cubicBezTo>
                          <a:cubicBezTo>
                            <a:pt x="173" y="1938"/>
                            <a:pt x="250" y="1974"/>
                            <a:pt x="299" y="1988"/>
                          </a:cubicBezTo>
                          <a:cubicBezTo>
                            <a:pt x="348" y="2002"/>
                            <a:pt x="397" y="1981"/>
                            <a:pt x="425" y="1982"/>
                          </a:cubicBezTo>
                          <a:cubicBezTo>
                            <a:pt x="453" y="1983"/>
                            <a:pt x="455" y="1980"/>
                            <a:pt x="467" y="1994"/>
                          </a:cubicBezTo>
                          <a:cubicBezTo>
                            <a:pt x="479" y="2008"/>
                            <a:pt x="492" y="2071"/>
                            <a:pt x="497" y="2066"/>
                          </a:cubicBezTo>
                          <a:cubicBezTo>
                            <a:pt x="502" y="2061"/>
                            <a:pt x="487" y="2012"/>
                            <a:pt x="497" y="1964"/>
                          </a:cubicBezTo>
                          <a:cubicBezTo>
                            <a:pt x="507" y="1916"/>
                            <a:pt x="537" y="1829"/>
                            <a:pt x="557" y="1778"/>
                          </a:cubicBezTo>
                          <a:cubicBezTo>
                            <a:pt x="577" y="1727"/>
                            <a:pt x="613" y="1671"/>
                            <a:pt x="617" y="1658"/>
                          </a:cubicBezTo>
                          <a:cubicBezTo>
                            <a:pt x="621" y="1645"/>
                            <a:pt x="598" y="1673"/>
                            <a:pt x="581" y="1700"/>
                          </a:cubicBezTo>
                          <a:cubicBezTo>
                            <a:pt x="564" y="1727"/>
                            <a:pt x="544" y="1786"/>
                            <a:pt x="515" y="1820"/>
                          </a:cubicBezTo>
                          <a:cubicBezTo>
                            <a:pt x="486" y="1854"/>
                            <a:pt x="448" y="1891"/>
                            <a:pt x="407" y="1904"/>
                          </a:cubicBezTo>
                          <a:cubicBezTo>
                            <a:pt x="366" y="1917"/>
                            <a:pt x="307" y="1913"/>
                            <a:pt x="269" y="1898"/>
                          </a:cubicBezTo>
                          <a:cubicBezTo>
                            <a:pt x="231" y="1883"/>
                            <a:pt x="205" y="1857"/>
                            <a:pt x="179" y="1814"/>
                          </a:cubicBezTo>
                          <a:cubicBezTo>
                            <a:pt x="153" y="1771"/>
                            <a:pt x="125" y="1710"/>
                            <a:pt x="113" y="1640"/>
                          </a:cubicBezTo>
                          <a:cubicBezTo>
                            <a:pt x="101" y="1570"/>
                            <a:pt x="103" y="1469"/>
                            <a:pt x="107" y="1394"/>
                          </a:cubicBezTo>
                          <a:cubicBezTo>
                            <a:pt x="111" y="1319"/>
                            <a:pt x="121" y="1244"/>
                            <a:pt x="137" y="1190"/>
                          </a:cubicBezTo>
                          <a:cubicBezTo>
                            <a:pt x="153" y="1136"/>
                            <a:pt x="172" y="1098"/>
                            <a:pt x="203" y="1070"/>
                          </a:cubicBezTo>
                          <a:cubicBezTo>
                            <a:pt x="234" y="1042"/>
                            <a:pt x="272" y="1021"/>
                            <a:pt x="323" y="1022"/>
                          </a:cubicBezTo>
                          <a:cubicBezTo>
                            <a:pt x="374" y="1023"/>
                            <a:pt x="461" y="1059"/>
                            <a:pt x="509" y="1076"/>
                          </a:cubicBezTo>
                          <a:cubicBezTo>
                            <a:pt x="557" y="1093"/>
                            <a:pt x="585" y="1120"/>
                            <a:pt x="611" y="1124"/>
                          </a:cubicBezTo>
                          <a:cubicBezTo>
                            <a:pt x="637" y="1128"/>
                            <a:pt x="657" y="1113"/>
                            <a:pt x="665" y="1100"/>
                          </a:cubicBezTo>
                          <a:cubicBezTo>
                            <a:pt x="673" y="1087"/>
                            <a:pt x="668" y="1062"/>
                            <a:pt x="659" y="1046"/>
                          </a:cubicBezTo>
                          <a:cubicBezTo>
                            <a:pt x="650" y="1030"/>
                            <a:pt x="638" y="1015"/>
                            <a:pt x="611" y="1004"/>
                          </a:cubicBezTo>
                          <a:cubicBezTo>
                            <a:pt x="584" y="993"/>
                            <a:pt x="545" y="998"/>
                            <a:pt x="497" y="980"/>
                          </a:cubicBezTo>
                          <a:cubicBezTo>
                            <a:pt x="449" y="962"/>
                            <a:pt x="367" y="946"/>
                            <a:pt x="323" y="896"/>
                          </a:cubicBezTo>
                          <a:cubicBezTo>
                            <a:pt x="279" y="846"/>
                            <a:pt x="252" y="760"/>
                            <a:pt x="233" y="680"/>
                          </a:cubicBezTo>
                          <a:cubicBezTo>
                            <a:pt x="214" y="600"/>
                            <a:pt x="195" y="501"/>
                            <a:pt x="209" y="416"/>
                          </a:cubicBezTo>
                          <a:cubicBezTo>
                            <a:pt x="223" y="331"/>
                            <a:pt x="271" y="221"/>
                            <a:pt x="317" y="170"/>
                          </a:cubicBezTo>
                          <a:cubicBezTo>
                            <a:pt x="363" y="119"/>
                            <a:pt x="435" y="111"/>
                            <a:pt x="485" y="110"/>
                          </a:cubicBezTo>
                          <a:cubicBezTo>
                            <a:pt x="535" y="109"/>
                            <a:pt x="580" y="134"/>
                            <a:pt x="617" y="164"/>
                          </a:cubicBezTo>
                          <a:cubicBezTo>
                            <a:pt x="654" y="194"/>
                            <a:pt x="687" y="246"/>
                            <a:pt x="707" y="290"/>
                          </a:cubicBezTo>
                          <a:cubicBezTo>
                            <a:pt x="727" y="334"/>
                            <a:pt x="726" y="376"/>
                            <a:pt x="737" y="428"/>
                          </a:cubicBezTo>
                          <a:cubicBezTo>
                            <a:pt x="748" y="480"/>
                            <a:pt x="761" y="576"/>
                            <a:pt x="773" y="602"/>
                          </a:cubicBezTo>
                          <a:cubicBezTo>
                            <a:pt x="785" y="628"/>
                            <a:pt x="807" y="597"/>
                            <a:pt x="809" y="584"/>
                          </a:cubicBezTo>
                          <a:cubicBezTo>
                            <a:pt x="811" y="571"/>
                            <a:pt x="787" y="569"/>
                            <a:pt x="785" y="530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078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396" y="1428"/>
                    <a:ext cx="175" cy="247"/>
                  </a:xfrm>
                  <a:prstGeom prst="ellipse">
                    <a:avLst/>
                  </a:prstGeom>
                  <a:solidFill>
                    <a:srgbClr val="E7D6B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79" name="Freeform 13"/>
                  <p:cNvSpPr>
                    <a:spLocks/>
                  </p:cNvSpPr>
                  <p:nvPr/>
                </p:nvSpPr>
                <p:spPr bwMode="auto">
                  <a:xfrm>
                    <a:off x="2629" y="745"/>
                    <a:ext cx="262" cy="524"/>
                  </a:xfrm>
                  <a:custGeom>
                    <a:avLst/>
                    <a:gdLst>
                      <a:gd name="T0" fmla="*/ 3 w 266"/>
                      <a:gd name="T1" fmla="*/ 483 h 521"/>
                      <a:gd name="T2" fmla="*/ 27 w 266"/>
                      <a:gd name="T3" fmla="*/ 273 h 521"/>
                      <a:gd name="T4" fmla="*/ 111 w 266"/>
                      <a:gd name="T5" fmla="*/ 45 h 521"/>
                      <a:gd name="T6" fmla="*/ 183 w 266"/>
                      <a:gd name="T7" fmla="*/ 3 h 521"/>
                      <a:gd name="T8" fmla="*/ 237 w 266"/>
                      <a:gd name="T9" fmla="*/ 39 h 521"/>
                      <a:gd name="T10" fmla="*/ 261 w 266"/>
                      <a:gd name="T11" fmla="*/ 129 h 521"/>
                      <a:gd name="T12" fmla="*/ 207 w 266"/>
                      <a:gd name="T13" fmla="*/ 273 h 521"/>
                      <a:gd name="T14" fmla="*/ 105 w 266"/>
                      <a:gd name="T15" fmla="*/ 477 h 521"/>
                      <a:gd name="T16" fmla="*/ 45 w 266"/>
                      <a:gd name="T17" fmla="*/ 501 h 521"/>
                      <a:gd name="T18" fmla="*/ 3 w 266"/>
                      <a:gd name="T19" fmla="*/ 483 h 52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266" h="521">
                        <a:moveTo>
                          <a:pt x="3" y="483"/>
                        </a:moveTo>
                        <a:cubicBezTo>
                          <a:pt x="0" y="445"/>
                          <a:pt x="9" y="346"/>
                          <a:pt x="27" y="273"/>
                        </a:cubicBezTo>
                        <a:cubicBezTo>
                          <a:pt x="45" y="200"/>
                          <a:pt x="85" y="90"/>
                          <a:pt x="111" y="45"/>
                        </a:cubicBezTo>
                        <a:cubicBezTo>
                          <a:pt x="137" y="0"/>
                          <a:pt x="162" y="4"/>
                          <a:pt x="183" y="3"/>
                        </a:cubicBezTo>
                        <a:cubicBezTo>
                          <a:pt x="204" y="2"/>
                          <a:pt x="224" y="18"/>
                          <a:pt x="237" y="39"/>
                        </a:cubicBezTo>
                        <a:cubicBezTo>
                          <a:pt x="250" y="60"/>
                          <a:pt x="266" y="90"/>
                          <a:pt x="261" y="129"/>
                        </a:cubicBezTo>
                        <a:cubicBezTo>
                          <a:pt x="256" y="168"/>
                          <a:pt x="233" y="215"/>
                          <a:pt x="207" y="273"/>
                        </a:cubicBezTo>
                        <a:cubicBezTo>
                          <a:pt x="181" y="331"/>
                          <a:pt x="132" y="439"/>
                          <a:pt x="105" y="477"/>
                        </a:cubicBezTo>
                        <a:cubicBezTo>
                          <a:pt x="78" y="515"/>
                          <a:pt x="61" y="501"/>
                          <a:pt x="45" y="501"/>
                        </a:cubicBezTo>
                        <a:cubicBezTo>
                          <a:pt x="29" y="501"/>
                          <a:pt x="6" y="521"/>
                          <a:pt x="3" y="483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80" name="Freeform 14"/>
                  <p:cNvSpPr>
                    <a:spLocks/>
                  </p:cNvSpPr>
                  <p:nvPr/>
                </p:nvSpPr>
                <p:spPr bwMode="auto">
                  <a:xfrm>
                    <a:off x="2697" y="1588"/>
                    <a:ext cx="398" cy="349"/>
                  </a:xfrm>
                  <a:custGeom>
                    <a:avLst/>
                    <a:gdLst>
                      <a:gd name="T0" fmla="*/ 100 w 392"/>
                      <a:gd name="T1" fmla="*/ 201 h 340"/>
                      <a:gd name="T2" fmla="*/ 16 w 392"/>
                      <a:gd name="T3" fmla="*/ 87 h 340"/>
                      <a:gd name="T4" fmla="*/ 4 w 392"/>
                      <a:gd name="T5" fmla="*/ 45 h 340"/>
                      <a:gd name="T6" fmla="*/ 28 w 392"/>
                      <a:gd name="T7" fmla="*/ 3 h 340"/>
                      <a:gd name="T8" fmla="*/ 130 w 392"/>
                      <a:gd name="T9" fmla="*/ 27 h 340"/>
                      <a:gd name="T10" fmla="*/ 250 w 392"/>
                      <a:gd name="T11" fmla="*/ 75 h 340"/>
                      <a:gd name="T12" fmla="*/ 364 w 392"/>
                      <a:gd name="T13" fmla="*/ 159 h 340"/>
                      <a:gd name="T14" fmla="*/ 388 w 392"/>
                      <a:gd name="T15" fmla="*/ 273 h 340"/>
                      <a:gd name="T16" fmla="*/ 340 w 392"/>
                      <a:gd name="T17" fmla="*/ 333 h 340"/>
                      <a:gd name="T18" fmla="*/ 244 w 392"/>
                      <a:gd name="T19" fmla="*/ 315 h 340"/>
                      <a:gd name="T20" fmla="*/ 100 w 392"/>
                      <a:gd name="T21" fmla="*/ 201 h 340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392" h="340">
                        <a:moveTo>
                          <a:pt x="100" y="201"/>
                        </a:moveTo>
                        <a:cubicBezTo>
                          <a:pt x="62" y="163"/>
                          <a:pt x="32" y="113"/>
                          <a:pt x="16" y="87"/>
                        </a:cubicBezTo>
                        <a:cubicBezTo>
                          <a:pt x="0" y="61"/>
                          <a:pt x="2" y="59"/>
                          <a:pt x="4" y="45"/>
                        </a:cubicBezTo>
                        <a:cubicBezTo>
                          <a:pt x="6" y="31"/>
                          <a:pt x="7" y="6"/>
                          <a:pt x="28" y="3"/>
                        </a:cubicBezTo>
                        <a:cubicBezTo>
                          <a:pt x="49" y="0"/>
                          <a:pt x="93" y="15"/>
                          <a:pt x="130" y="27"/>
                        </a:cubicBezTo>
                        <a:cubicBezTo>
                          <a:pt x="167" y="39"/>
                          <a:pt x="211" y="53"/>
                          <a:pt x="250" y="75"/>
                        </a:cubicBezTo>
                        <a:cubicBezTo>
                          <a:pt x="289" y="97"/>
                          <a:pt x="341" y="126"/>
                          <a:pt x="364" y="159"/>
                        </a:cubicBezTo>
                        <a:cubicBezTo>
                          <a:pt x="387" y="192"/>
                          <a:pt x="392" y="244"/>
                          <a:pt x="388" y="273"/>
                        </a:cubicBezTo>
                        <a:cubicBezTo>
                          <a:pt x="384" y="302"/>
                          <a:pt x="364" y="326"/>
                          <a:pt x="340" y="333"/>
                        </a:cubicBezTo>
                        <a:cubicBezTo>
                          <a:pt x="316" y="340"/>
                          <a:pt x="282" y="336"/>
                          <a:pt x="244" y="315"/>
                        </a:cubicBezTo>
                        <a:cubicBezTo>
                          <a:pt x="206" y="294"/>
                          <a:pt x="138" y="239"/>
                          <a:pt x="100" y="20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81" name="Freeform 15"/>
                  <p:cNvSpPr>
                    <a:spLocks/>
                  </p:cNvSpPr>
                  <p:nvPr/>
                </p:nvSpPr>
                <p:spPr bwMode="auto">
                  <a:xfrm>
                    <a:off x="2444" y="1923"/>
                    <a:ext cx="146" cy="567"/>
                  </a:xfrm>
                  <a:custGeom>
                    <a:avLst/>
                    <a:gdLst>
                      <a:gd name="T0" fmla="*/ 18 w 151"/>
                      <a:gd name="T1" fmla="*/ 165 h 558"/>
                      <a:gd name="T2" fmla="*/ 42 w 151"/>
                      <a:gd name="T3" fmla="*/ 39 h 558"/>
                      <a:gd name="T4" fmla="*/ 66 w 151"/>
                      <a:gd name="T5" fmla="*/ 3 h 558"/>
                      <a:gd name="T6" fmla="*/ 108 w 151"/>
                      <a:gd name="T7" fmla="*/ 27 h 558"/>
                      <a:gd name="T8" fmla="*/ 138 w 151"/>
                      <a:gd name="T9" fmla="*/ 165 h 558"/>
                      <a:gd name="T10" fmla="*/ 144 w 151"/>
                      <a:gd name="T11" fmla="*/ 423 h 558"/>
                      <a:gd name="T12" fmla="*/ 96 w 151"/>
                      <a:gd name="T13" fmla="*/ 543 h 558"/>
                      <a:gd name="T14" fmla="*/ 24 w 151"/>
                      <a:gd name="T15" fmla="*/ 513 h 558"/>
                      <a:gd name="T16" fmla="*/ 0 w 151"/>
                      <a:gd name="T17" fmla="*/ 315 h 558"/>
                      <a:gd name="T18" fmla="*/ 18 w 151"/>
                      <a:gd name="T19" fmla="*/ 165 h 55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151" h="558">
                        <a:moveTo>
                          <a:pt x="18" y="165"/>
                        </a:moveTo>
                        <a:cubicBezTo>
                          <a:pt x="25" y="119"/>
                          <a:pt x="34" y="66"/>
                          <a:pt x="42" y="39"/>
                        </a:cubicBezTo>
                        <a:cubicBezTo>
                          <a:pt x="50" y="12"/>
                          <a:pt x="55" y="5"/>
                          <a:pt x="66" y="3"/>
                        </a:cubicBezTo>
                        <a:cubicBezTo>
                          <a:pt x="77" y="1"/>
                          <a:pt x="96" y="0"/>
                          <a:pt x="108" y="27"/>
                        </a:cubicBezTo>
                        <a:cubicBezTo>
                          <a:pt x="120" y="54"/>
                          <a:pt x="132" y="99"/>
                          <a:pt x="138" y="165"/>
                        </a:cubicBezTo>
                        <a:cubicBezTo>
                          <a:pt x="144" y="231"/>
                          <a:pt x="151" y="360"/>
                          <a:pt x="144" y="423"/>
                        </a:cubicBezTo>
                        <a:cubicBezTo>
                          <a:pt x="137" y="486"/>
                          <a:pt x="116" y="528"/>
                          <a:pt x="96" y="543"/>
                        </a:cubicBezTo>
                        <a:cubicBezTo>
                          <a:pt x="76" y="558"/>
                          <a:pt x="40" y="551"/>
                          <a:pt x="24" y="513"/>
                        </a:cubicBezTo>
                        <a:cubicBezTo>
                          <a:pt x="8" y="475"/>
                          <a:pt x="0" y="372"/>
                          <a:pt x="0" y="315"/>
                        </a:cubicBezTo>
                        <a:cubicBezTo>
                          <a:pt x="0" y="258"/>
                          <a:pt x="11" y="211"/>
                          <a:pt x="18" y="165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82" name="Freeform 16"/>
                  <p:cNvSpPr>
                    <a:spLocks/>
                  </p:cNvSpPr>
                  <p:nvPr/>
                </p:nvSpPr>
                <p:spPr bwMode="auto">
                  <a:xfrm>
                    <a:off x="1910" y="1588"/>
                    <a:ext cx="389" cy="247"/>
                  </a:xfrm>
                  <a:custGeom>
                    <a:avLst/>
                    <a:gdLst>
                      <a:gd name="T0" fmla="*/ 175 w 392"/>
                      <a:gd name="T1" fmla="*/ 61 h 253"/>
                      <a:gd name="T2" fmla="*/ 307 w 392"/>
                      <a:gd name="T3" fmla="*/ 19 h 253"/>
                      <a:gd name="T4" fmla="*/ 367 w 392"/>
                      <a:gd name="T5" fmla="*/ 7 h 253"/>
                      <a:gd name="T6" fmla="*/ 385 w 392"/>
                      <a:gd name="T7" fmla="*/ 61 h 253"/>
                      <a:gd name="T8" fmla="*/ 325 w 392"/>
                      <a:gd name="T9" fmla="*/ 133 h 253"/>
                      <a:gd name="T10" fmla="*/ 193 w 392"/>
                      <a:gd name="T11" fmla="*/ 223 h 253"/>
                      <a:gd name="T12" fmla="*/ 37 w 392"/>
                      <a:gd name="T13" fmla="*/ 247 h 253"/>
                      <a:gd name="T14" fmla="*/ 1 w 392"/>
                      <a:gd name="T15" fmla="*/ 187 h 253"/>
                      <a:gd name="T16" fmla="*/ 43 w 392"/>
                      <a:gd name="T17" fmla="*/ 115 h 253"/>
                      <a:gd name="T18" fmla="*/ 175 w 392"/>
                      <a:gd name="T19" fmla="*/ 61 h 25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392" h="253">
                        <a:moveTo>
                          <a:pt x="175" y="61"/>
                        </a:moveTo>
                        <a:cubicBezTo>
                          <a:pt x="219" y="45"/>
                          <a:pt x="275" y="28"/>
                          <a:pt x="307" y="19"/>
                        </a:cubicBezTo>
                        <a:cubicBezTo>
                          <a:pt x="339" y="10"/>
                          <a:pt x="354" y="0"/>
                          <a:pt x="367" y="7"/>
                        </a:cubicBezTo>
                        <a:cubicBezTo>
                          <a:pt x="380" y="14"/>
                          <a:pt x="392" y="40"/>
                          <a:pt x="385" y="61"/>
                        </a:cubicBezTo>
                        <a:cubicBezTo>
                          <a:pt x="378" y="82"/>
                          <a:pt x="357" y="106"/>
                          <a:pt x="325" y="133"/>
                        </a:cubicBezTo>
                        <a:cubicBezTo>
                          <a:pt x="293" y="160"/>
                          <a:pt x="241" y="204"/>
                          <a:pt x="193" y="223"/>
                        </a:cubicBezTo>
                        <a:cubicBezTo>
                          <a:pt x="145" y="242"/>
                          <a:pt x="69" y="253"/>
                          <a:pt x="37" y="247"/>
                        </a:cubicBezTo>
                        <a:cubicBezTo>
                          <a:pt x="5" y="241"/>
                          <a:pt x="0" y="209"/>
                          <a:pt x="1" y="187"/>
                        </a:cubicBezTo>
                        <a:cubicBezTo>
                          <a:pt x="2" y="165"/>
                          <a:pt x="15" y="136"/>
                          <a:pt x="43" y="115"/>
                        </a:cubicBezTo>
                        <a:cubicBezTo>
                          <a:pt x="71" y="94"/>
                          <a:pt x="131" y="77"/>
                          <a:pt x="175" y="6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83" name="Freeform 17"/>
                  <p:cNvSpPr>
                    <a:spLocks/>
                  </p:cNvSpPr>
                  <p:nvPr/>
                </p:nvSpPr>
                <p:spPr bwMode="auto">
                  <a:xfrm>
                    <a:off x="2094" y="934"/>
                    <a:ext cx="233" cy="378"/>
                  </a:xfrm>
                  <a:custGeom>
                    <a:avLst/>
                    <a:gdLst>
                      <a:gd name="T0" fmla="*/ 78 w 238"/>
                      <a:gd name="T1" fmla="*/ 270 h 386"/>
                      <a:gd name="T2" fmla="*/ 24 w 238"/>
                      <a:gd name="T3" fmla="*/ 192 h 386"/>
                      <a:gd name="T4" fmla="*/ 0 w 238"/>
                      <a:gd name="T5" fmla="*/ 96 h 386"/>
                      <a:gd name="T6" fmla="*/ 24 w 238"/>
                      <a:gd name="T7" fmla="*/ 12 h 386"/>
                      <a:gd name="T8" fmla="*/ 120 w 238"/>
                      <a:gd name="T9" fmla="*/ 24 h 386"/>
                      <a:gd name="T10" fmla="*/ 180 w 238"/>
                      <a:gd name="T11" fmla="*/ 132 h 386"/>
                      <a:gd name="T12" fmla="*/ 234 w 238"/>
                      <a:gd name="T13" fmla="*/ 306 h 386"/>
                      <a:gd name="T14" fmla="*/ 204 w 238"/>
                      <a:gd name="T15" fmla="*/ 378 h 386"/>
                      <a:gd name="T16" fmla="*/ 168 w 238"/>
                      <a:gd name="T17" fmla="*/ 354 h 386"/>
                      <a:gd name="T18" fmla="*/ 78 w 238"/>
                      <a:gd name="T19" fmla="*/ 270 h 38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238" h="386">
                        <a:moveTo>
                          <a:pt x="78" y="270"/>
                        </a:moveTo>
                        <a:cubicBezTo>
                          <a:pt x="54" y="243"/>
                          <a:pt x="37" y="221"/>
                          <a:pt x="24" y="192"/>
                        </a:cubicBezTo>
                        <a:cubicBezTo>
                          <a:pt x="11" y="163"/>
                          <a:pt x="0" y="126"/>
                          <a:pt x="0" y="96"/>
                        </a:cubicBezTo>
                        <a:cubicBezTo>
                          <a:pt x="0" y="66"/>
                          <a:pt x="4" y="24"/>
                          <a:pt x="24" y="12"/>
                        </a:cubicBezTo>
                        <a:cubicBezTo>
                          <a:pt x="44" y="0"/>
                          <a:pt x="94" y="4"/>
                          <a:pt x="120" y="24"/>
                        </a:cubicBezTo>
                        <a:cubicBezTo>
                          <a:pt x="146" y="44"/>
                          <a:pt x="161" y="85"/>
                          <a:pt x="180" y="132"/>
                        </a:cubicBezTo>
                        <a:cubicBezTo>
                          <a:pt x="199" y="179"/>
                          <a:pt x="230" y="265"/>
                          <a:pt x="234" y="306"/>
                        </a:cubicBezTo>
                        <a:cubicBezTo>
                          <a:pt x="238" y="347"/>
                          <a:pt x="215" y="370"/>
                          <a:pt x="204" y="378"/>
                        </a:cubicBezTo>
                        <a:cubicBezTo>
                          <a:pt x="193" y="386"/>
                          <a:pt x="190" y="372"/>
                          <a:pt x="168" y="354"/>
                        </a:cubicBezTo>
                        <a:cubicBezTo>
                          <a:pt x="146" y="336"/>
                          <a:pt x="102" y="297"/>
                          <a:pt x="78" y="270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pic>
              <p:nvPicPr>
                <p:cNvPr id="1069" name="Picture 18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14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70" name="Picture 19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4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71" name="Picture 20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24" y="33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72" name="Picture 21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6" y="57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73" name="Picture 22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52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74" name="Picture 23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72" y="76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75" name="Picture 24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0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76" name="Picture 25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24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1048" name="Group 26"/>
              <p:cNvGrpSpPr>
                <a:grpSpLocks/>
              </p:cNvGrpSpPr>
              <p:nvPr userDrawn="1"/>
            </p:nvGrpSpPr>
            <p:grpSpPr bwMode="auto">
              <a:xfrm>
                <a:off x="4944" y="1008"/>
                <a:ext cx="522" cy="2967"/>
                <a:chOff x="4944" y="1008"/>
                <a:chExt cx="522" cy="2967"/>
              </a:xfrm>
            </p:grpSpPr>
            <p:pic>
              <p:nvPicPr>
                <p:cNvPr id="1049" name="Picture 27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10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50" name="Picture 28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4" y="1200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51" name="Picture 29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158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52" name="Picture 30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172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53" name="Picture 31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40" y="182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54" name="Picture 32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8" y="201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55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206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56" name="Picture 34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235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57" name="Picture 35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22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58" name="Picture 36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244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59" name="Picture 37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25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60" name="Picture 38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13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61" name="Picture 39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44" y="273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62" name="Picture 40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07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63" name="Picture 41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331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64" name="Picture 42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4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65" name="Picture 43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8" y="355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66" name="Picture 44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7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67" name="Picture 45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4" y="369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1036" name="Freeform 46"/>
            <p:cNvSpPr>
              <a:spLocks/>
            </p:cNvSpPr>
            <p:nvPr/>
          </p:nvSpPr>
          <p:spPr bwMode="auto">
            <a:xfrm>
              <a:off x="5010" y="3092"/>
              <a:ext cx="750" cy="1222"/>
            </a:xfrm>
            <a:custGeom>
              <a:avLst/>
              <a:gdLst>
                <a:gd name="T0" fmla="*/ 372 w 750"/>
                <a:gd name="T1" fmla="*/ 154 h 1222"/>
                <a:gd name="T2" fmla="*/ 378 w 750"/>
                <a:gd name="T3" fmla="*/ 412 h 1222"/>
                <a:gd name="T4" fmla="*/ 312 w 750"/>
                <a:gd name="T5" fmla="*/ 724 h 1222"/>
                <a:gd name="T6" fmla="*/ 138 w 750"/>
                <a:gd name="T7" fmla="*/ 928 h 1222"/>
                <a:gd name="T8" fmla="*/ 0 w 750"/>
                <a:gd name="T9" fmla="*/ 976 h 1222"/>
                <a:gd name="T10" fmla="*/ 0 w 750"/>
                <a:gd name="T11" fmla="*/ 1222 h 1222"/>
                <a:gd name="T12" fmla="*/ 750 w 750"/>
                <a:gd name="T13" fmla="*/ 1222 h 1222"/>
                <a:gd name="T14" fmla="*/ 750 w 750"/>
                <a:gd name="T15" fmla="*/ 178 h 1222"/>
                <a:gd name="T16" fmla="*/ 372 w 750"/>
                <a:gd name="T17" fmla="*/ 154 h 12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0" h="1222">
                  <a:moveTo>
                    <a:pt x="372" y="154"/>
                  </a:moveTo>
                  <a:cubicBezTo>
                    <a:pt x="309" y="193"/>
                    <a:pt x="388" y="317"/>
                    <a:pt x="378" y="412"/>
                  </a:cubicBezTo>
                  <a:cubicBezTo>
                    <a:pt x="368" y="507"/>
                    <a:pt x="352" y="638"/>
                    <a:pt x="312" y="724"/>
                  </a:cubicBezTo>
                  <a:cubicBezTo>
                    <a:pt x="272" y="810"/>
                    <a:pt x="190" y="886"/>
                    <a:pt x="138" y="928"/>
                  </a:cubicBezTo>
                  <a:cubicBezTo>
                    <a:pt x="86" y="970"/>
                    <a:pt x="23" y="927"/>
                    <a:pt x="0" y="976"/>
                  </a:cubicBezTo>
                  <a:lnTo>
                    <a:pt x="0" y="1222"/>
                  </a:lnTo>
                  <a:lnTo>
                    <a:pt x="750" y="1222"/>
                  </a:lnTo>
                  <a:lnTo>
                    <a:pt x="750" y="178"/>
                  </a:lnTo>
                  <a:cubicBezTo>
                    <a:pt x="687" y="0"/>
                    <a:pt x="451" y="159"/>
                    <a:pt x="372" y="15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599" name="Freeform 47"/>
            <p:cNvSpPr>
              <a:spLocks/>
            </p:cNvSpPr>
            <p:nvPr/>
          </p:nvSpPr>
          <p:spPr bwMode="auto">
            <a:xfrm>
              <a:off x="5001" y="3060"/>
              <a:ext cx="768" cy="1260"/>
            </a:xfrm>
            <a:custGeom>
              <a:avLst/>
              <a:gdLst/>
              <a:ahLst/>
              <a:cxnLst>
                <a:cxn ang="0">
                  <a:pos x="0" y="1260"/>
                </a:cxn>
                <a:cxn ang="0">
                  <a:pos x="0" y="1134"/>
                </a:cxn>
                <a:cxn ang="0">
                  <a:pos x="210" y="1032"/>
                </a:cxn>
                <a:cxn ang="0">
                  <a:pos x="324" y="918"/>
                </a:cxn>
                <a:cxn ang="0">
                  <a:pos x="414" y="714"/>
                </a:cxn>
                <a:cxn ang="0">
                  <a:pos x="450" y="456"/>
                </a:cxn>
                <a:cxn ang="0">
                  <a:pos x="438" y="258"/>
                </a:cxn>
                <a:cxn ang="0">
                  <a:pos x="684" y="0"/>
                </a:cxn>
                <a:cxn ang="0">
                  <a:pos x="768" y="18"/>
                </a:cxn>
                <a:cxn ang="0">
                  <a:pos x="768" y="1254"/>
                </a:cxn>
                <a:cxn ang="0">
                  <a:pos x="0" y="1260"/>
                </a:cxn>
              </a:cxnLst>
              <a:rect l="0" t="0" r="r" b="b"/>
              <a:pathLst>
                <a:path w="768" h="1260">
                  <a:moveTo>
                    <a:pt x="0" y="1260"/>
                  </a:moveTo>
                  <a:lnTo>
                    <a:pt x="0" y="1134"/>
                  </a:lnTo>
                  <a:lnTo>
                    <a:pt x="210" y="1032"/>
                  </a:lnTo>
                  <a:lnTo>
                    <a:pt x="324" y="918"/>
                  </a:lnTo>
                  <a:lnTo>
                    <a:pt x="414" y="714"/>
                  </a:lnTo>
                  <a:lnTo>
                    <a:pt x="450" y="456"/>
                  </a:lnTo>
                  <a:lnTo>
                    <a:pt x="438" y="258"/>
                  </a:lnTo>
                  <a:lnTo>
                    <a:pt x="684" y="0"/>
                  </a:lnTo>
                  <a:lnTo>
                    <a:pt x="768" y="18"/>
                  </a:lnTo>
                  <a:lnTo>
                    <a:pt x="768" y="1254"/>
                  </a:lnTo>
                  <a:lnTo>
                    <a:pt x="0" y="1260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600" name="Freeform 48"/>
            <p:cNvSpPr>
              <a:spLocks/>
            </p:cNvSpPr>
            <p:nvPr/>
          </p:nvSpPr>
          <p:spPr bwMode="auto">
            <a:xfrm>
              <a:off x="4994" y="1775"/>
              <a:ext cx="776" cy="2543"/>
            </a:xfrm>
            <a:custGeom>
              <a:avLst/>
              <a:gdLst/>
              <a:ahLst/>
              <a:cxnLst>
                <a:cxn ang="0">
                  <a:pos x="550" y="115"/>
                </a:cxn>
                <a:cxn ang="0">
                  <a:pos x="460" y="529"/>
                </a:cxn>
                <a:cxn ang="0">
                  <a:pos x="298" y="925"/>
                </a:cxn>
                <a:cxn ang="0">
                  <a:pos x="76" y="1267"/>
                </a:cxn>
                <a:cxn ang="0">
                  <a:pos x="4" y="1339"/>
                </a:cxn>
                <a:cxn ang="0">
                  <a:pos x="100" y="1351"/>
                </a:cxn>
                <a:cxn ang="0">
                  <a:pos x="286" y="1399"/>
                </a:cxn>
                <a:cxn ang="0">
                  <a:pos x="394" y="1525"/>
                </a:cxn>
                <a:cxn ang="0">
                  <a:pos x="478" y="1705"/>
                </a:cxn>
                <a:cxn ang="0">
                  <a:pos x="478" y="1969"/>
                </a:cxn>
                <a:cxn ang="0">
                  <a:pos x="370" y="2263"/>
                </a:cxn>
                <a:cxn ang="0">
                  <a:pos x="124" y="2479"/>
                </a:cxn>
                <a:cxn ang="0">
                  <a:pos x="22" y="2515"/>
                </a:cxn>
                <a:cxn ang="0">
                  <a:pos x="196" y="2533"/>
                </a:cxn>
                <a:cxn ang="0">
                  <a:pos x="388" y="2455"/>
                </a:cxn>
                <a:cxn ang="0">
                  <a:pos x="502" y="2299"/>
                </a:cxn>
                <a:cxn ang="0">
                  <a:pos x="598" y="2197"/>
                </a:cxn>
                <a:cxn ang="0">
                  <a:pos x="694" y="2197"/>
                </a:cxn>
                <a:cxn ang="0">
                  <a:pos x="742" y="2230"/>
                </a:cxn>
                <a:cxn ang="0">
                  <a:pos x="712" y="2137"/>
                </a:cxn>
                <a:cxn ang="0">
                  <a:pos x="664" y="1807"/>
                </a:cxn>
                <a:cxn ang="0">
                  <a:pos x="670" y="1561"/>
                </a:cxn>
                <a:cxn ang="0">
                  <a:pos x="718" y="1393"/>
                </a:cxn>
                <a:cxn ang="0">
                  <a:pos x="748" y="1219"/>
                </a:cxn>
                <a:cxn ang="0">
                  <a:pos x="550" y="115"/>
                </a:cxn>
              </a:cxnLst>
              <a:rect l="0" t="0" r="r" b="b"/>
              <a:pathLst>
                <a:path w="776" h="2543">
                  <a:moveTo>
                    <a:pt x="550" y="115"/>
                  </a:moveTo>
                  <a:cubicBezTo>
                    <a:pt x="502" y="0"/>
                    <a:pt x="502" y="394"/>
                    <a:pt x="460" y="529"/>
                  </a:cubicBezTo>
                  <a:cubicBezTo>
                    <a:pt x="418" y="664"/>
                    <a:pt x="362" y="802"/>
                    <a:pt x="298" y="925"/>
                  </a:cubicBezTo>
                  <a:cubicBezTo>
                    <a:pt x="234" y="1048"/>
                    <a:pt x="125" y="1198"/>
                    <a:pt x="76" y="1267"/>
                  </a:cubicBezTo>
                  <a:cubicBezTo>
                    <a:pt x="27" y="1336"/>
                    <a:pt x="0" y="1325"/>
                    <a:pt x="4" y="1339"/>
                  </a:cubicBezTo>
                  <a:cubicBezTo>
                    <a:pt x="8" y="1353"/>
                    <a:pt x="53" y="1341"/>
                    <a:pt x="100" y="1351"/>
                  </a:cubicBezTo>
                  <a:cubicBezTo>
                    <a:pt x="147" y="1361"/>
                    <a:pt x="237" y="1370"/>
                    <a:pt x="286" y="1399"/>
                  </a:cubicBezTo>
                  <a:cubicBezTo>
                    <a:pt x="335" y="1428"/>
                    <a:pt x="362" y="1474"/>
                    <a:pt x="394" y="1525"/>
                  </a:cubicBezTo>
                  <a:cubicBezTo>
                    <a:pt x="426" y="1576"/>
                    <a:pt x="464" y="1631"/>
                    <a:pt x="478" y="1705"/>
                  </a:cubicBezTo>
                  <a:cubicBezTo>
                    <a:pt x="492" y="1779"/>
                    <a:pt x="496" y="1876"/>
                    <a:pt x="478" y="1969"/>
                  </a:cubicBezTo>
                  <a:cubicBezTo>
                    <a:pt x="460" y="2062"/>
                    <a:pt x="429" y="2178"/>
                    <a:pt x="370" y="2263"/>
                  </a:cubicBezTo>
                  <a:cubicBezTo>
                    <a:pt x="311" y="2348"/>
                    <a:pt x="238" y="2428"/>
                    <a:pt x="124" y="2479"/>
                  </a:cubicBezTo>
                  <a:cubicBezTo>
                    <a:pt x="66" y="2521"/>
                    <a:pt x="10" y="2506"/>
                    <a:pt x="22" y="2515"/>
                  </a:cubicBezTo>
                  <a:cubicBezTo>
                    <a:pt x="34" y="2524"/>
                    <a:pt x="135" y="2543"/>
                    <a:pt x="196" y="2533"/>
                  </a:cubicBezTo>
                  <a:cubicBezTo>
                    <a:pt x="257" y="2523"/>
                    <a:pt x="337" y="2494"/>
                    <a:pt x="388" y="2455"/>
                  </a:cubicBezTo>
                  <a:cubicBezTo>
                    <a:pt x="439" y="2416"/>
                    <a:pt x="467" y="2342"/>
                    <a:pt x="502" y="2299"/>
                  </a:cubicBezTo>
                  <a:cubicBezTo>
                    <a:pt x="537" y="2256"/>
                    <a:pt x="566" y="2214"/>
                    <a:pt x="598" y="2197"/>
                  </a:cubicBezTo>
                  <a:cubicBezTo>
                    <a:pt x="630" y="2180"/>
                    <a:pt x="670" y="2191"/>
                    <a:pt x="694" y="2197"/>
                  </a:cubicBezTo>
                  <a:cubicBezTo>
                    <a:pt x="718" y="2203"/>
                    <a:pt x="739" y="2240"/>
                    <a:pt x="742" y="2230"/>
                  </a:cubicBezTo>
                  <a:cubicBezTo>
                    <a:pt x="745" y="2220"/>
                    <a:pt x="725" y="2207"/>
                    <a:pt x="712" y="2137"/>
                  </a:cubicBezTo>
                  <a:cubicBezTo>
                    <a:pt x="699" y="2067"/>
                    <a:pt x="671" y="1903"/>
                    <a:pt x="664" y="1807"/>
                  </a:cubicBezTo>
                  <a:cubicBezTo>
                    <a:pt x="657" y="1711"/>
                    <a:pt x="661" y="1630"/>
                    <a:pt x="670" y="1561"/>
                  </a:cubicBezTo>
                  <a:cubicBezTo>
                    <a:pt x="679" y="1492"/>
                    <a:pt x="705" y="1450"/>
                    <a:pt x="718" y="1393"/>
                  </a:cubicBezTo>
                  <a:cubicBezTo>
                    <a:pt x="731" y="1336"/>
                    <a:pt x="776" y="1427"/>
                    <a:pt x="748" y="1219"/>
                  </a:cubicBezTo>
                  <a:cubicBezTo>
                    <a:pt x="720" y="1011"/>
                    <a:pt x="598" y="230"/>
                    <a:pt x="550" y="1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9" name="Freeform 49" descr="kimonopat1"/>
            <p:cNvSpPr>
              <a:spLocks/>
            </p:cNvSpPr>
            <p:nvPr/>
          </p:nvSpPr>
          <p:spPr bwMode="auto">
            <a:xfrm>
              <a:off x="5046" y="2229"/>
              <a:ext cx="617" cy="1376"/>
            </a:xfrm>
            <a:custGeom>
              <a:avLst/>
              <a:gdLst>
                <a:gd name="T0" fmla="*/ 486 w 617"/>
                <a:gd name="T1" fmla="*/ 3 h 1376"/>
                <a:gd name="T2" fmla="*/ 402 w 617"/>
                <a:gd name="T3" fmla="*/ 381 h 1376"/>
                <a:gd name="T4" fmla="*/ 216 w 617"/>
                <a:gd name="T5" fmla="*/ 777 h 1376"/>
                <a:gd name="T6" fmla="*/ 0 w 617"/>
                <a:gd name="T7" fmla="*/ 1119 h 1376"/>
                <a:gd name="T8" fmla="*/ 102 w 617"/>
                <a:gd name="T9" fmla="*/ 1101 h 1376"/>
                <a:gd name="T10" fmla="*/ 282 w 617"/>
                <a:gd name="T11" fmla="*/ 1119 h 1376"/>
                <a:gd name="T12" fmla="*/ 378 w 617"/>
                <a:gd name="T13" fmla="*/ 1185 h 1376"/>
                <a:gd name="T14" fmla="*/ 432 w 617"/>
                <a:gd name="T15" fmla="*/ 1269 h 1376"/>
                <a:gd name="T16" fmla="*/ 444 w 617"/>
                <a:gd name="T17" fmla="*/ 1365 h 1376"/>
                <a:gd name="T18" fmla="*/ 498 w 617"/>
                <a:gd name="T19" fmla="*/ 1203 h 1376"/>
                <a:gd name="T20" fmla="*/ 564 w 617"/>
                <a:gd name="T21" fmla="*/ 825 h 1376"/>
                <a:gd name="T22" fmla="*/ 606 w 617"/>
                <a:gd name="T23" fmla="*/ 363 h 1376"/>
                <a:gd name="T24" fmla="*/ 486 w 617"/>
                <a:gd name="T25" fmla="*/ 3 h 137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17" h="1376">
                  <a:moveTo>
                    <a:pt x="486" y="3"/>
                  </a:moveTo>
                  <a:cubicBezTo>
                    <a:pt x="452" y="6"/>
                    <a:pt x="447" y="252"/>
                    <a:pt x="402" y="381"/>
                  </a:cubicBezTo>
                  <a:cubicBezTo>
                    <a:pt x="357" y="510"/>
                    <a:pt x="283" y="654"/>
                    <a:pt x="216" y="777"/>
                  </a:cubicBezTo>
                  <a:cubicBezTo>
                    <a:pt x="149" y="900"/>
                    <a:pt x="19" y="1065"/>
                    <a:pt x="0" y="1119"/>
                  </a:cubicBezTo>
                  <a:cubicBezTo>
                    <a:pt x="48" y="1119"/>
                    <a:pt x="55" y="1101"/>
                    <a:pt x="102" y="1101"/>
                  </a:cubicBezTo>
                  <a:cubicBezTo>
                    <a:pt x="149" y="1101"/>
                    <a:pt x="236" y="1105"/>
                    <a:pt x="282" y="1119"/>
                  </a:cubicBezTo>
                  <a:cubicBezTo>
                    <a:pt x="328" y="1133"/>
                    <a:pt x="353" y="1160"/>
                    <a:pt x="378" y="1185"/>
                  </a:cubicBezTo>
                  <a:cubicBezTo>
                    <a:pt x="403" y="1210"/>
                    <a:pt x="421" y="1239"/>
                    <a:pt x="432" y="1269"/>
                  </a:cubicBezTo>
                  <a:cubicBezTo>
                    <a:pt x="443" y="1299"/>
                    <a:pt x="433" y="1376"/>
                    <a:pt x="444" y="1365"/>
                  </a:cubicBezTo>
                  <a:cubicBezTo>
                    <a:pt x="455" y="1354"/>
                    <a:pt x="478" y="1293"/>
                    <a:pt x="498" y="1203"/>
                  </a:cubicBezTo>
                  <a:cubicBezTo>
                    <a:pt x="518" y="1113"/>
                    <a:pt x="546" y="965"/>
                    <a:pt x="564" y="825"/>
                  </a:cubicBezTo>
                  <a:cubicBezTo>
                    <a:pt x="582" y="685"/>
                    <a:pt x="617" y="496"/>
                    <a:pt x="606" y="363"/>
                  </a:cubicBezTo>
                  <a:cubicBezTo>
                    <a:pt x="595" y="230"/>
                    <a:pt x="520" y="0"/>
                    <a:pt x="486" y="3"/>
                  </a:cubicBezTo>
                  <a:close/>
                </a:path>
              </a:pathLst>
            </a:custGeom>
            <a:blipFill dpi="0" rotWithShape="0">
              <a:blip r:embed="rId14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0" name="Freeform 50" descr="kimonopat1"/>
            <p:cNvSpPr>
              <a:spLocks/>
            </p:cNvSpPr>
            <p:nvPr/>
          </p:nvSpPr>
          <p:spPr bwMode="auto">
            <a:xfrm>
              <a:off x="5193" y="269"/>
              <a:ext cx="576" cy="3180"/>
            </a:xfrm>
            <a:custGeom>
              <a:avLst/>
              <a:gdLst>
                <a:gd name="T0" fmla="*/ 42 w 576"/>
                <a:gd name="T1" fmla="*/ 61 h 3180"/>
                <a:gd name="T2" fmla="*/ 156 w 576"/>
                <a:gd name="T3" fmla="*/ 517 h 3180"/>
                <a:gd name="T4" fmla="*/ 288 w 576"/>
                <a:gd name="T5" fmla="*/ 991 h 3180"/>
                <a:gd name="T6" fmla="*/ 414 w 576"/>
                <a:gd name="T7" fmla="*/ 1435 h 3180"/>
                <a:gd name="T8" fmla="*/ 576 w 576"/>
                <a:gd name="T9" fmla="*/ 1807 h 3180"/>
                <a:gd name="T10" fmla="*/ 576 w 576"/>
                <a:gd name="T11" fmla="*/ 3055 h 3180"/>
                <a:gd name="T12" fmla="*/ 414 w 576"/>
                <a:gd name="T13" fmla="*/ 2557 h 3180"/>
                <a:gd name="T14" fmla="*/ 252 w 576"/>
                <a:gd name="T15" fmla="*/ 1765 h 3180"/>
                <a:gd name="T16" fmla="*/ 126 w 576"/>
                <a:gd name="T17" fmla="*/ 961 h 3180"/>
                <a:gd name="T18" fmla="*/ 12 w 576"/>
                <a:gd name="T19" fmla="*/ 151 h 3180"/>
                <a:gd name="T20" fmla="*/ 42 w 576"/>
                <a:gd name="T21" fmla="*/ 61 h 318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76" h="3180">
                  <a:moveTo>
                    <a:pt x="42" y="61"/>
                  </a:moveTo>
                  <a:cubicBezTo>
                    <a:pt x="66" y="122"/>
                    <a:pt x="115" y="362"/>
                    <a:pt x="156" y="517"/>
                  </a:cubicBezTo>
                  <a:cubicBezTo>
                    <a:pt x="197" y="672"/>
                    <a:pt x="245" y="838"/>
                    <a:pt x="288" y="991"/>
                  </a:cubicBezTo>
                  <a:cubicBezTo>
                    <a:pt x="331" y="1144"/>
                    <a:pt x="366" y="1299"/>
                    <a:pt x="414" y="1435"/>
                  </a:cubicBezTo>
                  <a:cubicBezTo>
                    <a:pt x="462" y="1571"/>
                    <a:pt x="549" y="1537"/>
                    <a:pt x="576" y="1807"/>
                  </a:cubicBezTo>
                  <a:lnTo>
                    <a:pt x="576" y="3055"/>
                  </a:lnTo>
                  <a:cubicBezTo>
                    <a:pt x="549" y="3180"/>
                    <a:pt x="468" y="2772"/>
                    <a:pt x="414" y="2557"/>
                  </a:cubicBezTo>
                  <a:cubicBezTo>
                    <a:pt x="360" y="2342"/>
                    <a:pt x="300" y="2031"/>
                    <a:pt x="252" y="1765"/>
                  </a:cubicBezTo>
                  <a:cubicBezTo>
                    <a:pt x="204" y="1499"/>
                    <a:pt x="166" y="1230"/>
                    <a:pt x="126" y="961"/>
                  </a:cubicBezTo>
                  <a:cubicBezTo>
                    <a:pt x="86" y="692"/>
                    <a:pt x="24" y="299"/>
                    <a:pt x="12" y="151"/>
                  </a:cubicBezTo>
                  <a:cubicBezTo>
                    <a:pt x="0" y="3"/>
                    <a:pt x="18" y="0"/>
                    <a:pt x="42" y="61"/>
                  </a:cubicBezTo>
                  <a:close/>
                </a:path>
              </a:pathLst>
            </a:custGeom>
            <a:blipFill dpi="0" rotWithShape="0">
              <a:blip r:embed="rId14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1" name="Freeform 51"/>
            <p:cNvSpPr>
              <a:spLocks/>
            </p:cNvSpPr>
            <p:nvPr/>
          </p:nvSpPr>
          <p:spPr bwMode="auto">
            <a:xfrm>
              <a:off x="5197" y="165"/>
              <a:ext cx="573" cy="1935"/>
            </a:xfrm>
            <a:custGeom>
              <a:avLst/>
              <a:gdLst>
                <a:gd name="T0" fmla="*/ 69 w 573"/>
                <a:gd name="T1" fmla="*/ 63 h 1935"/>
                <a:gd name="T2" fmla="*/ 207 w 573"/>
                <a:gd name="T3" fmla="*/ 549 h 1935"/>
                <a:gd name="T4" fmla="*/ 381 w 573"/>
                <a:gd name="T5" fmla="*/ 1101 h 1935"/>
                <a:gd name="T6" fmla="*/ 573 w 573"/>
                <a:gd name="T7" fmla="*/ 1575 h 1935"/>
                <a:gd name="T8" fmla="*/ 573 w 573"/>
                <a:gd name="T9" fmla="*/ 1935 h 1935"/>
                <a:gd name="T10" fmla="*/ 321 w 573"/>
                <a:gd name="T11" fmla="*/ 1449 h 1935"/>
                <a:gd name="T12" fmla="*/ 147 w 573"/>
                <a:gd name="T13" fmla="*/ 699 h 1935"/>
                <a:gd name="T14" fmla="*/ 15 w 573"/>
                <a:gd name="T15" fmla="*/ 171 h 1935"/>
                <a:gd name="T16" fmla="*/ 69 w 573"/>
                <a:gd name="T17" fmla="*/ 63 h 19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3" h="1935">
                  <a:moveTo>
                    <a:pt x="69" y="63"/>
                  </a:moveTo>
                  <a:cubicBezTo>
                    <a:pt x="101" y="126"/>
                    <a:pt x="155" y="376"/>
                    <a:pt x="207" y="549"/>
                  </a:cubicBezTo>
                  <a:cubicBezTo>
                    <a:pt x="259" y="722"/>
                    <a:pt x="320" y="930"/>
                    <a:pt x="381" y="1101"/>
                  </a:cubicBezTo>
                  <a:cubicBezTo>
                    <a:pt x="442" y="1272"/>
                    <a:pt x="541" y="1436"/>
                    <a:pt x="573" y="1575"/>
                  </a:cubicBezTo>
                  <a:lnTo>
                    <a:pt x="573" y="1935"/>
                  </a:lnTo>
                  <a:cubicBezTo>
                    <a:pt x="531" y="1914"/>
                    <a:pt x="392" y="1655"/>
                    <a:pt x="321" y="1449"/>
                  </a:cubicBezTo>
                  <a:cubicBezTo>
                    <a:pt x="250" y="1243"/>
                    <a:pt x="198" y="912"/>
                    <a:pt x="147" y="699"/>
                  </a:cubicBezTo>
                  <a:cubicBezTo>
                    <a:pt x="96" y="486"/>
                    <a:pt x="30" y="274"/>
                    <a:pt x="15" y="171"/>
                  </a:cubicBezTo>
                  <a:cubicBezTo>
                    <a:pt x="0" y="68"/>
                    <a:pt x="37" y="0"/>
                    <a:pt x="69" y="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2" name="Freeform 52"/>
            <p:cNvSpPr>
              <a:spLocks/>
            </p:cNvSpPr>
            <p:nvPr/>
          </p:nvSpPr>
          <p:spPr bwMode="auto">
            <a:xfrm>
              <a:off x="5004" y="0"/>
              <a:ext cx="363" cy="2112"/>
            </a:xfrm>
            <a:custGeom>
              <a:avLst/>
              <a:gdLst>
                <a:gd name="T0" fmla="*/ 0 w 363"/>
                <a:gd name="T1" fmla="*/ 2094 h 2112"/>
                <a:gd name="T2" fmla="*/ 66 w 363"/>
                <a:gd name="T3" fmla="*/ 1992 h 2112"/>
                <a:gd name="T4" fmla="*/ 150 w 363"/>
                <a:gd name="T5" fmla="*/ 1464 h 2112"/>
                <a:gd name="T6" fmla="*/ 234 w 363"/>
                <a:gd name="T7" fmla="*/ 678 h 2112"/>
                <a:gd name="T8" fmla="*/ 324 w 363"/>
                <a:gd name="T9" fmla="*/ 0 h 2112"/>
                <a:gd name="T10" fmla="*/ 0 w 363"/>
                <a:gd name="T11" fmla="*/ 0 h 2112"/>
                <a:gd name="T12" fmla="*/ 0 w 363"/>
                <a:gd name="T13" fmla="*/ 2094 h 21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605" name="Freeform 53"/>
            <p:cNvSpPr>
              <a:spLocks/>
            </p:cNvSpPr>
            <p:nvPr/>
          </p:nvSpPr>
          <p:spPr bwMode="auto">
            <a:xfrm>
              <a:off x="5004" y="1"/>
              <a:ext cx="189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4" name="Rectangle 54"/>
            <p:cNvSpPr>
              <a:spLocks noChangeArrowheads="1"/>
            </p:cNvSpPr>
            <p:nvPr/>
          </p:nvSpPr>
          <p:spPr bwMode="auto">
            <a:xfrm>
              <a:off x="4955" y="1"/>
              <a:ext cx="56" cy="4320"/>
            </a:xfrm>
            <a:prstGeom prst="rect">
              <a:avLst/>
            </a:pr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kumimoji="1" lang="ru-RU"/>
            </a:p>
          </p:txBody>
        </p:sp>
        <p:sp>
          <p:nvSpPr>
            <p:cNvPr id="23607" name="Freeform 55"/>
            <p:cNvSpPr>
              <a:spLocks/>
            </p:cNvSpPr>
            <p:nvPr/>
          </p:nvSpPr>
          <p:spPr bwMode="auto">
            <a:xfrm>
              <a:off x="5013" y="3924"/>
              <a:ext cx="734" cy="390"/>
            </a:xfrm>
            <a:custGeom>
              <a:avLst/>
              <a:gdLst/>
              <a:ahLst/>
              <a:cxnLst>
                <a:cxn ang="0">
                  <a:pos x="1" y="357"/>
                </a:cxn>
                <a:cxn ang="0">
                  <a:pos x="109" y="341"/>
                </a:cxn>
                <a:cxn ang="0">
                  <a:pos x="241" y="305"/>
                </a:cxn>
                <a:cxn ang="0">
                  <a:pos x="353" y="209"/>
                </a:cxn>
                <a:cxn ang="0">
                  <a:pos x="429" y="89"/>
                </a:cxn>
                <a:cxn ang="0">
                  <a:pos x="493" y="17"/>
                </a:cxn>
                <a:cxn ang="0">
                  <a:pos x="577" y="1"/>
                </a:cxn>
                <a:cxn ang="0">
                  <a:pos x="629" y="21"/>
                </a:cxn>
                <a:cxn ang="0">
                  <a:pos x="673" y="65"/>
                </a:cxn>
                <a:cxn ang="0">
                  <a:pos x="673" y="137"/>
                </a:cxn>
                <a:cxn ang="0">
                  <a:pos x="561" y="225"/>
                </a:cxn>
                <a:cxn ang="0">
                  <a:pos x="425" y="297"/>
                </a:cxn>
                <a:cxn ang="0">
                  <a:pos x="245" y="357"/>
                </a:cxn>
                <a:cxn ang="0">
                  <a:pos x="113" y="377"/>
                </a:cxn>
                <a:cxn ang="0">
                  <a:pos x="1" y="357"/>
                </a:cxn>
              </a:cxnLst>
              <a:rect l="0" t="0" r="r" b="b"/>
              <a:pathLst>
                <a:path w="692" h="378">
                  <a:moveTo>
                    <a:pt x="1" y="357"/>
                  </a:moveTo>
                  <a:cubicBezTo>
                    <a:pt x="0" y="351"/>
                    <a:pt x="69" y="350"/>
                    <a:pt x="109" y="341"/>
                  </a:cubicBezTo>
                  <a:cubicBezTo>
                    <a:pt x="149" y="332"/>
                    <a:pt x="200" y="327"/>
                    <a:pt x="241" y="305"/>
                  </a:cubicBezTo>
                  <a:cubicBezTo>
                    <a:pt x="282" y="283"/>
                    <a:pt x="322" y="245"/>
                    <a:pt x="353" y="209"/>
                  </a:cubicBezTo>
                  <a:cubicBezTo>
                    <a:pt x="384" y="173"/>
                    <a:pt x="406" y="121"/>
                    <a:pt x="429" y="89"/>
                  </a:cubicBezTo>
                  <a:cubicBezTo>
                    <a:pt x="452" y="57"/>
                    <a:pt x="468" y="32"/>
                    <a:pt x="493" y="17"/>
                  </a:cubicBezTo>
                  <a:cubicBezTo>
                    <a:pt x="518" y="2"/>
                    <a:pt x="554" y="0"/>
                    <a:pt x="577" y="1"/>
                  </a:cubicBezTo>
                  <a:cubicBezTo>
                    <a:pt x="600" y="2"/>
                    <a:pt x="613" y="10"/>
                    <a:pt x="629" y="21"/>
                  </a:cubicBezTo>
                  <a:cubicBezTo>
                    <a:pt x="645" y="32"/>
                    <a:pt x="666" y="46"/>
                    <a:pt x="673" y="65"/>
                  </a:cubicBezTo>
                  <a:cubicBezTo>
                    <a:pt x="680" y="84"/>
                    <a:pt x="692" y="110"/>
                    <a:pt x="673" y="137"/>
                  </a:cubicBezTo>
                  <a:cubicBezTo>
                    <a:pt x="654" y="164"/>
                    <a:pt x="602" y="198"/>
                    <a:pt x="561" y="225"/>
                  </a:cubicBezTo>
                  <a:cubicBezTo>
                    <a:pt x="520" y="252"/>
                    <a:pt x="478" y="275"/>
                    <a:pt x="425" y="297"/>
                  </a:cubicBezTo>
                  <a:cubicBezTo>
                    <a:pt x="372" y="319"/>
                    <a:pt x="297" y="344"/>
                    <a:pt x="245" y="357"/>
                  </a:cubicBezTo>
                  <a:cubicBezTo>
                    <a:pt x="193" y="370"/>
                    <a:pt x="156" y="376"/>
                    <a:pt x="113" y="377"/>
                  </a:cubicBezTo>
                  <a:cubicBezTo>
                    <a:pt x="70" y="378"/>
                    <a:pt x="2" y="363"/>
                    <a:pt x="1" y="35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6" name="AutoShape 56"/>
            <p:cNvSpPr>
              <a:spLocks noChangeArrowheads="1"/>
            </p:cNvSpPr>
            <p:nvPr/>
          </p:nvSpPr>
          <p:spPr bwMode="hidden">
            <a:xfrm rot="5400000">
              <a:off x="2724" y="2089"/>
              <a:ext cx="4320" cy="142"/>
            </a:xfrm>
            <a:custGeom>
              <a:avLst/>
              <a:gdLst>
                <a:gd name="T0" fmla="*/ 4259 w 21600"/>
                <a:gd name="T1" fmla="*/ 71 h 21600"/>
                <a:gd name="T2" fmla="*/ 2160 w 21600"/>
                <a:gd name="T3" fmla="*/ 142 h 21600"/>
                <a:gd name="T4" fmla="*/ 61 w 21600"/>
                <a:gd name="T5" fmla="*/ 71 h 21600"/>
                <a:gd name="T6" fmla="*/ 216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05 w 21600"/>
                <a:gd name="T13" fmla="*/ 2130 h 21600"/>
                <a:gd name="T14" fmla="*/ 19495 w 21600"/>
                <a:gd name="T15" fmla="*/ 1947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607" y="21600"/>
                  </a:lnTo>
                  <a:lnTo>
                    <a:pt x="20993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/>
            <a:p>
              <a:endParaRPr lang="ru-RU"/>
            </a:p>
          </p:txBody>
        </p:sp>
      </p:grpSp>
      <p:sp>
        <p:nvSpPr>
          <p:cNvPr id="1027" name="Rectangle 57"/>
          <p:cNvSpPr>
            <a:spLocks noGrp="1" noChangeArrowheads="1"/>
          </p:cNvSpPr>
          <p:nvPr>
            <p:ph type="title"/>
          </p:nvPr>
        </p:nvSpPr>
        <p:spPr bwMode="auto">
          <a:xfrm>
            <a:off x="219075" y="227013"/>
            <a:ext cx="74771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58"/>
          <p:cNvSpPr>
            <a:spLocks noGrp="1" noChangeArrowheads="1"/>
          </p:cNvSpPr>
          <p:nvPr>
            <p:ph type="body" idx="1"/>
          </p:nvPr>
        </p:nvSpPr>
        <p:spPr bwMode="auto">
          <a:xfrm>
            <a:off x="263525" y="1598613"/>
            <a:ext cx="7386638" cy="4497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3611" name="Rectangle 5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2050"/>
            <a:ext cx="1782763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612" name="Rectangle 6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57425" y="6248400"/>
            <a:ext cx="34559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613" name="Rectangle 6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867400" y="6248400"/>
            <a:ext cx="17557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6BBCA994-176A-4967-A242-4CA09343F4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16"/>
        </a:buBlip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17"/>
        </a:buBlip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.xml"/><Relationship Id="rId6" Type="http://schemas.openxmlformats.org/officeDocument/2006/relationships/slide" Target="slide41.xml"/><Relationship Id="rId5" Type="http://schemas.openxmlformats.org/officeDocument/2006/relationships/slide" Target="slide26.xml"/><Relationship Id="rId4" Type="http://schemas.openxmlformats.org/officeDocument/2006/relationships/slide" Target="slide2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audio" Target="../media/audio1.bin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jpeg"/><Relationship Id="rId3" Type="http://schemas.openxmlformats.org/officeDocument/2006/relationships/image" Target="../media/image88.jpeg"/><Relationship Id="rId7" Type="http://schemas.openxmlformats.org/officeDocument/2006/relationships/image" Target="../media/image92.png"/><Relationship Id="rId12" Type="http://schemas.openxmlformats.org/officeDocument/2006/relationships/image" Target="../media/image86.pn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png"/><Relationship Id="rId11" Type="http://schemas.openxmlformats.org/officeDocument/2006/relationships/image" Target="../media/image96.jpeg"/><Relationship Id="rId5" Type="http://schemas.openxmlformats.org/officeDocument/2006/relationships/image" Target="../media/image90.png"/><Relationship Id="rId10" Type="http://schemas.openxmlformats.org/officeDocument/2006/relationships/image" Target="../media/image95.png"/><Relationship Id="rId4" Type="http://schemas.openxmlformats.org/officeDocument/2006/relationships/image" Target="../media/image89.png"/><Relationship Id="rId9" Type="http://schemas.openxmlformats.org/officeDocument/2006/relationships/image" Target="../media/image94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png"/><Relationship Id="rId5" Type="http://schemas.openxmlformats.org/officeDocument/2006/relationships/image" Target="../media/image100.jpeg"/><Relationship Id="rId4" Type="http://schemas.openxmlformats.org/officeDocument/2006/relationships/image" Target="../media/image99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875" y="142875"/>
            <a:ext cx="6965950" cy="2057400"/>
          </a:xfrm>
        </p:spPr>
        <p:txBody>
          <a:bodyPr/>
          <a:lstStyle/>
          <a:p>
            <a:pPr algn="ctr" eaLnBrk="1" hangingPunct="1"/>
            <a:r>
              <a:rPr lang="ru-RU" sz="8800" b="1" i="1" smtClean="0"/>
              <a:t>Модульные изделия</a:t>
            </a:r>
          </a:p>
        </p:txBody>
      </p:sp>
      <p:sp>
        <p:nvSpPr>
          <p:cNvPr id="3075" name="AutoShape 4">
            <a:hlinkClick r:id="" action="ppaction://hlinkshowjump?jump=nextslide" highlightClick="1">
              <a:snd r:embed="rId2" name="chimes.wav"/>
            </a:hlinkClick>
          </p:cNvPr>
          <p:cNvSpPr>
            <a:spLocks noChangeArrowheads="1"/>
          </p:cNvSpPr>
          <p:nvPr/>
        </p:nvSpPr>
        <p:spPr bwMode="auto">
          <a:xfrm>
            <a:off x="6143625" y="4857750"/>
            <a:ext cx="2643188" cy="1614488"/>
          </a:xfrm>
          <a:prstGeom prst="actionButtonBlank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/>
              <a:t>треугольный </a:t>
            </a:r>
          </a:p>
          <a:p>
            <a:pPr algn="ctr"/>
            <a:r>
              <a:rPr lang="ru-RU"/>
              <a:t>модуль</a:t>
            </a:r>
          </a:p>
        </p:txBody>
      </p:sp>
      <p:sp>
        <p:nvSpPr>
          <p:cNvPr id="3076" name="AutoShape 6">
            <a:hlinkClick r:id="rId3" action="ppaction://hlinksldjump" highlightClick="1">
              <a:snd r:embed="rId2" name="chimes.wav"/>
            </a:hlinkClick>
          </p:cNvPr>
          <p:cNvSpPr>
            <a:spLocks noChangeArrowheads="1"/>
          </p:cNvSpPr>
          <p:nvPr/>
        </p:nvSpPr>
        <p:spPr bwMode="auto">
          <a:xfrm rot="-619039">
            <a:off x="84138" y="2316163"/>
            <a:ext cx="1223962" cy="1042987"/>
          </a:xfrm>
          <a:prstGeom prst="actionButtonBlank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/>
              <a:t>стрекоза</a:t>
            </a:r>
          </a:p>
          <a:p>
            <a:pPr algn="ctr"/>
            <a:r>
              <a:rPr lang="ru-RU"/>
              <a:t>63м.</a:t>
            </a:r>
          </a:p>
        </p:txBody>
      </p:sp>
      <p:sp>
        <p:nvSpPr>
          <p:cNvPr id="3077" name="AutoShape 8">
            <a:hlinkClick r:id="rId4" action="ppaction://hlinksldjump" highlightClick="1">
              <a:snd r:embed="rId2" name="chimes.wav"/>
            </a:hlinkClick>
          </p:cNvPr>
          <p:cNvSpPr>
            <a:spLocks noChangeArrowheads="1"/>
          </p:cNvSpPr>
          <p:nvPr/>
        </p:nvSpPr>
        <p:spPr bwMode="auto">
          <a:xfrm rot="837231">
            <a:off x="6465888" y="2489200"/>
            <a:ext cx="1223962" cy="1042988"/>
          </a:xfrm>
          <a:prstGeom prst="actionButtonBlank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/>
              <a:t>стрекоза</a:t>
            </a:r>
          </a:p>
          <a:p>
            <a:pPr algn="ctr"/>
            <a:r>
              <a:rPr lang="ru-RU"/>
              <a:t>43м.</a:t>
            </a:r>
          </a:p>
        </p:txBody>
      </p:sp>
      <p:sp>
        <p:nvSpPr>
          <p:cNvPr id="3078" name="AutoShape 10">
            <a:hlinkClick r:id="rId5" action="ppaction://hlinksldjump" highlightClick="1">
              <a:snd r:embed="rId2" name="chimes.wav"/>
            </a:hlinkClick>
          </p:cNvPr>
          <p:cNvSpPr>
            <a:spLocks noChangeArrowheads="1"/>
          </p:cNvSpPr>
          <p:nvPr/>
        </p:nvSpPr>
        <p:spPr bwMode="auto">
          <a:xfrm rot="715693">
            <a:off x="1954213" y="3025775"/>
            <a:ext cx="1042987" cy="1042988"/>
          </a:xfrm>
          <a:prstGeom prst="actionButtonBlank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/>
              <a:t>ёлочка</a:t>
            </a:r>
          </a:p>
        </p:txBody>
      </p:sp>
      <p:sp>
        <p:nvSpPr>
          <p:cNvPr id="3079" name="AutoShape 12">
            <a:hlinkClick r:id="rId6" action="ppaction://hlinksldjump" highlightClick="1">
              <a:snd r:embed="rId2" name="chimes.wav"/>
            </a:hlinkClick>
          </p:cNvPr>
          <p:cNvSpPr>
            <a:spLocks noChangeArrowheads="1"/>
          </p:cNvSpPr>
          <p:nvPr/>
        </p:nvSpPr>
        <p:spPr bwMode="auto">
          <a:xfrm rot="715693">
            <a:off x="4811713" y="3168650"/>
            <a:ext cx="1042987" cy="1042988"/>
          </a:xfrm>
          <a:prstGeom prst="actionButtonBlank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/>
              <a:t>торт</a:t>
            </a:r>
          </a:p>
        </p:txBody>
      </p:sp>
      <p:sp>
        <p:nvSpPr>
          <p:cNvPr id="3080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357688"/>
            <a:ext cx="6429375" cy="2803525"/>
          </a:xfrm>
        </p:spPr>
        <p:txBody>
          <a:bodyPr/>
          <a:lstStyle/>
          <a:p>
            <a:pPr algn="l"/>
            <a:r>
              <a:rPr lang="ru-RU" sz="1800" smtClean="0">
                <a:solidFill>
                  <a:srgbClr val="0000FF"/>
                </a:solidFill>
              </a:rPr>
              <a:t>Давыденко Марина Владимировна</a:t>
            </a:r>
          </a:p>
          <a:p>
            <a:pPr algn="l"/>
            <a:r>
              <a:rPr lang="ru-RU" sz="1800" smtClean="0">
                <a:solidFill>
                  <a:srgbClr val="0000FF"/>
                </a:solidFill>
              </a:rPr>
              <a:t>МБОУ СОШ № 5, г. Кропоткин</a:t>
            </a:r>
          </a:p>
          <a:p>
            <a:pPr algn="l"/>
            <a:r>
              <a:rPr lang="ru-RU" sz="1800" smtClean="0">
                <a:solidFill>
                  <a:srgbClr val="0000FF"/>
                </a:solidFill>
              </a:rPr>
              <a:t>Краснодарского края</a:t>
            </a:r>
          </a:p>
          <a:p>
            <a:pPr algn="l"/>
            <a:r>
              <a:rPr lang="ru-RU" sz="1800" smtClean="0">
                <a:solidFill>
                  <a:srgbClr val="0000FF"/>
                </a:solidFill>
              </a:rPr>
              <a:t>учитель начальных классов, технологии</a:t>
            </a:r>
          </a:p>
          <a:p>
            <a:endParaRPr lang="ru-RU" smtClean="0">
              <a:solidFill>
                <a:srgbClr val="FF0000"/>
              </a:solidFill>
            </a:endParaRP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1412875"/>
            <a:ext cx="7273925" cy="4464050"/>
          </a:xfrm>
          <a:noFill/>
        </p:spPr>
      </p:pic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363538"/>
            <a:ext cx="752475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ru-RU" sz="2800" b="1" i="1"/>
              <a:t>Сделав множество модулей из бумаги разных цветов, можно получить </a:t>
            </a:r>
            <a:r>
              <a:rPr lang="ru-RU" sz="4000" b="1"/>
              <a:t>модульный конструктор. </a:t>
            </a: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0" y="5895975"/>
            <a:ext cx="601186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2400"/>
              <a:t>Сложенная из такого конструктора фигурка легко разбирается. </a:t>
            </a:r>
          </a:p>
        </p:txBody>
      </p:sp>
      <p:sp>
        <p:nvSpPr>
          <p:cNvPr id="12293" name="AutoShape 7">
            <a:hlinkClick r:id="rId3" action="ppaction://hlinksldjump" highlightClick="1">
              <a:snd r:embed="rId4" name="chimes.wav"/>
            </a:hlinkClick>
          </p:cNvPr>
          <p:cNvSpPr>
            <a:spLocks noChangeArrowheads="1"/>
          </p:cNvSpPr>
          <p:nvPr/>
        </p:nvSpPr>
        <p:spPr bwMode="auto">
          <a:xfrm>
            <a:off x="8101013" y="5734050"/>
            <a:ext cx="898525" cy="969963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43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476250"/>
            <a:ext cx="6985000" cy="5905500"/>
          </a:xfrm>
          <a:noFill/>
        </p:spPr>
      </p:pic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92150"/>
            <a:ext cx="7380288" cy="1503363"/>
          </a:xfrm>
        </p:spPr>
        <p:txBody>
          <a:bodyPr/>
          <a:lstStyle/>
          <a:p>
            <a:pPr algn="ctr" eaLnBrk="1" hangingPunct="1"/>
            <a:r>
              <a:rPr lang="ru-RU" sz="6000" b="1" i="1" smtClean="0"/>
              <a:t>С т р е к о з ы</a:t>
            </a: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3059113" y="5484813"/>
            <a:ext cx="4392612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ru-RU"/>
              <a:t>. </a:t>
            </a:r>
            <a:r>
              <a:rPr lang="ru-RU" sz="2800" b="1" i="1"/>
              <a:t>Для этих стрекозок понадобится всего 43—63 модуля.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204788" y="260350"/>
            <a:ext cx="7535862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5400" b="1" i="1"/>
              <a:t>С т р е к о з а</a:t>
            </a:r>
          </a:p>
        </p:txBody>
      </p:sp>
      <p:pic>
        <p:nvPicPr>
          <p:cNvPr id="3379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412875"/>
            <a:ext cx="6480175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3708400" y="5516563"/>
            <a:ext cx="32400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4000" b="1" i="1"/>
              <a:t>(вариант 1)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88913"/>
            <a:ext cx="7386638" cy="112553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b="1" i="1" smtClean="0"/>
              <a:t>Для стрекозы с пышными крыльями понадобится 63 модуля.</a:t>
            </a: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827088" y="1052513"/>
            <a:ext cx="69850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ru-RU" sz="2800" b="1" i="1"/>
              <a:t>Для туловища такой стрекозы понадобится 19 модулей.</a:t>
            </a:r>
            <a:r>
              <a:rPr lang="ru-RU"/>
              <a:t> </a:t>
            </a: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468313" y="1989138"/>
            <a:ext cx="69119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 sz="2000" b="1" i="1"/>
              <a:t>Цвета модулей можно выбрать по своему вкусу.</a:t>
            </a:r>
            <a:r>
              <a:rPr lang="ru-RU" sz="2000"/>
              <a:t> </a:t>
            </a:r>
          </a:p>
        </p:txBody>
      </p:sp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636838"/>
            <a:ext cx="208915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2268538" y="2781300"/>
            <a:ext cx="626427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2400" b="1" i="1"/>
              <a:t>Соедини 2 модуля таким образом. Сделай 2 такие заготовки.</a:t>
            </a:r>
          </a:p>
          <a:p>
            <a:pPr eaLnBrk="0" hangingPunct="0"/>
            <a:endParaRPr lang="ru-RU" sz="2400" b="1" i="1"/>
          </a:p>
        </p:txBody>
      </p:sp>
      <p:pic>
        <p:nvPicPr>
          <p:cNvPr id="2560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3933825"/>
            <a:ext cx="2398713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250825" y="5018088"/>
            <a:ext cx="511016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2400" b="1" i="1"/>
              <a:t>Поставь 2 заготовки рядом </a:t>
            </a:r>
          </a:p>
          <a:p>
            <a:r>
              <a:rPr lang="ru-RU" sz="2400" b="1" i="1"/>
              <a:t>и присоедини к ним 3 модуля.</a:t>
            </a:r>
          </a:p>
        </p:txBody>
      </p:sp>
      <p:sp>
        <p:nvSpPr>
          <p:cNvPr id="25610" name="Line 10"/>
          <p:cNvSpPr>
            <a:spLocks noChangeShapeType="1"/>
          </p:cNvSpPr>
          <p:nvPr/>
        </p:nvSpPr>
        <p:spPr bwMode="auto">
          <a:xfrm>
            <a:off x="5364163" y="4005263"/>
            <a:ext cx="720725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611" name="Line 11"/>
          <p:cNvSpPr>
            <a:spLocks noChangeShapeType="1"/>
          </p:cNvSpPr>
          <p:nvPr/>
        </p:nvSpPr>
        <p:spPr bwMode="auto">
          <a:xfrm>
            <a:off x="5364163" y="4005263"/>
            <a:ext cx="720725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612" name="Line 12"/>
          <p:cNvSpPr>
            <a:spLocks noChangeShapeType="1"/>
          </p:cNvSpPr>
          <p:nvPr/>
        </p:nvSpPr>
        <p:spPr bwMode="auto">
          <a:xfrm>
            <a:off x="5364163" y="4005263"/>
            <a:ext cx="647700" cy="151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13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5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6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6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6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6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256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0" grpId="0" animBg="1"/>
      <p:bldP spid="25611" grpId="0" animBg="1"/>
      <p:bldP spid="256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404813"/>
            <a:ext cx="2232025" cy="2663825"/>
          </a:xfrm>
          <a:noFill/>
        </p:spPr>
      </p:pic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2843213" y="838200"/>
            <a:ext cx="4392612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2800" b="1" i="1"/>
              <a:t>В боковые карманы последнего ряда вставь по одному модулю. </a:t>
            </a:r>
          </a:p>
        </p:txBody>
      </p:sp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4149725"/>
            <a:ext cx="2376487" cy="236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1" name="Rectangle 7"/>
          <p:cNvSpPr>
            <a:spLocks noChangeArrowheads="1"/>
          </p:cNvSpPr>
          <p:nvPr/>
        </p:nvSpPr>
        <p:spPr bwMode="auto">
          <a:xfrm>
            <a:off x="0" y="4797425"/>
            <a:ext cx="52197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ru-RU" sz="2800" b="1" i="1"/>
              <a:t>Присоедини ещё 2 модуля, выполнив 4-й ряд.</a:t>
            </a:r>
          </a:p>
        </p:txBody>
      </p:sp>
      <p:sp>
        <p:nvSpPr>
          <p:cNvPr id="26632" name="Line 8"/>
          <p:cNvSpPr>
            <a:spLocks noChangeShapeType="1"/>
          </p:cNvSpPr>
          <p:nvPr/>
        </p:nvSpPr>
        <p:spPr bwMode="auto">
          <a:xfrm flipH="1">
            <a:off x="6300788" y="4292600"/>
            <a:ext cx="1079500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6633" name="Line 9"/>
          <p:cNvSpPr>
            <a:spLocks noChangeShapeType="1"/>
          </p:cNvSpPr>
          <p:nvPr/>
        </p:nvSpPr>
        <p:spPr bwMode="auto">
          <a:xfrm flipH="1">
            <a:off x="6227763" y="4292600"/>
            <a:ext cx="1152525" cy="10810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6635" name="Line 11"/>
          <p:cNvSpPr>
            <a:spLocks noChangeShapeType="1"/>
          </p:cNvSpPr>
          <p:nvPr/>
        </p:nvSpPr>
        <p:spPr bwMode="auto">
          <a:xfrm>
            <a:off x="539750" y="549275"/>
            <a:ext cx="503238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6636" name="Line 12"/>
          <p:cNvSpPr>
            <a:spLocks noChangeShapeType="1"/>
          </p:cNvSpPr>
          <p:nvPr/>
        </p:nvSpPr>
        <p:spPr bwMode="auto">
          <a:xfrm flipV="1">
            <a:off x="395288" y="1989138"/>
            <a:ext cx="576262" cy="9350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2" grpId="0" animBg="1"/>
      <p:bldP spid="26633" grpId="0" animBg="1"/>
      <p:bldP spid="26635" grpId="0" animBg="1"/>
      <p:bldP spid="2663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33375"/>
            <a:ext cx="2952750" cy="273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3635375" y="161925"/>
            <a:ext cx="3960813" cy="308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2800" b="1" i="1"/>
              <a:t>Надень 3 модуля таким образом, чтобы все выступающие уголки 3-го и 4-го рядов оказались в карманах.</a:t>
            </a: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179388" y="4870450"/>
            <a:ext cx="3960812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ru-RU" sz="2800" b="1" i="1"/>
              <a:t>Вставь в боковые карманы держатели для крыльев. </a:t>
            </a:r>
          </a:p>
        </p:txBody>
      </p:sp>
      <p:pic>
        <p:nvPicPr>
          <p:cNvPr id="2765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5963" y="3500438"/>
            <a:ext cx="3070225" cy="313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6" name="Line 8"/>
          <p:cNvSpPr>
            <a:spLocks noChangeShapeType="1"/>
          </p:cNvSpPr>
          <p:nvPr/>
        </p:nvSpPr>
        <p:spPr bwMode="auto">
          <a:xfrm>
            <a:off x="5867400" y="3573463"/>
            <a:ext cx="73025" cy="9350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57" name="Line 9"/>
          <p:cNvSpPr>
            <a:spLocks noChangeShapeType="1"/>
          </p:cNvSpPr>
          <p:nvPr/>
        </p:nvSpPr>
        <p:spPr bwMode="auto">
          <a:xfrm flipV="1">
            <a:off x="5651500" y="5516563"/>
            <a:ext cx="360363" cy="8651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58" name="Line 10"/>
          <p:cNvSpPr>
            <a:spLocks noChangeShapeType="1"/>
          </p:cNvSpPr>
          <p:nvPr/>
        </p:nvSpPr>
        <p:spPr bwMode="auto">
          <a:xfrm flipH="1">
            <a:off x="1547813" y="476250"/>
            <a:ext cx="1584325" cy="865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59" name="Line 11"/>
          <p:cNvSpPr>
            <a:spLocks noChangeShapeType="1"/>
          </p:cNvSpPr>
          <p:nvPr/>
        </p:nvSpPr>
        <p:spPr bwMode="auto">
          <a:xfrm flipH="1">
            <a:off x="1692275" y="476250"/>
            <a:ext cx="1439863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60" name="Line 12"/>
          <p:cNvSpPr>
            <a:spLocks noChangeShapeType="1"/>
          </p:cNvSpPr>
          <p:nvPr/>
        </p:nvSpPr>
        <p:spPr bwMode="auto">
          <a:xfrm flipH="1">
            <a:off x="1692275" y="476250"/>
            <a:ext cx="1439863" cy="15128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800" decel="100000"/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800" decel="100000" fill="hold"/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6" grpId="0" animBg="1"/>
      <p:bldP spid="27657" grpId="0" animBg="1"/>
      <p:bldP spid="27658" grpId="0" animBg="1"/>
      <p:bldP spid="27659" grpId="0" animBg="1"/>
      <p:bldP spid="2766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60350"/>
            <a:ext cx="3240087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3779838" y="765175"/>
            <a:ext cx="3836987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2800" b="1" i="1"/>
              <a:t>Надень 2 модуля в 5-м ряду, захватив все уголки.</a:t>
            </a:r>
          </a:p>
        </p:txBody>
      </p:sp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3357563"/>
            <a:ext cx="3795712" cy="327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179388" y="3787775"/>
            <a:ext cx="3024187" cy="222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ru-RU" sz="2800" b="1" i="1"/>
              <a:t>Надень один модуль в середине. Туловище готово.</a:t>
            </a:r>
          </a:p>
        </p:txBody>
      </p:sp>
      <p:sp>
        <p:nvSpPr>
          <p:cNvPr id="28680" name="Line 8"/>
          <p:cNvSpPr>
            <a:spLocks noChangeShapeType="1"/>
          </p:cNvSpPr>
          <p:nvPr/>
        </p:nvSpPr>
        <p:spPr bwMode="auto">
          <a:xfrm flipH="1">
            <a:off x="1908175" y="404813"/>
            <a:ext cx="1368425" cy="1008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81" name="Line 9"/>
          <p:cNvSpPr>
            <a:spLocks noChangeShapeType="1"/>
          </p:cNvSpPr>
          <p:nvPr/>
        </p:nvSpPr>
        <p:spPr bwMode="auto">
          <a:xfrm flipH="1">
            <a:off x="1979613" y="404813"/>
            <a:ext cx="1296987" cy="14398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82" name="Line 10"/>
          <p:cNvSpPr>
            <a:spLocks noChangeShapeType="1"/>
          </p:cNvSpPr>
          <p:nvPr/>
        </p:nvSpPr>
        <p:spPr bwMode="auto">
          <a:xfrm flipH="1">
            <a:off x="5940425" y="3429000"/>
            <a:ext cx="1511300" cy="158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0" grpId="0" animBg="1"/>
      <p:bldP spid="28681" grpId="0" animBg="1"/>
      <p:bldP spid="2868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4208463" y="139700"/>
            <a:ext cx="4935537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/>
              <a:t> </a:t>
            </a:r>
            <a:r>
              <a:rPr lang="ru-RU" sz="6000"/>
              <a:t>Левое крыло</a:t>
            </a:r>
            <a:r>
              <a:rPr lang="ru-RU"/>
              <a:t>. </a:t>
            </a:r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4211638" y="1196975"/>
            <a:ext cx="46243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sz="2800" b="1" i="1"/>
              <a:t>понадобится 8 модулей</a:t>
            </a:r>
            <a:r>
              <a:rPr lang="ru-RU"/>
              <a:t> </a:t>
            </a:r>
          </a:p>
        </p:txBody>
      </p:sp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33375"/>
            <a:ext cx="2571750" cy="158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179388" y="1906588"/>
            <a:ext cx="6985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2400" b="1" i="1"/>
              <a:t>Соедини 2 модуля, вставляя один уголок в один карман.</a:t>
            </a:r>
          </a:p>
        </p:txBody>
      </p:sp>
      <p:pic>
        <p:nvPicPr>
          <p:cNvPr id="2970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781300"/>
            <a:ext cx="2808287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2916238" y="3019425"/>
            <a:ext cx="460851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ru-RU" sz="2400" b="1" i="1"/>
              <a:t>Продолжай присоединять модули таким образом. </a:t>
            </a:r>
          </a:p>
        </p:txBody>
      </p:sp>
      <p:pic>
        <p:nvPicPr>
          <p:cNvPr id="29707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797425"/>
            <a:ext cx="2736850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2987675" y="5149850"/>
            <a:ext cx="475297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2400" b="1" i="1"/>
              <a:t>Последний (слева) модуль вставь двумя уголками в два кармана.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468313" y="692150"/>
            <a:ext cx="6767512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 sz="2800" b="1" i="1"/>
              <a:t>Сделай также 2 правых крыла, собирая модули в другую сторону. </a:t>
            </a:r>
          </a:p>
        </p:txBody>
      </p:sp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205038"/>
            <a:ext cx="6769100" cy="388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6443663" y="0"/>
            <a:ext cx="2700337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 sz="6000" b="1"/>
              <a:t>хвост</a:t>
            </a:r>
            <a:r>
              <a:rPr lang="ru-RU"/>
              <a:t> </a:t>
            </a: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2339975" y="908050"/>
            <a:ext cx="6650038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 sz="2800" b="1" i="1"/>
              <a:t>Возьми 5 модулей одного цвета и 5 другого.</a:t>
            </a:r>
            <a:r>
              <a:rPr lang="ru-RU"/>
              <a:t> </a:t>
            </a:r>
          </a:p>
        </p:txBody>
      </p:sp>
      <p:pic>
        <p:nvPicPr>
          <p:cNvPr id="3175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773238"/>
            <a:ext cx="273685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3563938" y="2133600"/>
            <a:ext cx="4392612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2800" b="1" i="1"/>
              <a:t>Соединяй модули, чередуя цвета.</a:t>
            </a:r>
            <a:r>
              <a:rPr lang="ru-RU"/>
              <a:t> </a:t>
            </a:r>
          </a:p>
        </p:txBody>
      </p:sp>
      <p:pic>
        <p:nvPicPr>
          <p:cNvPr id="3175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365625"/>
            <a:ext cx="3889375" cy="203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4067175" y="4686300"/>
            <a:ext cx="3889375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2800" b="1" i="1"/>
              <a:t>Собери хвост, чередуя цвета,</a:t>
            </a:r>
          </a:p>
          <a:p>
            <a:r>
              <a:rPr lang="ru-RU" sz="2800" b="1" i="1"/>
              <a:t> и слегка выгни его.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2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1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1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1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2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7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7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17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7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7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17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67501">
            <a:off x="5861050" y="1473200"/>
            <a:ext cx="3008313" cy="2601913"/>
          </a:xfrm>
          <a:noFill/>
        </p:spPr>
      </p:pic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227013"/>
            <a:ext cx="5761037" cy="1833562"/>
          </a:xfrm>
        </p:spPr>
        <p:txBody>
          <a:bodyPr/>
          <a:lstStyle/>
          <a:p>
            <a:pPr algn="ctr" eaLnBrk="1" hangingPunct="1"/>
            <a:r>
              <a:rPr lang="ru-RU" sz="4800" smtClean="0"/>
              <a:t>Треугольный модуль</a:t>
            </a: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0" y="2708275"/>
            <a:ext cx="58324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2800" b="1" i="1"/>
              <a:t>Этот модуль складывается</a:t>
            </a:r>
          </a:p>
          <a:p>
            <a:r>
              <a:rPr lang="ru-RU" sz="2800" b="1" i="1"/>
              <a:t> из прямоугольника</a:t>
            </a:r>
          </a:p>
          <a:p>
            <a:r>
              <a:rPr lang="ru-RU" sz="2800" b="1" i="1"/>
              <a:t> цветной или белой бумаги.</a:t>
            </a:r>
            <a:r>
              <a:rPr lang="ru-RU" sz="2800"/>
              <a:t> </a:t>
            </a:r>
          </a:p>
          <a:p>
            <a:endParaRPr lang="ru-RU" sz="2800"/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468313" y="4941888"/>
            <a:ext cx="7200900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ru-RU" sz="2800" b="1" i="1"/>
              <a:t>Соотношение сторон прямоугольника должно быть </a:t>
            </a:r>
          </a:p>
          <a:p>
            <a:pPr algn="r"/>
            <a:r>
              <a:rPr lang="ru-RU" sz="2800" b="1" i="1"/>
              <a:t>примерно 1 : 1,5.</a:t>
            </a:r>
            <a:r>
              <a:rPr lang="ru-RU" sz="2800" b="1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179388" y="333375"/>
            <a:ext cx="59055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2800" b="1" i="1"/>
              <a:t>Возьми 2 модуля для усов. </a:t>
            </a:r>
          </a:p>
          <a:p>
            <a:r>
              <a:rPr lang="ru-RU" sz="2800" b="1" i="1"/>
              <a:t>Накрути модули на стержень от шариковой ручки, </a:t>
            </a:r>
          </a:p>
          <a:p>
            <a:r>
              <a:rPr lang="ru-RU" sz="2800" b="1" i="1"/>
              <a:t>чтобы завить их. </a:t>
            </a:r>
          </a:p>
        </p:txBody>
      </p:sp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60350"/>
            <a:ext cx="1762125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500438"/>
            <a:ext cx="3600450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2633663"/>
            <a:ext cx="78120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/>
              <a:t> </a:t>
            </a:r>
            <a:r>
              <a:rPr lang="ru-RU" sz="2800" b="1" i="1"/>
              <a:t>Надеть каждое крыло на держатели. </a:t>
            </a:r>
          </a:p>
        </p:txBody>
      </p:sp>
      <p:sp>
        <p:nvSpPr>
          <p:cNvPr id="32776" name="Line 8"/>
          <p:cNvSpPr>
            <a:spLocks noChangeShapeType="1"/>
          </p:cNvSpPr>
          <p:nvPr/>
        </p:nvSpPr>
        <p:spPr bwMode="auto">
          <a:xfrm>
            <a:off x="395288" y="3644900"/>
            <a:ext cx="1512887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77" name="Line 9"/>
          <p:cNvSpPr>
            <a:spLocks noChangeShapeType="1"/>
          </p:cNvSpPr>
          <p:nvPr/>
        </p:nvSpPr>
        <p:spPr bwMode="auto">
          <a:xfrm>
            <a:off x="395288" y="3644900"/>
            <a:ext cx="1728787" cy="14398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79" name="Line 11"/>
          <p:cNvSpPr>
            <a:spLocks noChangeShapeType="1"/>
          </p:cNvSpPr>
          <p:nvPr/>
        </p:nvSpPr>
        <p:spPr bwMode="auto">
          <a:xfrm flipH="1">
            <a:off x="3132138" y="3644900"/>
            <a:ext cx="576262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80" name="Line 12"/>
          <p:cNvSpPr>
            <a:spLocks noChangeShapeType="1"/>
          </p:cNvSpPr>
          <p:nvPr/>
        </p:nvSpPr>
        <p:spPr bwMode="auto">
          <a:xfrm flipH="1">
            <a:off x="3348038" y="3644900"/>
            <a:ext cx="360362" cy="12239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2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2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800" decel="100000" fill="hold"/>
                                        <p:tgtEl>
                                          <p:spTgt spid="32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2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6" grpId="0" animBg="1"/>
      <p:bldP spid="32777" grpId="0" animBg="1"/>
      <p:bldP spid="32779" grpId="0" animBg="1"/>
      <p:bldP spid="3278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412875"/>
            <a:ext cx="6911975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188913"/>
            <a:ext cx="80279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2800" b="1" i="1"/>
              <a:t>Присоедини хвост, захватив все 4 уголка.</a:t>
            </a:r>
            <a:r>
              <a:rPr lang="ru-RU"/>
              <a:t> </a:t>
            </a:r>
          </a:p>
        </p:txBody>
      </p:sp>
      <p:sp>
        <p:nvSpPr>
          <p:cNvPr id="34822" name="Line 6"/>
          <p:cNvSpPr>
            <a:spLocks noChangeShapeType="1"/>
          </p:cNvSpPr>
          <p:nvPr/>
        </p:nvSpPr>
        <p:spPr bwMode="auto">
          <a:xfrm flipV="1">
            <a:off x="1979613" y="3429000"/>
            <a:ext cx="1584325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23" name="Line 7"/>
          <p:cNvSpPr>
            <a:spLocks noChangeShapeType="1"/>
          </p:cNvSpPr>
          <p:nvPr/>
        </p:nvSpPr>
        <p:spPr bwMode="auto">
          <a:xfrm flipV="1">
            <a:off x="1979613" y="3429000"/>
            <a:ext cx="1728787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25" name="Line 9"/>
          <p:cNvSpPr>
            <a:spLocks noChangeShapeType="1"/>
          </p:cNvSpPr>
          <p:nvPr/>
        </p:nvSpPr>
        <p:spPr bwMode="auto">
          <a:xfrm flipV="1">
            <a:off x="2051050" y="3429000"/>
            <a:ext cx="2016125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26" name="Line 10"/>
          <p:cNvSpPr>
            <a:spLocks noChangeShapeType="1"/>
          </p:cNvSpPr>
          <p:nvPr/>
        </p:nvSpPr>
        <p:spPr bwMode="auto">
          <a:xfrm flipV="1">
            <a:off x="2051050" y="3429000"/>
            <a:ext cx="1800225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0" y="792163"/>
            <a:ext cx="7956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2400" b="1" i="1"/>
              <a:t>Вставь закрученные усы в модули первого ряда.</a:t>
            </a:r>
            <a:r>
              <a:rPr lang="ru-RU"/>
              <a:t> </a:t>
            </a:r>
          </a:p>
        </p:txBody>
      </p:sp>
      <p:sp>
        <p:nvSpPr>
          <p:cNvPr id="34828" name="Line 12"/>
          <p:cNvSpPr>
            <a:spLocks noChangeShapeType="1"/>
          </p:cNvSpPr>
          <p:nvPr/>
        </p:nvSpPr>
        <p:spPr bwMode="auto">
          <a:xfrm flipH="1">
            <a:off x="3708400" y="1484313"/>
            <a:ext cx="287338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29" name="Line 13"/>
          <p:cNvSpPr>
            <a:spLocks noChangeShapeType="1"/>
          </p:cNvSpPr>
          <p:nvPr/>
        </p:nvSpPr>
        <p:spPr bwMode="auto">
          <a:xfrm>
            <a:off x="3995738" y="1484313"/>
            <a:ext cx="21590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30" name="Oval 14"/>
          <p:cNvSpPr>
            <a:spLocks noChangeArrowheads="1"/>
          </p:cNvSpPr>
          <p:nvPr/>
        </p:nvSpPr>
        <p:spPr bwMode="auto">
          <a:xfrm>
            <a:off x="1979613" y="4292600"/>
            <a:ext cx="144462" cy="730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64" name="AutoShape 15">
            <a:hlinkClick r:id="" action="ppaction://hlinkshowjump?jump=firstslide" highlightClick="1">
              <a:snd r:embed="rId3" name="chimes.wav"/>
            </a:hlinkClick>
          </p:cNvPr>
          <p:cNvSpPr>
            <a:spLocks noChangeArrowheads="1"/>
          </p:cNvSpPr>
          <p:nvPr/>
        </p:nvSpPr>
        <p:spPr bwMode="auto">
          <a:xfrm>
            <a:off x="8101013" y="5734050"/>
            <a:ext cx="898525" cy="969963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 tmFilter="0,0; .5, 1; 1, 1"/>
                                        <p:tgtEl>
                                          <p:spTgt spid="34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78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 tmFilter="0,0; .5, 1; 1, 1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88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2" grpId="0" animBg="1"/>
      <p:bldP spid="34823" grpId="0" animBg="1"/>
      <p:bldP spid="34825" grpId="0" animBg="1"/>
      <p:bldP spid="34826" grpId="0" animBg="1"/>
      <p:bldP spid="34828" grpId="0" animBg="1"/>
      <p:bldP spid="34829" grpId="0" animBg="1"/>
      <p:bldP spid="3483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476250"/>
            <a:ext cx="7273925" cy="6005513"/>
          </a:xfrm>
          <a:noFill/>
        </p:spPr>
      </p:pic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b="1" i="1" smtClean="0"/>
              <a:t>С Т Р Е К О З А</a:t>
            </a:r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4140200" y="5084763"/>
            <a:ext cx="28082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800" b="1"/>
              <a:t>(вариант 2)</a:t>
            </a: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611188" y="5876925"/>
            <a:ext cx="684053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ru-RU" b="1" i="1"/>
              <a:t>понадобится всего 43 модуля</a:t>
            </a:r>
            <a:r>
              <a:rPr lang="ru-RU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3584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268413"/>
            <a:ext cx="3444875" cy="93662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4400" b="1" i="1" smtClean="0"/>
              <a:t>К р ы л ь я </a:t>
            </a: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900113" y="2133600"/>
            <a:ext cx="6840537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2800" b="1" i="1"/>
              <a:t>можно сделать плоскими, </a:t>
            </a:r>
          </a:p>
          <a:p>
            <a:r>
              <a:rPr lang="ru-RU" sz="2800" b="1" i="1"/>
              <a:t>вставляя 2 уголка в 2 кармана.</a:t>
            </a:r>
            <a:r>
              <a:rPr lang="ru-RU"/>
              <a:t> </a:t>
            </a:r>
          </a:p>
        </p:txBody>
      </p:sp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3141663"/>
            <a:ext cx="6335712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611188" y="333375"/>
            <a:ext cx="5761037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/>
              <a:t>. </a:t>
            </a:r>
            <a:r>
              <a:rPr lang="ru-RU" sz="2800" b="1" i="1"/>
              <a:t>Для крыльев возьми</a:t>
            </a:r>
          </a:p>
          <a:p>
            <a:pPr algn="ctr"/>
            <a:r>
              <a:rPr lang="ru-RU" sz="2800" b="1" i="1"/>
              <a:t> 4 раза по 6 модулей.</a:t>
            </a:r>
          </a:p>
        </p:txBody>
      </p:sp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468313" y="5816600"/>
            <a:ext cx="60118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sz="2800" b="1" i="1"/>
              <a:t>Для </a:t>
            </a:r>
            <a:r>
              <a:rPr lang="ru-RU" sz="3600" b="1"/>
              <a:t>хвоста</a:t>
            </a:r>
            <a:r>
              <a:rPr lang="ru-RU" sz="2800" b="1" i="1"/>
              <a:t> возьми 8 модулей.</a:t>
            </a:r>
            <a:r>
              <a:rPr lang="ru-RU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68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68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68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10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10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0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8" dur="2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40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4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68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68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368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3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5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6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7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179388" y="404813"/>
            <a:ext cx="74168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 sz="2800" b="1" i="1"/>
              <a:t>Собери туловище из 9-и модулей таким образом:</a:t>
            </a:r>
            <a:endParaRPr lang="ru-RU"/>
          </a:p>
        </p:txBody>
      </p:sp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628775"/>
            <a:ext cx="5616575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260350"/>
            <a:ext cx="5821362" cy="18303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b="1" i="1" smtClean="0"/>
              <a:t>Возьми 2 модуля для усов.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b="1" i="1" smtClean="0"/>
              <a:t>Накрути модули на стержень от шариковой ручки,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b="1" i="1" smtClean="0"/>
              <a:t>чтобы завить их. </a:t>
            </a:r>
          </a:p>
          <a:p>
            <a:pPr eaLnBrk="1" hangingPunct="1">
              <a:lnSpc>
                <a:spcPct val="90000"/>
              </a:lnSpc>
            </a:pPr>
            <a:endParaRPr lang="ru-RU" sz="2800" smtClean="0"/>
          </a:p>
        </p:txBody>
      </p:sp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60350"/>
            <a:ext cx="1762125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395288" y="3789363"/>
            <a:ext cx="2195512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ru-RU" sz="3600" b="1"/>
              <a:t>Собери </a:t>
            </a:r>
          </a:p>
          <a:p>
            <a:pPr algn="r"/>
            <a:r>
              <a:rPr lang="ru-RU" sz="3600" b="1"/>
              <a:t>стрекозу</a:t>
            </a:r>
            <a:r>
              <a:rPr lang="ru-RU"/>
              <a:t> </a:t>
            </a:r>
          </a:p>
        </p:txBody>
      </p:sp>
      <p:pic>
        <p:nvPicPr>
          <p:cNvPr id="3891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2781300"/>
            <a:ext cx="4321175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4" name="AutoShape 7">
            <a:hlinkClick r:id="" action="ppaction://hlinkshowjump?jump=firstslide" highlightClick="1">
              <a:snd r:embed="rId4" name="chimes.wav"/>
            </a:hlinkClick>
          </p:cNvPr>
          <p:cNvSpPr>
            <a:spLocks noChangeArrowheads="1"/>
          </p:cNvSpPr>
          <p:nvPr/>
        </p:nvSpPr>
        <p:spPr bwMode="auto">
          <a:xfrm>
            <a:off x="8101013" y="5734050"/>
            <a:ext cx="898525" cy="969963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1000"/>
                                        <p:tgtEl>
                                          <p:spTgt spid="389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1000"/>
                                        <p:tgtEl>
                                          <p:spTgt spid="389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000"/>
                                        <p:tgtEl>
                                          <p:spTgt spid="389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1000"/>
                                        <p:tgtEl>
                                          <p:spTgt spid="389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1000"/>
                                        <p:tgtEl>
                                          <p:spTgt spid="389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000"/>
                                        <p:tgtEl>
                                          <p:spTgt spid="389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66667E-6 5.78035E-8 C -0.02222 0.01248 -0.04409 0.0141 -0.06822 0.01711 C -0.09461 0.01364 -0.11996 0.01087 -0.146 0.00439 C -0.15017 0.00162 -0.15607 0.00115 -0.15868 -0.00416 C -0.16319 -0.01318 -0.16683 -0.01503 -0.17447 -0.01896 C -0.18211 -0.03584 -0.18576 -0.05688 -0.18888 -0.07607 C -0.18836 -0.08601 -0.18819 -0.09596 -0.18715 -0.10567 C -0.18541 -0.12116 -0.17743 -0.12925 -0.16979 -0.13942 C -0.16249 -0.14913 -0.17135 -0.14335 -0.1618 -0.14798 C -0.16024 -0.15006 -0.15937 -0.15376 -0.15711 -0.15422 C -0.15468 -0.15468 -0.15243 -0.15237 -0.15069 -0.15006 C -0.14392 -0.14104 -0.14183 -0.12786 -0.13958 -0.11607 C -0.13993 -0.10474 -0.13368 -0.05179 -0.14913 -0.03792 C -0.15329 -0.01572 -0.16805 -0.00555 -0.18402 -0.00208 C -0.19826 -0.00347 -0.21267 -0.00324 -0.2269 -0.00648 C -0.23246 -0.0074 -0.23715 -0.01318 -0.2427 -0.0148 C -0.25156 -0.02058 -0.25833 -0.02682 -0.26822 -0.0296 C -0.27482 -0.037 -0.28281 -0.0437 -0.29045 -0.04856 C -0.29409 -0.05341 -0.29791 -0.0585 -0.30156 -0.06335 C -0.30433 -0.06705 -0.3092 -0.06705 -0.31267 -0.0696 C -0.31493 -0.07122 -0.31666 -0.07422 -0.31892 -0.07607 C -0.32638 -0.08185 -0.33506 -0.08555 -0.3427 -0.09087 C -0.34704 -0.11653 -0.34062 -0.09179 -0.34913 -0.10359 C -0.35034 -0.1052 -0.34982 -0.10798 -0.35069 -0.10983 C -0.35468 -0.11908 -0.35868 -0.12856 -0.36336 -0.13734 C -0.36701 -0.15676 -0.3618 -0.13503 -0.36979 -0.15214 C -0.37951 -0.17295 -0.36631 -0.15422 -0.37777 -0.16902 C -0.37951 -0.18127 -0.38194 -0.1889 -0.38558 -0.20069 C -0.38697 -0.21434 -0.38888 -0.2259 -0.39201 -0.23885 C -0.39374 -0.28046 -0.40538 -0.33642 -0.38715 -0.37202 C -0.38454 -0.38266 -0.38558 -0.38682 -0.37933 -0.39515 C -0.37621 -0.40786 -0.37274 -0.41434 -0.36493 -0.42266 C -0.36197 -0.43515 -0.35694 -0.44324 -0.34913 -0.45017 C -0.34704 -0.4585 -0.346 -0.4622 -0.33958 -0.46497 C -0.33749 -0.47306 -0.33263 -0.47399 -0.3269 -0.47769 C -0.30624 -0.49064 -0.28159 -0.50428 -0.25868 -0.50728 C -0.24808 -0.50867 -0.23749 -0.50867 -0.2269 -0.50937 C -0.20711 -0.50867 -0.15746 -0.50844 -0.13333 -0.50312 C -0.13003 -0.50243 -0.12847 -0.49665 -0.12534 -0.49457 C -0.11614 -0.48856 -0.10885 -0.48254 -0.09999 -0.47561 C -0.09826 -0.46312 -0.09722 -0.45503 -0.09045 -0.44601 C -0.08697 -0.4222 -0.08402 -0.40046 -0.08246 -0.37619 C -0.08298 -0.36694 -0.08281 -0.35769 -0.08402 -0.34867 C -0.08541 -0.33896 -0.10295 -0.33179 -0.10937 -0.32971 C -0.11996 -0.33064 -0.13159 -0.32763 -0.14114 -0.33387 C -0.14392 -0.33572 -0.14496 -0.34035 -0.14756 -0.34243 C -0.14895 -0.34359 -0.15069 -0.34359 -0.15225 -0.34451 C -0.15399 -0.34567 -0.15555 -0.34728 -0.15711 -0.34867 C -0.16145 -0.35769 -0.16371 -0.35491 -0.16822 -0.36347 C -0.16996 -0.37549 -0.17482 -0.38382 -0.17777 -0.39515 C -0.17986 -0.40301 -0.17951 -0.41017 -0.18402 -0.41642 C -0.19236 -0.44948 -0.1842 -0.49226 -0.1618 -0.51145 C -0.15659 -0.52231 -0.16041 -0.5163 -0.14913 -0.52624 C -0.14756 -0.52763 -0.14444 -0.53041 -0.14444 -0.53041 C -0.14166 -0.54081 -0.13697 -0.53734 -0.13003 -0.54104 C -0.11319 -0.55006 -0.1026 -0.55376 -0.08402 -0.55584 C -0.05607 -0.55515 -0.02795 -0.55491 6.66667E-6 -0.55376 C 0.00435 -0.55353 0.00886 -0.55399 0.01285 -0.55168 C 0.04289 -0.53457 0.00192 -0.54474 0.03334 -0.53896 C 0.04011 -0.53041 0.04792 -0.52509 0.054 -0.51561 C 0.0599 -0.50636 0.05834 -0.49619 0.06667 -0.49249 C 0.06806 -0.48694 0.06823 -0.48093 0.06997 -0.47561 C 0.07153 -0.47098 0.07622 -0.46289 0.07622 -0.46289 C 0.07674 -0.46081 0.07657 -0.45804 0.07778 -0.45642 C 0.079 -0.4548 0.08178 -0.45619 0.08264 -0.45434 C 0.08629 -0.44671 0.08803 -0.43746 0.09063 -0.42913 C 0.09219 -0.42428 0.09532 -0.41434 0.09532 -0.41434 C 0.09584 -0.41017 0.09584 -0.40578 0.09688 -0.40162 C 0.0974 -0.39908 0.09948 -0.39769 0.10001 -0.39515 C 0.10122 -0.3896 0.10087 -0.38382 0.10174 -0.37827 C 0.10244 -0.37318 0.10382 -0.36832 0.10487 -0.36347 C 0.10747 -0.32 0.11251 -0.24301 0.09219 -0.20069 C 0.09046 -0.1889 0.08698 -0.1785 0.08421 -0.16694 C 0.08351 -0.16416 0.08073 -0.16301 0.07952 -0.16046 C 0.07761 -0.15653 0.07605 -0.15237 0.07466 -0.14798 C 0.07327 -0.14382 0.07292 -0.13942 0.07153 -0.13526 C 0.07032 -0.13156 0.06789 -0.12832 0.06667 -0.12463 C 0.06233 -0.11214 0.06389 -0.10844 0.0573 -0.09919 C 0.05504 -0.09087 0.04671 -0.08139 0.04132 -0.07607 C 0.03924 -0.06752 0.03837 -0.06405 0.03178 -0.06127 C 0.02726 -0.05503 0.02622 -0.04925 0.02067 -0.04439 C 0.01737 -0.03838 0.0158 -0.03052 0.01112 -0.02728 " pathEditMode="relative" ptsTypes="fffffffffffffffffffffffffffffffffffffffffffffffffffffffffffffffffffffffffffffffffA">
                                      <p:cBhvr>
                                        <p:cTn id="45" dur="3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333375"/>
            <a:ext cx="4392613" cy="612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1" name="WordArt 5" descr="Бумажный пакет"/>
          <p:cNvSpPr>
            <a:spLocks noChangeArrowheads="1" noChangeShapeType="1" noTextEdit="1"/>
          </p:cNvSpPr>
          <p:nvPr/>
        </p:nvSpPr>
        <p:spPr bwMode="auto">
          <a:xfrm rot="-1445415">
            <a:off x="330200" y="600075"/>
            <a:ext cx="5149850" cy="503237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Left">
                <a:rot lat="0" lon="20519992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lstStyle/>
          <a:p>
            <a:pPr algn="ctr"/>
            <a:r>
              <a:rPr lang="ru-RU" sz="48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Ёлочка</a:t>
            </a:r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3203575" y="6092825"/>
            <a:ext cx="4340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 i="1"/>
              <a:t>и з    м о д у л е 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53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565400"/>
            <a:ext cx="4033838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2555875" y="188913"/>
            <a:ext cx="5384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sz="2800" b="1" i="1"/>
              <a:t>Начинай собирать веточку.</a:t>
            </a:r>
            <a:r>
              <a:rPr lang="ru-RU"/>
              <a:t> </a:t>
            </a:r>
          </a:p>
        </p:txBody>
      </p:sp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3563938" y="1268413"/>
            <a:ext cx="5184775" cy="222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2800" b="1" i="1"/>
              <a:t>Возьми два модуля (длинная сторона сверху), вставь два ближних уголка в два кармана третьего модуля.</a:t>
            </a:r>
          </a:p>
        </p:txBody>
      </p:sp>
      <p:pic>
        <p:nvPicPr>
          <p:cNvPr id="4403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92150"/>
            <a:ext cx="2376487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2" name="Line 8"/>
          <p:cNvSpPr>
            <a:spLocks noChangeShapeType="1"/>
          </p:cNvSpPr>
          <p:nvPr/>
        </p:nvSpPr>
        <p:spPr bwMode="auto">
          <a:xfrm>
            <a:off x="611188" y="15573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4041" name="Line 9"/>
          <p:cNvSpPr>
            <a:spLocks noChangeShapeType="1"/>
          </p:cNvSpPr>
          <p:nvPr/>
        </p:nvSpPr>
        <p:spPr bwMode="auto">
          <a:xfrm>
            <a:off x="611188" y="1484313"/>
            <a:ext cx="792162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4042" name="Line 10"/>
          <p:cNvSpPr>
            <a:spLocks noChangeShapeType="1"/>
          </p:cNvSpPr>
          <p:nvPr/>
        </p:nvSpPr>
        <p:spPr bwMode="auto">
          <a:xfrm>
            <a:off x="611188" y="1484313"/>
            <a:ext cx="64770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4043" name="Line 11"/>
          <p:cNvSpPr>
            <a:spLocks noChangeShapeType="1"/>
          </p:cNvSpPr>
          <p:nvPr/>
        </p:nvSpPr>
        <p:spPr bwMode="auto">
          <a:xfrm flipV="1">
            <a:off x="468313" y="1196975"/>
            <a:ext cx="431800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4047" name="Line 15"/>
          <p:cNvSpPr>
            <a:spLocks noChangeShapeType="1"/>
          </p:cNvSpPr>
          <p:nvPr/>
        </p:nvSpPr>
        <p:spPr bwMode="auto">
          <a:xfrm>
            <a:off x="539750" y="1341438"/>
            <a:ext cx="647700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4048" name="Line 16"/>
          <p:cNvSpPr>
            <a:spLocks noChangeShapeType="1"/>
          </p:cNvSpPr>
          <p:nvPr/>
        </p:nvSpPr>
        <p:spPr bwMode="auto">
          <a:xfrm>
            <a:off x="1547813" y="981075"/>
            <a:ext cx="792162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4049" name="Line 17"/>
          <p:cNvSpPr>
            <a:spLocks noChangeShapeType="1"/>
          </p:cNvSpPr>
          <p:nvPr/>
        </p:nvSpPr>
        <p:spPr bwMode="auto">
          <a:xfrm>
            <a:off x="1547813" y="981075"/>
            <a:ext cx="64770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4050" name="Line 18"/>
          <p:cNvSpPr>
            <a:spLocks noChangeShapeType="1"/>
          </p:cNvSpPr>
          <p:nvPr/>
        </p:nvSpPr>
        <p:spPr bwMode="auto">
          <a:xfrm flipV="1">
            <a:off x="1187450" y="1196975"/>
            <a:ext cx="360363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4052" name="Line 20"/>
          <p:cNvSpPr>
            <a:spLocks noChangeShapeType="1"/>
          </p:cNvSpPr>
          <p:nvPr/>
        </p:nvSpPr>
        <p:spPr bwMode="auto">
          <a:xfrm flipV="1">
            <a:off x="1258888" y="1341438"/>
            <a:ext cx="360362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4054" name="Rectangle 22"/>
          <p:cNvSpPr>
            <a:spLocks noChangeArrowheads="1"/>
          </p:cNvSpPr>
          <p:nvPr/>
        </p:nvSpPr>
        <p:spPr bwMode="auto">
          <a:xfrm>
            <a:off x="971550" y="5373688"/>
            <a:ext cx="6840538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ru-RU" sz="2400" b="1"/>
              <a:t>Так выглядят первые два ряда веточки. </a:t>
            </a:r>
          </a:p>
          <a:p>
            <a:pPr algn="r"/>
            <a:r>
              <a:rPr lang="ru-RU" sz="2400" b="1"/>
              <a:t>В первом ряду — 2 модуля,</a:t>
            </a:r>
          </a:p>
          <a:p>
            <a:pPr algn="r"/>
            <a:r>
              <a:rPr lang="ru-RU" sz="2400" b="1"/>
              <a:t> во втором — 1 модуль. </a:t>
            </a:r>
          </a:p>
        </p:txBody>
      </p:sp>
      <p:sp>
        <p:nvSpPr>
          <p:cNvPr id="44055" name="Text Box 23"/>
          <p:cNvSpPr txBox="1">
            <a:spLocks noChangeArrowheads="1"/>
          </p:cNvSpPr>
          <p:nvPr/>
        </p:nvSpPr>
        <p:spPr bwMode="auto">
          <a:xfrm>
            <a:off x="447675" y="3232150"/>
            <a:ext cx="7921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/>
              <a:t>1 ряд</a:t>
            </a:r>
          </a:p>
        </p:txBody>
      </p:sp>
      <p:sp>
        <p:nvSpPr>
          <p:cNvPr id="44056" name="Line 24"/>
          <p:cNvSpPr>
            <a:spLocks noChangeShapeType="1"/>
          </p:cNvSpPr>
          <p:nvPr/>
        </p:nvSpPr>
        <p:spPr bwMode="auto">
          <a:xfrm>
            <a:off x="1116013" y="3573463"/>
            <a:ext cx="43180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4057" name="Line 25"/>
          <p:cNvSpPr>
            <a:spLocks noChangeShapeType="1"/>
          </p:cNvSpPr>
          <p:nvPr/>
        </p:nvSpPr>
        <p:spPr bwMode="auto">
          <a:xfrm flipH="1">
            <a:off x="2195513" y="3141663"/>
            <a:ext cx="144462" cy="574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4058" name="Text Box 26"/>
          <p:cNvSpPr txBox="1">
            <a:spLocks noChangeArrowheads="1"/>
          </p:cNvSpPr>
          <p:nvPr/>
        </p:nvSpPr>
        <p:spPr bwMode="auto">
          <a:xfrm>
            <a:off x="2176463" y="2800350"/>
            <a:ext cx="7921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/>
              <a:t>2 ряд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40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0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0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4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4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4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4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44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1000"/>
                                        <p:tgtEl>
                                          <p:spTgt spid="44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1000"/>
                                        <p:tgtEl>
                                          <p:spTgt spid="440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1000"/>
                                        <p:tgtEl>
                                          <p:spTgt spid="44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44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6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1000"/>
                                        <p:tgtEl>
                                          <p:spTgt spid="44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6" dur="1000"/>
                                        <p:tgtEl>
                                          <p:spTgt spid="44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44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1" grpId="0" animBg="1"/>
      <p:bldP spid="44042" grpId="0" animBg="1"/>
      <p:bldP spid="44043" grpId="0" animBg="1"/>
      <p:bldP spid="44047" grpId="0" animBg="1"/>
      <p:bldP spid="44048" grpId="0" animBg="1"/>
      <p:bldP spid="44049" grpId="0" animBg="1"/>
      <p:bldP spid="44050" grpId="0" animBg="1"/>
      <p:bldP spid="44052" grpId="0" animBg="1"/>
      <p:bldP spid="44056" grpId="0" animBg="1"/>
      <p:bldP spid="4405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323850" y="184150"/>
            <a:ext cx="7416800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ru-RU" sz="2800" b="1" i="1"/>
              <a:t>Сделай третий ряд, </a:t>
            </a:r>
          </a:p>
          <a:p>
            <a:pPr algn="r"/>
            <a:r>
              <a:rPr lang="ru-RU" sz="2800" b="1" i="1"/>
              <a:t>надев на уголки модуля второго ряда ещё два модуля. </a:t>
            </a:r>
          </a:p>
        </p:txBody>
      </p:sp>
      <p:pic>
        <p:nvPicPr>
          <p:cNvPr id="4301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1628775"/>
            <a:ext cx="3800475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6516688" y="1773238"/>
            <a:ext cx="7921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/>
              <a:t>3 ряд</a:t>
            </a:r>
          </a:p>
        </p:txBody>
      </p:sp>
      <p:sp>
        <p:nvSpPr>
          <p:cNvPr id="43015" name="Line 7"/>
          <p:cNvSpPr>
            <a:spLocks noChangeShapeType="1"/>
          </p:cNvSpPr>
          <p:nvPr/>
        </p:nvSpPr>
        <p:spPr bwMode="auto">
          <a:xfrm flipH="1">
            <a:off x="5076825" y="2060575"/>
            <a:ext cx="151130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016" name="Line 8"/>
          <p:cNvSpPr>
            <a:spLocks noChangeShapeType="1"/>
          </p:cNvSpPr>
          <p:nvPr/>
        </p:nvSpPr>
        <p:spPr bwMode="auto">
          <a:xfrm flipH="1">
            <a:off x="5076825" y="2060575"/>
            <a:ext cx="151130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017" name="Rectangle 9"/>
          <p:cNvSpPr>
            <a:spLocks noChangeArrowheads="1"/>
          </p:cNvSpPr>
          <p:nvPr/>
        </p:nvSpPr>
        <p:spPr bwMode="auto">
          <a:xfrm>
            <a:off x="179388" y="3462338"/>
            <a:ext cx="4176712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2400" b="1"/>
              <a:t>Вставлять уголки </a:t>
            </a:r>
          </a:p>
          <a:p>
            <a:r>
              <a:rPr lang="ru-RU" sz="2400" b="1"/>
              <a:t>нужно в те карманы, </a:t>
            </a:r>
          </a:p>
          <a:p>
            <a:r>
              <a:rPr lang="ru-RU" sz="2400" b="1"/>
              <a:t>которые расположены </a:t>
            </a:r>
          </a:p>
          <a:p>
            <a:r>
              <a:rPr lang="ru-RU" sz="2400" b="1"/>
              <a:t>ближе друг к другу. </a:t>
            </a:r>
            <a:endParaRPr lang="ru-RU" b="1"/>
          </a:p>
        </p:txBody>
      </p:sp>
      <p:sp>
        <p:nvSpPr>
          <p:cNvPr id="43018" name="Rectangle 10"/>
          <p:cNvSpPr>
            <a:spLocks noChangeArrowheads="1"/>
          </p:cNvSpPr>
          <p:nvPr/>
        </p:nvSpPr>
        <p:spPr bwMode="auto">
          <a:xfrm>
            <a:off x="1547813" y="5157788"/>
            <a:ext cx="626427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ru-RU" sz="2400" b="1"/>
              <a:t>Тогда наружные углы</a:t>
            </a:r>
          </a:p>
          <a:p>
            <a:pPr algn="r"/>
            <a:r>
              <a:rPr lang="ru-RU" sz="2400" b="1"/>
              <a:t>будут свободно торчать в стороны, </a:t>
            </a:r>
          </a:p>
          <a:p>
            <a:pPr algn="r"/>
            <a:r>
              <a:rPr lang="ru-RU" sz="2400" b="1"/>
              <a:t>как иголочки.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1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9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7900"/>
                            </p:stCondLst>
                            <p:childTnLst>
                              <p:par>
                                <p:cTn id="2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0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0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30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8900"/>
                            </p:stCondLst>
                            <p:childTnLst>
                              <p:par>
                                <p:cTn id="3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30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30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430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9900"/>
                            </p:stCondLst>
                            <p:childTnLst>
                              <p:par>
                                <p:cTn id="3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30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30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430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900"/>
                            </p:stCondLst>
                            <p:childTnLst>
                              <p:par>
                                <p:cTn id="4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30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30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430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1900"/>
                            </p:stCondLst>
                            <p:childTnLst>
                              <p:par>
                                <p:cTn id="50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3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3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3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43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13200"/>
                            </p:stCondLst>
                            <p:childTnLst>
                              <p:par>
                                <p:cTn id="58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30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30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0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0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430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15100"/>
                            </p:stCondLst>
                            <p:childTnLst>
                              <p:par>
                                <p:cTn id="66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30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30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30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30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430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  <p:bldP spid="43015" grpId="0" animBg="1"/>
      <p:bldP spid="430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1547813" y="188913"/>
            <a:ext cx="6205537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ru-RU" sz="2800" b="1" i="1"/>
              <a:t>Продолжай собирать веточку,  </a:t>
            </a:r>
          </a:p>
          <a:p>
            <a:pPr algn="r"/>
            <a:r>
              <a:rPr lang="ru-RU" sz="2800" b="1" i="1"/>
              <a:t>чередуя в каждом ряду </a:t>
            </a:r>
          </a:p>
          <a:p>
            <a:pPr algn="r"/>
            <a:r>
              <a:rPr lang="ru-RU" sz="2800" b="1" i="1"/>
              <a:t>то один, то два модуля.</a:t>
            </a:r>
          </a:p>
        </p:txBody>
      </p:sp>
      <p:pic>
        <p:nvPicPr>
          <p:cNvPr id="4506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557338"/>
            <a:ext cx="446405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611188" y="3573463"/>
            <a:ext cx="72009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ru-RU" sz="2400" b="1" i="1"/>
              <a:t>Сделай 12 рядов из тёмно-зелёных модулей, </a:t>
            </a:r>
          </a:p>
          <a:p>
            <a:pPr algn="r"/>
            <a:r>
              <a:rPr lang="ru-RU" sz="2400" b="1" i="1"/>
              <a:t>а последние два — из светлых. </a:t>
            </a:r>
          </a:p>
        </p:txBody>
      </p:sp>
      <p:pic>
        <p:nvPicPr>
          <p:cNvPr id="4506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4581525"/>
            <a:ext cx="4608513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4" name="Line 8"/>
          <p:cNvSpPr>
            <a:spLocks noChangeShapeType="1"/>
          </p:cNvSpPr>
          <p:nvPr/>
        </p:nvSpPr>
        <p:spPr bwMode="auto">
          <a:xfrm flipH="1" flipV="1">
            <a:off x="4067175" y="5373688"/>
            <a:ext cx="865188" cy="11509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5065" name="Line 9"/>
          <p:cNvSpPr>
            <a:spLocks noChangeShapeType="1"/>
          </p:cNvSpPr>
          <p:nvPr/>
        </p:nvSpPr>
        <p:spPr bwMode="auto">
          <a:xfrm flipH="1" flipV="1">
            <a:off x="4356100" y="5300663"/>
            <a:ext cx="576263" cy="12239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3" dur="30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5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5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5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5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0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0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50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50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2" dur="20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4" grpId="0" animBg="1"/>
      <p:bldP spid="4506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48038" y="1412875"/>
            <a:ext cx="4392612" cy="5040313"/>
          </a:xfrm>
        </p:spPr>
        <p:txBody>
          <a:bodyPr/>
          <a:lstStyle/>
          <a:p>
            <a:pPr algn="r" eaLnBrk="1" hangingPunct="1">
              <a:buFontTx/>
              <a:buNone/>
            </a:pPr>
            <a:r>
              <a:rPr lang="ru-RU" sz="2800" b="1" i="1" smtClean="0"/>
              <a:t>Если длинную и короткую стороны формата А4 разделить на 4 равные части и разрезать по намеченным линиям, то получатся прямоугольники примерно </a:t>
            </a:r>
            <a:r>
              <a:rPr lang="ru-RU" b="1" i="1" smtClean="0"/>
              <a:t>53×74 </a:t>
            </a:r>
            <a:r>
              <a:rPr lang="ru-RU" sz="2800" b="1" i="1" smtClean="0"/>
              <a:t>мм.</a:t>
            </a:r>
            <a:r>
              <a:rPr lang="ru-RU" smtClean="0"/>
              <a:t>	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1341438"/>
            <a:ext cx="3405188" cy="5146675"/>
          </a:xfrm>
          <a:noFill/>
        </p:spPr>
      </p:pic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395288" y="296863"/>
            <a:ext cx="727233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2000" b="1" i="1"/>
              <a:t> Можно получить нужные прямоугольники</a:t>
            </a:r>
          </a:p>
          <a:p>
            <a:r>
              <a:rPr lang="ru-RU" sz="2000" b="1" i="1"/>
              <a:t> делением формата А4 на равные части</a:t>
            </a:r>
            <a:r>
              <a:rPr lang="ru-RU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179388" y="260350"/>
            <a:ext cx="53244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sz="2800" b="1" i="1"/>
              <a:t>Сделай боковые отростки.</a:t>
            </a:r>
          </a:p>
          <a:p>
            <a:r>
              <a:rPr lang="ru-RU" sz="2800" b="1" i="1"/>
              <a:t> </a:t>
            </a:r>
            <a:r>
              <a:rPr lang="ru-RU" sz="2400" b="1" i="1"/>
              <a:t>Собери веточку из пяти рядов. </a:t>
            </a:r>
          </a:p>
        </p:txBody>
      </p:sp>
      <p:pic>
        <p:nvPicPr>
          <p:cNvPr id="4608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260350"/>
            <a:ext cx="2592387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0" y="2349500"/>
            <a:ext cx="8316913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2800" b="1" i="1"/>
              <a:t>Отступи от начала веточки три «иголки» </a:t>
            </a:r>
          </a:p>
          <a:p>
            <a:r>
              <a:rPr lang="ru-RU" sz="2800" b="1" i="1"/>
              <a:t>и надень на четвёртые </a:t>
            </a:r>
          </a:p>
          <a:p>
            <a:r>
              <a:rPr lang="ru-RU" sz="2800" b="1" i="1"/>
              <a:t>две боковые веточки.</a:t>
            </a:r>
          </a:p>
        </p:txBody>
      </p:sp>
      <p:pic>
        <p:nvPicPr>
          <p:cNvPr id="4608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3860800"/>
            <a:ext cx="4752975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8" name="Text Box 8"/>
          <p:cNvSpPr txBox="1">
            <a:spLocks noChangeArrowheads="1"/>
          </p:cNvSpPr>
          <p:nvPr/>
        </p:nvSpPr>
        <p:spPr bwMode="auto">
          <a:xfrm>
            <a:off x="4335463" y="4024313"/>
            <a:ext cx="311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/>
              <a:t>1</a:t>
            </a:r>
          </a:p>
        </p:txBody>
      </p:sp>
      <p:sp>
        <p:nvSpPr>
          <p:cNvPr id="46089" name="Line 9"/>
          <p:cNvSpPr>
            <a:spLocks noChangeShapeType="1"/>
          </p:cNvSpPr>
          <p:nvPr/>
        </p:nvSpPr>
        <p:spPr bwMode="auto">
          <a:xfrm>
            <a:off x="4500563" y="4292600"/>
            <a:ext cx="142875" cy="6492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6090" name="Text Box 10"/>
          <p:cNvSpPr txBox="1">
            <a:spLocks noChangeArrowheads="1"/>
          </p:cNvSpPr>
          <p:nvPr/>
        </p:nvSpPr>
        <p:spPr bwMode="auto">
          <a:xfrm>
            <a:off x="4643438" y="4149725"/>
            <a:ext cx="311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/>
              <a:t>2</a:t>
            </a:r>
          </a:p>
        </p:txBody>
      </p:sp>
      <p:sp>
        <p:nvSpPr>
          <p:cNvPr id="46091" name="Line 11"/>
          <p:cNvSpPr>
            <a:spLocks noChangeShapeType="1"/>
          </p:cNvSpPr>
          <p:nvPr/>
        </p:nvSpPr>
        <p:spPr bwMode="auto">
          <a:xfrm>
            <a:off x="4859338" y="4437063"/>
            <a:ext cx="288925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6092" name="Text Box 12"/>
          <p:cNvSpPr txBox="1">
            <a:spLocks noChangeArrowheads="1"/>
          </p:cNvSpPr>
          <p:nvPr/>
        </p:nvSpPr>
        <p:spPr bwMode="auto">
          <a:xfrm>
            <a:off x="5003800" y="4005263"/>
            <a:ext cx="311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/>
              <a:t>3</a:t>
            </a:r>
          </a:p>
        </p:txBody>
      </p:sp>
      <p:sp>
        <p:nvSpPr>
          <p:cNvPr id="46094" name="Line 14"/>
          <p:cNvSpPr>
            <a:spLocks noChangeShapeType="1"/>
          </p:cNvSpPr>
          <p:nvPr/>
        </p:nvSpPr>
        <p:spPr bwMode="auto">
          <a:xfrm>
            <a:off x="5219700" y="4292600"/>
            <a:ext cx="288925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6095" name="Text Box 15"/>
          <p:cNvSpPr txBox="1">
            <a:spLocks noChangeArrowheads="1"/>
          </p:cNvSpPr>
          <p:nvPr/>
        </p:nvSpPr>
        <p:spPr bwMode="auto">
          <a:xfrm>
            <a:off x="6732588" y="3860800"/>
            <a:ext cx="3254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000" b="1"/>
              <a:t>4</a:t>
            </a:r>
          </a:p>
        </p:txBody>
      </p:sp>
      <p:sp>
        <p:nvSpPr>
          <p:cNvPr id="46097" name="Line 17"/>
          <p:cNvSpPr>
            <a:spLocks noChangeShapeType="1"/>
          </p:cNvSpPr>
          <p:nvPr/>
        </p:nvSpPr>
        <p:spPr bwMode="auto">
          <a:xfrm flipH="1">
            <a:off x="5867400" y="4221163"/>
            <a:ext cx="936625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6098" name="Line 18"/>
          <p:cNvSpPr>
            <a:spLocks noChangeShapeType="1"/>
          </p:cNvSpPr>
          <p:nvPr/>
        </p:nvSpPr>
        <p:spPr bwMode="auto">
          <a:xfrm flipH="1">
            <a:off x="5940425" y="4221163"/>
            <a:ext cx="863600" cy="1008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6099" name="Rectangle 19"/>
          <p:cNvSpPr>
            <a:spLocks noChangeArrowheads="1"/>
          </p:cNvSpPr>
          <p:nvPr/>
        </p:nvSpPr>
        <p:spPr bwMode="auto">
          <a:xfrm>
            <a:off x="250825" y="4221163"/>
            <a:ext cx="41052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2400" b="1"/>
              <a:t>Сделай 5 таких веточек</a:t>
            </a:r>
          </a:p>
          <a:p>
            <a:r>
              <a:rPr lang="ru-RU" sz="2400" b="1"/>
              <a:t> для нижнего ряда.</a:t>
            </a:r>
            <a:r>
              <a:rPr lang="ru-RU"/>
              <a:t> </a:t>
            </a:r>
          </a:p>
        </p:txBody>
      </p:sp>
      <p:sp>
        <p:nvSpPr>
          <p:cNvPr id="46100" name="Rectangle 20"/>
          <p:cNvSpPr>
            <a:spLocks noChangeArrowheads="1"/>
          </p:cNvSpPr>
          <p:nvPr/>
        </p:nvSpPr>
        <p:spPr bwMode="auto">
          <a:xfrm>
            <a:off x="250825" y="5229225"/>
            <a:ext cx="385286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sz="2400" b="1"/>
              <a:t>Каждая веточка состоит</a:t>
            </a:r>
          </a:p>
          <a:p>
            <a:r>
              <a:rPr lang="ru-RU" sz="2400" b="1"/>
              <a:t> из 35 модулей.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6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10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1000"/>
                                        <p:tgtEl>
                                          <p:spTgt spid="460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46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10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6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46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1000"/>
                                        <p:tgtEl>
                                          <p:spTgt spid="460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6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46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46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6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1000"/>
                                        <p:tgtEl>
                                          <p:spTgt spid="460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64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4900"/>
                            </p:stCondLst>
                            <p:childTnLst>
                              <p:par>
                                <p:cTn id="77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8" grpId="0"/>
      <p:bldP spid="46089" grpId="0" animBg="1"/>
      <p:bldP spid="46090" grpId="0"/>
      <p:bldP spid="46091" grpId="0" animBg="1"/>
      <p:bldP spid="46094" grpId="0" animBg="1"/>
      <p:bldP spid="46095" grpId="0"/>
      <p:bldP spid="46097" grpId="0" animBg="1"/>
      <p:bldP spid="4609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0" y="333375"/>
            <a:ext cx="9144000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/>
              <a:t> </a:t>
            </a:r>
            <a:r>
              <a:rPr lang="ru-RU" sz="2800" b="1" i="1"/>
              <a:t>Чтобы веточки соединить,</a:t>
            </a:r>
          </a:p>
          <a:p>
            <a:r>
              <a:rPr lang="ru-RU" sz="2800" b="1" i="1"/>
              <a:t>возьми ещё один модуль </a:t>
            </a:r>
          </a:p>
          <a:p>
            <a:r>
              <a:rPr lang="ru-RU" sz="2800" b="1" i="1"/>
              <a:t>и вставь его в ближайшие кармашки 1-ого ряда.</a:t>
            </a:r>
          </a:p>
        </p:txBody>
      </p:sp>
      <p:pic>
        <p:nvPicPr>
          <p:cNvPr id="4710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133600"/>
            <a:ext cx="6983412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5" name="Oval 11"/>
          <p:cNvSpPr>
            <a:spLocks noChangeArrowheads="1"/>
          </p:cNvSpPr>
          <p:nvPr/>
        </p:nvSpPr>
        <p:spPr bwMode="auto">
          <a:xfrm>
            <a:off x="3635375" y="5157788"/>
            <a:ext cx="288925" cy="8636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7116" name="Line 12"/>
          <p:cNvSpPr>
            <a:spLocks noChangeShapeType="1"/>
          </p:cNvSpPr>
          <p:nvPr/>
        </p:nvSpPr>
        <p:spPr bwMode="auto">
          <a:xfrm flipV="1">
            <a:off x="3779838" y="5157788"/>
            <a:ext cx="71437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7117" name="Line 13"/>
          <p:cNvSpPr>
            <a:spLocks noChangeShapeType="1"/>
          </p:cNvSpPr>
          <p:nvPr/>
        </p:nvSpPr>
        <p:spPr bwMode="auto">
          <a:xfrm flipH="1" flipV="1">
            <a:off x="3708400" y="5084763"/>
            <a:ext cx="71438" cy="14398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47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47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47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71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71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71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750"/>
                            </p:stCondLst>
                            <p:childTnLst>
                              <p:par>
                                <p:cTn id="2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500"/>
                                        <p:tgtEl>
                                          <p:spTgt spid="471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500"/>
                                        <p:tgtEl>
                                          <p:spTgt spid="471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500"/>
                                        <p:tgtEl>
                                          <p:spTgt spid="471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4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5" grpId="0" animBg="1"/>
      <p:bldP spid="47115" grpId="1" animBg="1"/>
      <p:bldP spid="47116" grpId="0" animBg="1"/>
      <p:bldP spid="4711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539750" y="404813"/>
            <a:ext cx="6554788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sz="2800" b="1" i="1"/>
              <a:t>Соедини по порядку все 5 веточек </a:t>
            </a:r>
          </a:p>
          <a:p>
            <a:r>
              <a:rPr lang="ru-RU" sz="2800" b="1" i="1"/>
              <a:t>и замкни в кольцо. </a:t>
            </a:r>
          </a:p>
        </p:txBody>
      </p:sp>
      <p:pic>
        <p:nvPicPr>
          <p:cNvPr id="4813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1557338"/>
            <a:ext cx="5116513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179388" y="4225925"/>
            <a:ext cx="1944687" cy="201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/>
              <a:t> </a:t>
            </a:r>
            <a:r>
              <a:rPr lang="ru-RU" b="1"/>
              <a:t>Если использовать другие цвета </a:t>
            </a:r>
          </a:p>
          <a:p>
            <a:r>
              <a:rPr lang="ru-RU" b="1"/>
              <a:t>и взять 6 веточек, то получится снежинка.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850"/>
                            </p:stCondLst>
                            <p:childTnLst>
                              <p:par>
                                <p:cTn id="22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48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1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1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81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81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481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0" y="188913"/>
            <a:ext cx="6913563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2800" b="1" i="1"/>
              <a:t>Сделай промежуточное кольцо,</a:t>
            </a:r>
          </a:p>
          <a:p>
            <a:r>
              <a:rPr lang="ru-RU" sz="2800" b="1" i="1"/>
              <a:t> которое будет разделять ряды больших веток. </a:t>
            </a: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1557338"/>
            <a:ext cx="832485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sz="2400" b="1"/>
              <a:t>Возьми 7 модулей для первого ряда и 7 для второго.</a:t>
            </a:r>
          </a:p>
          <a:p>
            <a:r>
              <a:rPr lang="ru-RU" sz="2400" b="1"/>
              <a:t> Соединяй их таким образом:</a:t>
            </a:r>
          </a:p>
        </p:txBody>
      </p:sp>
      <p:pic>
        <p:nvPicPr>
          <p:cNvPr id="4915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2060575"/>
            <a:ext cx="2951162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9" name="Rectangle 7"/>
          <p:cNvSpPr>
            <a:spLocks noChangeArrowheads="1"/>
          </p:cNvSpPr>
          <p:nvPr/>
        </p:nvSpPr>
        <p:spPr bwMode="auto">
          <a:xfrm>
            <a:off x="0" y="3933825"/>
            <a:ext cx="76469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sz="2800" b="1" i="1"/>
              <a:t>Замкни в кольцо. Сделай 4 таких кольца.</a:t>
            </a:r>
          </a:p>
        </p:txBody>
      </p:sp>
      <p:pic>
        <p:nvPicPr>
          <p:cNvPr id="4916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4652963"/>
            <a:ext cx="3095625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9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9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9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9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8" dur="20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9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9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9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8" dur="20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179388" y="188913"/>
            <a:ext cx="6840537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2800" b="1" i="1"/>
              <a:t>Для следующего ряда </a:t>
            </a:r>
          </a:p>
          <a:p>
            <a:r>
              <a:rPr lang="ru-RU" sz="2800" b="1" i="1"/>
              <a:t>сделай веточку меньшего размера. </a:t>
            </a:r>
          </a:p>
          <a:p>
            <a:r>
              <a:rPr lang="ru-RU" sz="2800" b="1" i="1"/>
              <a:t>12 рядов — центральная ветка, </a:t>
            </a:r>
          </a:p>
          <a:p>
            <a:r>
              <a:rPr lang="ru-RU" sz="2800" b="1" i="1"/>
              <a:t>боковые веточки — по 3 ряда.</a:t>
            </a:r>
          </a:p>
        </p:txBody>
      </p:sp>
      <p:pic>
        <p:nvPicPr>
          <p:cNvPr id="5018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1989138"/>
            <a:ext cx="4032250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179388" y="2420938"/>
            <a:ext cx="162877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ru-RU" sz="2400" b="1"/>
              <a:t>Соедини </a:t>
            </a:r>
          </a:p>
          <a:p>
            <a:pPr algn="ctr"/>
            <a:r>
              <a:rPr lang="ru-RU" sz="2400" b="1"/>
              <a:t>5 веточек</a:t>
            </a:r>
          </a:p>
          <a:p>
            <a:pPr algn="ctr"/>
            <a:r>
              <a:rPr lang="ru-RU" sz="2400" b="1"/>
              <a:t> в круг .</a:t>
            </a:r>
            <a:r>
              <a:rPr lang="ru-RU"/>
              <a:t> </a:t>
            </a:r>
          </a:p>
        </p:txBody>
      </p:sp>
      <p:pic>
        <p:nvPicPr>
          <p:cNvPr id="5018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716338"/>
            <a:ext cx="3097212" cy="294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1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0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0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0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tmFilter="0,0; .5, 1; 1, 1"/>
                                        <p:tgtEl>
                                          <p:spTgt spid="50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6400"/>
                            </p:stCondLst>
                            <p:childTnLst>
                              <p:par>
                                <p:cTn id="27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0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0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0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tmFilter="0,0; .5, 1; 1, 1"/>
                                        <p:tgtEl>
                                          <p:spTgt spid="50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9800"/>
                            </p:stCondLst>
                            <p:childTnLst>
                              <p:par>
                                <p:cTn id="3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1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01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01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01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tmFilter="0,0; .5, 1; 1, 1"/>
                                        <p:tgtEl>
                                          <p:spTgt spid="501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43" presetID="52" presetClass="entr" presetSubtype="0" fill="hold" nodeType="afterEffect">
                                  <p:stCondLst>
                                    <p:cond delay="9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50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8" presetClass="entr" presetSubtype="0" accel="5000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25100"/>
                            </p:stCondLst>
                            <p:childTnLst>
                              <p:par>
                                <p:cTn id="5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501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27800"/>
                            </p:stCondLst>
                            <p:childTnLst>
                              <p:par>
                                <p:cTn id="6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501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1258888" y="260350"/>
            <a:ext cx="63373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ru-RU" sz="2800" b="1" i="1"/>
              <a:t>Следующий круг сделай снова меньших размеров. </a:t>
            </a:r>
          </a:p>
          <a:p>
            <a:pPr algn="r"/>
            <a:r>
              <a:rPr lang="ru-RU" sz="2800" b="1" i="1"/>
              <a:t>Каждая ветка из 10 рядов, </a:t>
            </a:r>
          </a:p>
          <a:p>
            <a:pPr algn="r"/>
            <a:r>
              <a:rPr lang="ru-RU" sz="2800" b="1" i="1"/>
              <a:t>боковые — из трёх. </a:t>
            </a:r>
          </a:p>
        </p:txBody>
      </p:sp>
      <p:pic>
        <p:nvPicPr>
          <p:cNvPr id="5120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205038"/>
            <a:ext cx="5040312" cy="417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900"/>
                            </p:stCondLst>
                            <p:childTnLst>
                              <p:par>
                                <p:cTn id="17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7900"/>
                            </p:stCondLst>
                            <p:childTnLst>
                              <p:par>
                                <p:cTn id="23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12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2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2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684213" y="549275"/>
            <a:ext cx="6915150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ru-RU" sz="2800" b="1" i="1"/>
              <a:t>Теперь сделай два малых круга </a:t>
            </a:r>
          </a:p>
          <a:p>
            <a:pPr algn="r"/>
            <a:r>
              <a:rPr lang="ru-RU" sz="2800" b="1" i="1"/>
              <a:t>из веточек </a:t>
            </a:r>
          </a:p>
          <a:p>
            <a:pPr algn="r"/>
            <a:r>
              <a:rPr lang="ru-RU" sz="2800" b="1" i="1"/>
              <a:t>без боковых ответвлений. </a:t>
            </a:r>
          </a:p>
        </p:txBody>
      </p:sp>
      <p:sp>
        <p:nvSpPr>
          <p:cNvPr id="52229" name="Rectangle 5"/>
          <p:cNvSpPr>
            <a:spLocks noChangeArrowheads="1"/>
          </p:cNvSpPr>
          <p:nvPr/>
        </p:nvSpPr>
        <p:spPr bwMode="auto">
          <a:xfrm>
            <a:off x="395288" y="3141663"/>
            <a:ext cx="25654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ru-RU" sz="2800" b="1" i="1"/>
              <a:t>Число рядов </a:t>
            </a:r>
          </a:p>
          <a:p>
            <a:pPr algn="ctr"/>
            <a:r>
              <a:rPr lang="ru-RU" sz="2800" b="1" i="1"/>
              <a:t> 8 и 6. </a:t>
            </a:r>
          </a:p>
        </p:txBody>
      </p:sp>
      <p:sp>
        <p:nvSpPr>
          <p:cNvPr id="52230" name="Rectangle 6"/>
          <p:cNvSpPr>
            <a:spLocks noChangeArrowheads="1"/>
          </p:cNvSpPr>
          <p:nvPr/>
        </p:nvSpPr>
        <p:spPr bwMode="auto">
          <a:xfrm>
            <a:off x="1042988" y="5300663"/>
            <a:ext cx="15684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sz="2400" b="1" i="1"/>
              <a:t>Соедини</a:t>
            </a:r>
            <a:r>
              <a:rPr lang="ru-RU"/>
              <a:t> </a:t>
            </a:r>
          </a:p>
        </p:txBody>
      </p:sp>
      <p:pic>
        <p:nvPicPr>
          <p:cNvPr id="522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349500"/>
            <a:ext cx="4319588" cy="42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2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2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2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20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2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22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22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2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522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24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22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22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2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22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522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450"/>
                            </p:stCondLst>
                            <p:childTnLst>
                              <p:par>
                                <p:cTn id="3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2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52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52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52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52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52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52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52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6450"/>
                            </p:stCondLst>
                            <p:childTnLst>
                              <p:par>
                                <p:cTn id="4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Rectangle 4"/>
          <p:cNvSpPr>
            <a:spLocks noChangeArrowheads="1"/>
          </p:cNvSpPr>
          <p:nvPr/>
        </p:nvSpPr>
        <p:spPr bwMode="auto">
          <a:xfrm>
            <a:off x="250825" y="333375"/>
            <a:ext cx="45656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sz="2800" b="1" i="1"/>
              <a:t>Это — макушка ёлочки.</a:t>
            </a:r>
            <a:r>
              <a:rPr lang="ru-RU"/>
              <a:t> </a:t>
            </a:r>
          </a:p>
        </p:txBody>
      </p:sp>
      <p:pic>
        <p:nvPicPr>
          <p:cNvPr id="532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981075"/>
            <a:ext cx="4681537" cy="410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4067175" y="2997200"/>
            <a:ext cx="3527425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ru-RU" sz="2800" b="1" i="1"/>
              <a:t>Собирается</a:t>
            </a:r>
          </a:p>
          <a:p>
            <a:pPr algn="r"/>
            <a:r>
              <a:rPr lang="ru-RU" sz="2800" b="1" i="1"/>
              <a:t> как ветка </a:t>
            </a:r>
          </a:p>
          <a:p>
            <a:pPr algn="r"/>
            <a:r>
              <a:rPr lang="ru-RU" sz="2800" b="1" i="1"/>
              <a:t>из восьми </a:t>
            </a:r>
          </a:p>
          <a:p>
            <a:pPr algn="r"/>
            <a:r>
              <a:rPr lang="ru-RU" sz="2800" b="1" i="1"/>
              <a:t>рядов. </a:t>
            </a:r>
          </a:p>
          <a:p>
            <a:pPr algn="r"/>
            <a:r>
              <a:rPr lang="ru-RU" sz="2800" b="1" i="1"/>
              <a:t>По бокам </a:t>
            </a:r>
          </a:p>
          <a:p>
            <a:pPr algn="r"/>
            <a:r>
              <a:rPr lang="ru-RU" sz="2800" b="1" i="1"/>
              <a:t>вставлены </a:t>
            </a:r>
          </a:p>
          <a:p>
            <a:pPr algn="r"/>
            <a:r>
              <a:rPr lang="ru-RU" sz="2800" b="1" i="1"/>
              <a:t>по два модуля </a:t>
            </a:r>
          </a:p>
          <a:p>
            <a:pPr algn="r"/>
            <a:r>
              <a:rPr lang="ru-RU" sz="2800" b="1" i="1"/>
              <a:t>для пышности.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14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3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650"/>
                            </p:stCondLst>
                            <p:childTnLst>
                              <p:par>
                                <p:cTn id="22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32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32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2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32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532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0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2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2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32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32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532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350"/>
                            </p:stCondLst>
                            <p:childTnLst>
                              <p:par>
                                <p:cTn id="38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32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32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32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32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532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6100"/>
                            </p:stCondLst>
                            <p:childTnLst>
                              <p:par>
                                <p:cTn id="46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2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32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32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32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532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6900"/>
                            </p:stCondLst>
                            <p:childTnLst>
                              <p:par>
                                <p:cTn id="54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32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32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32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32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532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7800"/>
                            </p:stCondLst>
                            <p:childTnLst>
                              <p:par>
                                <p:cTn id="62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32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32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32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32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532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8800"/>
                            </p:stCondLst>
                            <p:childTnLst>
                              <p:par>
                                <p:cTn id="70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32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32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32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32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532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5"/>
          <p:cNvSpPr>
            <a:spLocks noChangeArrowheads="1"/>
          </p:cNvSpPr>
          <p:nvPr/>
        </p:nvSpPr>
        <p:spPr bwMode="auto">
          <a:xfrm>
            <a:off x="0" y="22240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542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125538"/>
            <a:ext cx="7127875" cy="541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250825" y="328613"/>
            <a:ext cx="73453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 sz="3200" b="1" i="1">
                <a:cs typeface="Times New Roman" pitchFamily="18" charset="0"/>
              </a:rPr>
              <a:t>Так выглядят все заготовки</a:t>
            </a:r>
            <a:r>
              <a:rPr lang="ru-RU" sz="3200" b="1" i="1"/>
              <a:t>:</a:t>
            </a:r>
            <a:r>
              <a:rPr lang="ru-RU" sz="1200">
                <a:cs typeface="Times New Roman" pitchFamily="18" charset="0"/>
              </a:rPr>
              <a:t> 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4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1331913" y="549275"/>
            <a:ext cx="338772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sz="2400" b="1"/>
              <a:t>Возьми </a:t>
            </a:r>
          </a:p>
          <a:p>
            <a:r>
              <a:rPr lang="ru-RU" sz="2400" b="1"/>
              <a:t>деревянную шпажку </a:t>
            </a:r>
          </a:p>
          <a:p>
            <a:r>
              <a:rPr lang="ru-RU" sz="2400" b="1"/>
              <a:t>и воткни её в ластик.</a:t>
            </a:r>
          </a:p>
        </p:txBody>
      </p:sp>
      <p:pic>
        <p:nvPicPr>
          <p:cNvPr id="553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60350"/>
            <a:ext cx="94297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2" name="Rectangle 6"/>
          <p:cNvSpPr>
            <a:spLocks noChangeArrowheads="1"/>
          </p:cNvSpPr>
          <p:nvPr/>
        </p:nvSpPr>
        <p:spPr bwMode="auto">
          <a:xfrm>
            <a:off x="827088" y="3213100"/>
            <a:ext cx="366395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ru-RU" sz="2400" b="1"/>
              <a:t>1 ряд.</a:t>
            </a:r>
          </a:p>
          <a:p>
            <a:pPr algn="r"/>
            <a:r>
              <a:rPr lang="ru-RU" sz="2400" b="1"/>
              <a:t> Надень большой круг.</a:t>
            </a:r>
          </a:p>
        </p:txBody>
      </p:sp>
      <p:pic>
        <p:nvPicPr>
          <p:cNvPr id="5530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2205038"/>
            <a:ext cx="2863850" cy="196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4" name="Rectangle 8"/>
          <p:cNvSpPr>
            <a:spLocks noChangeArrowheads="1"/>
          </p:cNvSpPr>
          <p:nvPr/>
        </p:nvSpPr>
        <p:spPr bwMode="auto">
          <a:xfrm>
            <a:off x="4284663" y="4797425"/>
            <a:ext cx="295275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2400" b="1"/>
              <a:t>2 ряд.</a:t>
            </a:r>
          </a:p>
          <a:p>
            <a:r>
              <a:rPr lang="ru-RU" sz="2400" b="1"/>
              <a:t>Надень промежуточное кольцо.</a:t>
            </a:r>
          </a:p>
        </p:txBody>
      </p:sp>
      <p:pic>
        <p:nvPicPr>
          <p:cNvPr id="55305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365625"/>
            <a:ext cx="2951162" cy="197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6" name="Line 10"/>
          <p:cNvSpPr>
            <a:spLocks noChangeShapeType="1"/>
          </p:cNvSpPr>
          <p:nvPr/>
        </p:nvSpPr>
        <p:spPr bwMode="auto">
          <a:xfrm flipH="1">
            <a:off x="1908175" y="4437063"/>
            <a:ext cx="1008063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55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79838" y="1052513"/>
            <a:ext cx="3870325" cy="504348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b="1" i="1" smtClean="0"/>
              <a:t>   Если длинную сторону формата А4 разделить на 8 частей, а короткую на 4 части, то получатся прямоугольники </a:t>
            </a:r>
            <a:r>
              <a:rPr lang="ru-RU" b="1" i="1" smtClean="0"/>
              <a:t>37×53 </a:t>
            </a:r>
            <a:r>
              <a:rPr lang="ru-RU" sz="2800" b="1" i="1" smtClean="0"/>
              <a:t>мм.	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908050"/>
            <a:ext cx="3313113" cy="50419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2771775" y="0"/>
            <a:ext cx="4965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sz="2400" b="1"/>
              <a:t>3 ряд. Надень следующий круг.</a:t>
            </a:r>
          </a:p>
        </p:txBody>
      </p:sp>
      <p:pic>
        <p:nvPicPr>
          <p:cNvPr id="563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3213100"/>
            <a:ext cx="3168650" cy="275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250825" y="138113"/>
            <a:ext cx="76676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2400" b="1"/>
              <a:t>4 — 5 ряды. </a:t>
            </a:r>
          </a:p>
          <a:p>
            <a:r>
              <a:rPr lang="ru-RU" sz="2400" b="1"/>
              <a:t>Надень кольцо и следующий круг.</a:t>
            </a:r>
          </a:p>
        </p:txBody>
      </p:sp>
      <p:pic>
        <p:nvPicPr>
          <p:cNvPr id="5632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3079750"/>
            <a:ext cx="3384550" cy="296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8" name="Rectangle 8"/>
          <p:cNvSpPr>
            <a:spLocks noChangeArrowheads="1"/>
          </p:cNvSpPr>
          <p:nvPr/>
        </p:nvSpPr>
        <p:spPr bwMode="auto">
          <a:xfrm>
            <a:off x="250825" y="714375"/>
            <a:ext cx="74549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ru-RU" sz="2400" b="1"/>
              <a:t>6 — 7 ряды. </a:t>
            </a:r>
          </a:p>
          <a:p>
            <a:pPr algn="r"/>
            <a:r>
              <a:rPr lang="ru-RU" sz="2400" b="1"/>
              <a:t>Надень кольцо и следующий по размерам круг.</a:t>
            </a:r>
          </a:p>
        </p:txBody>
      </p:sp>
      <p:pic>
        <p:nvPicPr>
          <p:cNvPr id="56329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2781300"/>
            <a:ext cx="3457575" cy="35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30" name="Rectangle 10"/>
          <p:cNvSpPr>
            <a:spLocks noChangeArrowheads="1"/>
          </p:cNvSpPr>
          <p:nvPr/>
        </p:nvSpPr>
        <p:spPr bwMode="auto">
          <a:xfrm>
            <a:off x="323850" y="1412875"/>
            <a:ext cx="7185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sz="2400" b="1"/>
              <a:t>8 — 9 ряды. Надень кольцо и маленький круг.</a:t>
            </a:r>
          </a:p>
        </p:txBody>
      </p:sp>
      <p:pic>
        <p:nvPicPr>
          <p:cNvPr id="56331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2492375"/>
            <a:ext cx="3744913" cy="406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33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1989138"/>
            <a:ext cx="4103687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32" name="Rectangle 12"/>
          <p:cNvSpPr>
            <a:spLocks noChangeArrowheads="1"/>
          </p:cNvSpPr>
          <p:nvPr/>
        </p:nvSpPr>
        <p:spPr bwMode="auto">
          <a:xfrm>
            <a:off x="5940425" y="1989138"/>
            <a:ext cx="17097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sz="2400" b="1"/>
              <a:t>Надень</a:t>
            </a:r>
          </a:p>
          <a:p>
            <a:r>
              <a:rPr lang="ru-RU" sz="2400" b="1"/>
              <a:t> макушку.</a:t>
            </a:r>
            <a:r>
              <a:rPr lang="ru-RU"/>
              <a:t> </a:t>
            </a:r>
          </a:p>
        </p:txBody>
      </p:sp>
      <p:sp>
        <p:nvSpPr>
          <p:cNvPr id="56334" name="Rectangle 14"/>
          <p:cNvSpPr>
            <a:spLocks noChangeArrowheads="1"/>
          </p:cNvSpPr>
          <p:nvPr/>
        </p:nvSpPr>
        <p:spPr bwMode="auto">
          <a:xfrm>
            <a:off x="5867400" y="3711575"/>
            <a:ext cx="1700213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/>
              <a:t> </a:t>
            </a:r>
            <a:r>
              <a:rPr lang="ru-RU" sz="2800" b="1" i="1"/>
              <a:t>Ёлочка </a:t>
            </a:r>
          </a:p>
          <a:p>
            <a:pPr algn="ctr"/>
            <a:r>
              <a:rPr lang="ru-RU" sz="2800" b="1" i="1"/>
              <a:t>готова.</a:t>
            </a:r>
            <a:r>
              <a:rPr lang="ru-RU"/>
              <a:t> </a:t>
            </a:r>
          </a:p>
        </p:txBody>
      </p:sp>
      <p:sp>
        <p:nvSpPr>
          <p:cNvPr id="43021" name="AutoShape 15">
            <a:hlinkClick r:id="" action="ppaction://hlinkshowjump?jump=firstslide" highlightClick="1">
              <a:snd r:embed="rId7" name="chimes.wav"/>
            </a:hlinkClick>
          </p:cNvPr>
          <p:cNvSpPr>
            <a:spLocks noChangeArrowheads="1"/>
          </p:cNvSpPr>
          <p:nvPr/>
        </p:nvSpPr>
        <p:spPr bwMode="auto">
          <a:xfrm>
            <a:off x="8101013" y="5734050"/>
            <a:ext cx="863600" cy="935038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6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6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6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56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3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3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63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63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563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6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6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6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6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56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63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63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63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63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563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1000"/>
                                        <p:tgtEl>
                                          <p:spTgt spid="56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6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56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56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56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563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563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563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2000"/>
                                        <p:tgtEl>
                                          <p:spTgt spid="56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77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6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6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56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63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63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563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692150"/>
            <a:ext cx="5256213" cy="590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-252413" y="549275"/>
            <a:ext cx="4859338" cy="1143000"/>
          </a:xfrm>
        </p:spPr>
        <p:txBody>
          <a:bodyPr/>
          <a:lstStyle/>
          <a:p>
            <a:pPr algn="ctr" eaLnBrk="1" hangingPunct="1"/>
            <a:r>
              <a:rPr lang="ru-RU" sz="8000" b="1" i="1" smtClean="0"/>
              <a:t>Т о р 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" dur="10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19" presetID="34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0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4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32" presetID="34" presetClass="emph" presetSubtype="0" fill="hold" grpId="3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  <p:bldP spid="57346" grpId="1"/>
      <p:bldP spid="57346" grpId="2"/>
      <p:bldP spid="57346" grpId="3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6292850" cy="908050"/>
          </a:xfrm>
        </p:spPr>
        <p:txBody>
          <a:bodyPr/>
          <a:lstStyle/>
          <a:p>
            <a:pPr algn="r" eaLnBrk="1" hangingPunct="1"/>
            <a:r>
              <a:rPr lang="ru-RU" sz="4800" b="1" i="1" smtClean="0"/>
              <a:t>П р и г о т о в ь :</a:t>
            </a:r>
          </a:p>
        </p:txBody>
      </p:sp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0" y="1484313"/>
            <a:ext cx="7662863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 u="sng"/>
              <a:t>Модуль1</a:t>
            </a:r>
            <a:r>
              <a:rPr lang="ru-RU" sz="2800" b="1"/>
              <a:t> – 175 белых</a:t>
            </a:r>
          </a:p>
          <a:p>
            <a:pPr eaLnBrk="1" hangingPunct="1"/>
            <a:r>
              <a:rPr lang="ru-RU" sz="2800" b="1"/>
              <a:t>                    7 зелёных из 1 </a:t>
            </a:r>
            <a:r>
              <a:rPr lang="en-US" sz="2800" b="1"/>
              <a:t>/</a:t>
            </a:r>
            <a:r>
              <a:rPr lang="ru-RU" sz="2800" b="1"/>
              <a:t> 4 листа (ф. А4)</a:t>
            </a:r>
          </a:p>
        </p:txBody>
      </p:sp>
      <p:sp>
        <p:nvSpPr>
          <p:cNvPr id="58374" name="Text Box 6"/>
          <p:cNvSpPr txBox="1">
            <a:spLocks noChangeArrowheads="1"/>
          </p:cNvSpPr>
          <p:nvPr/>
        </p:nvSpPr>
        <p:spPr bwMode="auto">
          <a:xfrm>
            <a:off x="0" y="2420938"/>
            <a:ext cx="77628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 u="sng"/>
              <a:t>Модуль2</a:t>
            </a:r>
            <a:r>
              <a:rPr lang="ru-RU" sz="2800" b="1"/>
              <a:t> – 166 белых</a:t>
            </a:r>
          </a:p>
          <a:p>
            <a:pPr eaLnBrk="1" hangingPunct="1"/>
            <a:r>
              <a:rPr lang="ru-RU" sz="2800" b="1"/>
              <a:t>                   14 зелёных из 1 </a:t>
            </a:r>
            <a:r>
              <a:rPr lang="en-US" sz="2800" b="1"/>
              <a:t>/</a:t>
            </a:r>
            <a:r>
              <a:rPr lang="ru-RU" sz="2800" b="1"/>
              <a:t> 8 листа (ф. А4)</a:t>
            </a:r>
          </a:p>
        </p:txBody>
      </p:sp>
      <p:sp>
        <p:nvSpPr>
          <p:cNvPr id="58375" name="Text Box 7"/>
          <p:cNvSpPr txBox="1">
            <a:spLocks noChangeArrowheads="1"/>
          </p:cNvSpPr>
          <p:nvPr/>
        </p:nvSpPr>
        <p:spPr bwMode="auto">
          <a:xfrm>
            <a:off x="0" y="3357563"/>
            <a:ext cx="7764463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 u="sng"/>
              <a:t>Модуль3</a:t>
            </a:r>
            <a:r>
              <a:rPr lang="ru-RU" sz="2800" b="1"/>
              <a:t> – 14 белых</a:t>
            </a:r>
          </a:p>
          <a:p>
            <a:pPr eaLnBrk="1" hangingPunct="1"/>
            <a:r>
              <a:rPr lang="ru-RU" sz="2800" b="1"/>
              <a:t>                 14 зелёных из 1 </a:t>
            </a:r>
            <a:r>
              <a:rPr lang="en-US" sz="2800" b="1"/>
              <a:t>/</a:t>
            </a:r>
            <a:r>
              <a:rPr lang="ru-RU" sz="2800" b="1"/>
              <a:t> 16 листа (ф. А4)</a:t>
            </a:r>
          </a:p>
        </p:txBody>
      </p:sp>
      <p:sp>
        <p:nvSpPr>
          <p:cNvPr id="58376" name="Text Box 8"/>
          <p:cNvSpPr txBox="1">
            <a:spLocks noChangeArrowheads="1"/>
          </p:cNvSpPr>
          <p:nvPr/>
        </p:nvSpPr>
        <p:spPr bwMode="auto">
          <a:xfrm>
            <a:off x="0" y="4221163"/>
            <a:ext cx="76644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 u="sng"/>
              <a:t>Модуль4</a:t>
            </a:r>
            <a:r>
              <a:rPr lang="ru-RU" sz="2800" b="1"/>
              <a:t> – 7 белых</a:t>
            </a:r>
          </a:p>
          <a:p>
            <a:pPr eaLnBrk="1" hangingPunct="1"/>
            <a:r>
              <a:rPr lang="ru-RU" sz="2800" b="1"/>
              <a:t>                  7 зелёных из 1 </a:t>
            </a:r>
            <a:r>
              <a:rPr lang="en-US" sz="2800" b="1"/>
              <a:t>/</a:t>
            </a:r>
            <a:r>
              <a:rPr lang="ru-RU" sz="2800" b="1"/>
              <a:t> 32 листа (ф. А4)</a:t>
            </a:r>
          </a:p>
        </p:txBody>
      </p:sp>
      <p:sp>
        <p:nvSpPr>
          <p:cNvPr id="58377" name="Text Box 9"/>
          <p:cNvSpPr txBox="1">
            <a:spLocks noChangeArrowheads="1"/>
          </p:cNvSpPr>
          <p:nvPr/>
        </p:nvSpPr>
        <p:spPr bwMode="auto">
          <a:xfrm>
            <a:off x="447675" y="5795963"/>
            <a:ext cx="61912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200" b="1" i="1"/>
              <a:t>130 </a:t>
            </a:r>
            <a:r>
              <a:rPr lang="ru-RU" sz="3200" b="1" i="1" u="sng"/>
              <a:t>модулей4</a:t>
            </a:r>
            <a:r>
              <a:rPr lang="ru-RU" sz="3200" b="1" i="1"/>
              <a:t> любых цветов</a:t>
            </a:r>
          </a:p>
        </p:txBody>
      </p:sp>
      <p:sp>
        <p:nvSpPr>
          <p:cNvPr id="58379" name="Text Box 11"/>
          <p:cNvSpPr txBox="1">
            <a:spLocks noChangeArrowheads="1"/>
          </p:cNvSpPr>
          <p:nvPr/>
        </p:nvSpPr>
        <p:spPr bwMode="auto">
          <a:xfrm>
            <a:off x="468313" y="836613"/>
            <a:ext cx="21971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 i="1" u="sng"/>
              <a:t>для торта</a:t>
            </a:r>
          </a:p>
        </p:txBody>
      </p:sp>
      <p:sp>
        <p:nvSpPr>
          <p:cNvPr id="58380" name="Text Box 12"/>
          <p:cNvSpPr txBox="1">
            <a:spLocks noChangeArrowheads="1"/>
          </p:cNvSpPr>
          <p:nvPr/>
        </p:nvSpPr>
        <p:spPr bwMode="auto">
          <a:xfrm>
            <a:off x="250825" y="5157788"/>
            <a:ext cx="29067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 i="1" u="sng"/>
              <a:t>для тарелочки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1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8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8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8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24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8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8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8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8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tmFilter="0,0; .5, 1; 1, 1"/>
                                        <p:tgtEl>
                                          <p:spTgt spid="58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6400"/>
                            </p:stCondLst>
                            <p:childTnLst>
                              <p:par>
                                <p:cTn id="32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83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83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83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83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tmFilter="0,0; .5, 1; 1, 1"/>
                                        <p:tgtEl>
                                          <p:spTgt spid="583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9700"/>
                            </p:stCondLst>
                            <p:childTnLst>
                              <p:par>
                                <p:cTn id="40" presetID="41" presetClass="entr" presetSubtype="0" fill="hold" nodeType="afterEffect">
                                  <p:stCondLst>
                                    <p:cond delay="5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8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8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8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8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tmFilter="0,0; .5, 1; 1, 1"/>
                                        <p:tgtEl>
                                          <p:spTgt spid="58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7200"/>
                            </p:stCondLst>
                            <p:childTnLst>
                              <p:par>
                                <p:cTn id="48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83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83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83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83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tmFilter="0,0; .5, 1; 1, 1"/>
                                        <p:tgtEl>
                                          <p:spTgt spid="583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20600"/>
                            </p:stCondLst>
                            <p:childTnLst>
                              <p:par>
                                <p:cTn id="56" presetID="41" presetClass="entr" presetSubtype="0" fill="hold" nodeType="afterEffect">
                                  <p:stCondLst>
                                    <p:cond delay="5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8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8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8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8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tmFilter="0,0; .5, 1; 1, 1"/>
                                        <p:tgtEl>
                                          <p:spTgt spid="58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64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8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8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8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8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 tmFilter="0,0; .5, 1; 1, 1"/>
                                        <p:tgtEl>
                                          <p:spTgt spid="58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31500"/>
                            </p:stCondLst>
                            <p:childTnLst>
                              <p:par>
                                <p:cTn id="72" presetID="41" presetClass="entr" presetSubtype="0" fill="hold" nodeType="afterEffect">
                                  <p:stCondLst>
                                    <p:cond delay="5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8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8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8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8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tmFilter="0,0; .5, 1; 1, 1"/>
                                        <p:tgtEl>
                                          <p:spTgt spid="58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38800"/>
                            </p:stCondLst>
                            <p:childTnLst>
                              <p:par>
                                <p:cTn id="80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83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83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83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83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tmFilter="0,0; .5, 1; 1, 1"/>
                                        <p:tgtEl>
                                          <p:spTgt spid="583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42200"/>
                            </p:stCondLst>
                            <p:childTnLst>
                              <p:par>
                                <p:cTn id="88" presetID="25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8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58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8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49200"/>
                            </p:stCondLst>
                            <p:childTnLst>
                              <p:par>
                                <p:cTn id="9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8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8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8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8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 tmFilter="0,0; .5, 1; 1, 1"/>
                                        <p:tgtEl>
                                          <p:spTgt spid="58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179388" y="188913"/>
            <a:ext cx="61087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/>
              <a:t>. </a:t>
            </a:r>
            <a:r>
              <a:rPr lang="ru-RU" sz="2800" b="1" i="1"/>
              <a:t>Возьми 42 </a:t>
            </a:r>
            <a:r>
              <a:rPr lang="ru-RU" sz="2800" b="1" i="1" u="sng"/>
              <a:t>М1</a:t>
            </a:r>
            <a:r>
              <a:rPr lang="ru-RU" sz="2800" b="1" i="1"/>
              <a:t> для первого ряда </a:t>
            </a:r>
          </a:p>
          <a:p>
            <a:r>
              <a:rPr lang="ru-RU" sz="2800" b="1" i="1"/>
              <a:t>и столько же для второго.</a:t>
            </a:r>
            <a:r>
              <a:rPr lang="ru-RU"/>
              <a:t> </a:t>
            </a:r>
          </a:p>
        </p:txBody>
      </p:sp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755650" y="1268413"/>
            <a:ext cx="64770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sz="2800" b="1" i="1"/>
              <a:t>Соединяй модули таким образом: </a:t>
            </a:r>
          </a:p>
        </p:txBody>
      </p:sp>
      <p:pic>
        <p:nvPicPr>
          <p:cNvPr id="5939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2420938"/>
            <a:ext cx="4537075" cy="367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Rectangle 8"/>
          <p:cNvSpPr>
            <a:spLocks noChangeArrowheads="1"/>
          </p:cNvSpPr>
          <p:nvPr/>
        </p:nvSpPr>
        <p:spPr bwMode="auto">
          <a:xfrm>
            <a:off x="395288" y="2276475"/>
            <a:ext cx="3105150" cy="393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ru-RU" sz="2800" b="1" i="1"/>
              <a:t>Первый ряд:</a:t>
            </a:r>
          </a:p>
          <a:p>
            <a:pPr algn="r"/>
            <a:r>
              <a:rPr lang="ru-RU" sz="2800" b="1" i="1"/>
              <a:t> модули стоят на короткой стороне,</a:t>
            </a:r>
          </a:p>
          <a:p>
            <a:pPr algn="r"/>
            <a:endParaRPr lang="ru-RU" sz="2800" b="1" i="1"/>
          </a:p>
          <a:p>
            <a:pPr algn="r"/>
            <a:r>
              <a:rPr lang="ru-RU" sz="2800" b="1" i="1"/>
              <a:t> второй ряд:</a:t>
            </a:r>
          </a:p>
          <a:p>
            <a:pPr algn="r"/>
            <a:r>
              <a:rPr lang="ru-RU" sz="2800" b="1" i="1"/>
              <a:t> модули стоят на длинной стороне.</a:t>
            </a:r>
          </a:p>
        </p:txBody>
      </p:sp>
      <p:sp>
        <p:nvSpPr>
          <p:cNvPr id="59401" name="Line 9"/>
          <p:cNvSpPr>
            <a:spLocks noChangeShapeType="1"/>
          </p:cNvSpPr>
          <p:nvPr/>
        </p:nvSpPr>
        <p:spPr bwMode="auto">
          <a:xfrm>
            <a:off x="3492500" y="2565400"/>
            <a:ext cx="2735263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9402" name="Line 10"/>
          <p:cNvSpPr>
            <a:spLocks noChangeShapeType="1"/>
          </p:cNvSpPr>
          <p:nvPr/>
        </p:nvSpPr>
        <p:spPr bwMode="auto">
          <a:xfrm>
            <a:off x="3492500" y="2565400"/>
            <a:ext cx="2519363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9403" name="Line 11"/>
          <p:cNvSpPr>
            <a:spLocks noChangeShapeType="1"/>
          </p:cNvSpPr>
          <p:nvPr/>
        </p:nvSpPr>
        <p:spPr bwMode="auto">
          <a:xfrm>
            <a:off x="3563938" y="4724400"/>
            <a:ext cx="2447925" cy="73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9404" name="Line 12"/>
          <p:cNvSpPr>
            <a:spLocks noChangeShapeType="1"/>
          </p:cNvSpPr>
          <p:nvPr/>
        </p:nvSpPr>
        <p:spPr bwMode="auto">
          <a:xfrm flipV="1">
            <a:off x="3563938" y="4221163"/>
            <a:ext cx="3455987" cy="50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93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3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93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9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94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94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94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900"/>
                            </p:stCondLst>
                            <p:childTnLst>
                              <p:par>
                                <p:cTn id="43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94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94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94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94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94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94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59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63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94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94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94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1" grpId="0" animBg="1"/>
      <p:bldP spid="59402" grpId="0" animBg="1"/>
      <p:bldP spid="59403" grpId="0" animBg="1"/>
      <p:bldP spid="5940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Rectangle 4"/>
          <p:cNvSpPr>
            <a:spLocks noChangeArrowheads="1"/>
          </p:cNvSpPr>
          <p:nvPr/>
        </p:nvSpPr>
        <p:spPr bwMode="auto">
          <a:xfrm>
            <a:off x="539750" y="444500"/>
            <a:ext cx="3311525" cy="478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ru-RU"/>
              <a:t> </a:t>
            </a:r>
            <a:r>
              <a:rPr lang="ru-RU" sz="2800" b="1" i="1"/>
              <a:t>Когда составишь</a:t>
            </a:r>
          </a:p>
          <a:p>
            <a:pPr algn="r"/>
            <a:r>
              <a:rPr lang="ru-RU" sz="2800" b="1" i="1"/>
              <a:t> 4 модуля </a:t>
            </a:r>
          </a:p>
          <a:p>
            <a:pPr algn="r"/>
            <a:r>
              <a:rPr lang="ru-RU" sz="2800" b="1" i="1"/>
              <a:t>в первом ряду</a:t>
            </a:r>
          </a:p>
          <a:p>
            <a:pPr algn="r"/>
            <a:endParaRPr lang="ru-RU" sz="2800" b="1" i="1"/>
          </a:p>
          <a:p>
            <a:pPr algn="r"/>
            <a:r>
              <a:rPr lang="ru-RU" sz="2800" b="1" i="1"/>
              <a:t> и 3 во втором,</a:t>
            </a:r>
          </a:p>
          <a:p>
            <a:pPr algn="r"/>
            <a:endParaRPr lang="ru-RU" sz="2800" b="1" i="1"/>
          </a:p>
          <a:p>
            <a:pPr algn="r"/>
            <a:r>
              <a:rPr lang="ru-RU" sz="2800" b="1" i="1"/>
              <a:t> сразу же начинай собирать</a:t>
            </a:r>
          </a:p>
          <a:p>
            <a:pPr algn="r"/>
            <a:r>
              <a:rPr lang="ru-RU" sz="2800" b="1" i="1"/>
              <a:t> третий ряд. </a:t>
            </a:r>
          </a:p>
        </p:txBody>
      </p:sp>
      <p:pic>
        <p:nvPicPr>
          <p:cNvPr id="4710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1268413"/>
            <a:ext cx="4516437" cy="399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22" name="Freeform 6"/>
          <p:cNvSpPr>
            <a:spLocks/>
          </p:cNvSpPr>
          <p:nvPr/>
        </p:nvSpPr>
        <p:spPr bwMode="auto">
          <a:xfrm>
            <a:off x="3846513" y="1625600"/>
            <a:ext cx="2454275" cy="290513"/>
          </a:xfrm>
          <a:custGeom>
            <a:avLst/>
            <a:gdLst>
              <a:gd name="T0" fmla="*/ 0 w 1546"/>
              <a:gd name="T1" fmla="*/ 0 h 183"/>
              <a:gd name="T2" fmla="*/ 2147483647 w 1546"/>
              <a:gd name="T3" fmla="*/ 2147483647 h 183"/>
              <a:gd name="T4" fmla="*/ 0 60000 65536"/>
              <a:gd name="T5" fmla="*/ 0 60000 65536"/>
              <a:gd name="T6" fmla="*/ 0 w 1546"/>
              <a:gd name="T7" fmla="*/ 0 h 183"/>
              <a:gd name="T8" fmla="*/ 1546 w 1546"/>
              <a:gd name="T9" fmla="*/ 183 h 18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546" h="183">
                <a:moveTo>
                  <a:pt x="0" y="0"/>
                </a:moveTo>
                <a:lnTo>
                  <a:pt x="1546" y="183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0423" name="Line 7"/>
          <p:cNvSpPr>
            <a:spLocks noChangeShapeType="1"/>
          </p:cNvSpPr>
          <p:nvPr/>
        </p:nvSpPr>
        <p:spPr bwMode="auto">
          <a:xfrm flipV="1">
            <a:off x="3779838" y="2781300"/>
            <a:ext cx="3097212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0424" name="Line 8"/>
          <p:cNvSpPr>
            <a:spLocks noChangeShapeType="1"/>
          </p:cNvSpPr>
          <p:nvPr/>
        </p:nvSpPr>
        <p:spPr bwMode="auto">
          <a:xfrm flipV="1">
            <a:off x="3851275" y="3716338"/>
            <a:ext cx="3457575" cy="1225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0425" name="Rectangle 9"/>
          <p:cNvSpPr>
            <a:spLocks noChangeArrowheads="1"/>
          </p:cNvSpPr>
          <p:nvPr/>
        </p:nvSpPr>
        <p:spPr bwMode="auto">
          <a:xfrm>
            <a:off x="179388" y="5589588"/>
            <a:ext cx="76327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2800" b="1"/>
              <a:t>Модули на длинной стороне, надеваются </a:t>
            </a:r>
          </a:p>
          <a:p>
            <a:r>
              <a:rPr lang="ru-RU" sz="2800" b="1"/>
              <a:t>в шахматном порядке.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04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04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04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04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04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04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04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04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04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04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04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04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04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04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04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5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04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04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5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04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04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2" grpId="0" animBg="1"/>
      <p:bldP spid="60423" grpId="0" animBg="1"/>
      <p:bldP spid="6042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2349500"/>
            <a:ext cx="5976937" cy="410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188913" y="349250"/>
            <a:ext cx="7478712" cy="222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2800" b="1" i="1"/>
              <a:t>Продолжай собирать три ряда </a:t>
            </a:r>
          </a:p>
          <a:p>
            <a:pPr algn="ctr"/>
            <a:r>
              <a:rPr lang="ru-RU" sz="2800" b="1" i="1"/>
              <a:t>одновременно. </a:t>
            </a:r>
          </a:p>
          <a:p>
            <a:pPr algn="ctr"/>
            <a:endParaRPr lang="ru-RU" sz="2800" b="1" i="1"/>
          </a:p>
          <a:p>
            <a:r>
              <a:rPr lang="ru-RU" sz="2800" b="1" i="1"/>
              <a:t>        В третьем ряду тоже 42 модуля.</a:t>
            </a:r>
          </a:p>
          <a:p>
            <a:pPr eaLnBrk="0" hangingPunct="0"/>
            <a:endParaRPr lang="ru-RU" sz="2800" b="1" i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61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1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4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tmFilter="0,0; .5, 1; 1, 1"/>
                                        <p:tgtEl>
                                          <p:spTgt spid="614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4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4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4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tmFilter="0,0; .5, 1; 1, 1"/>
                                        <p:tgtEl>
                                          <p:spTgt spid="614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963613"/>
            <a:ext cx="5667375" cy="543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8" name="Rectangle 4"/>
          <p:cNvSpPr>
            <a:spLocks noChangeArrowheads="1"/>
          </p:cNvSpPr>
          <p:nvPr/>
        </p:nvSpPr>
        <p:spPr bwMode="auto">
          <a:xfrm rot="-1772228">
            <a:off x="-180975" y="1341438"/>
            <a:ext cx="57451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3200" b="1" i="1"/>
              <a:t>Замкни все ряды в кольцо.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155" decel="1000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1155" decel="100000"/>
                                        <p:tgtEl>
                                          <p:spTgt spid="6246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1155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1155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1835150" y="333375"/>
            <a:ext cx="57991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sz="2800" b="1" i="1"/>
              <a:t>Переверни на другую сторону</a:t>
            </a:r>
            <a:r>
              <a:rPr lang="ru-RU"/>
              <a:t> </a:t>
            </a:r>
          </a:p>
        </p:txBody>
      </p:sp>
      <p:pic>
        <p:nvPicPr>
          <p:cNvPr id="6349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908050"/>
            <a:ext cx="4321175" cy="388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4" name="Rectangle 6"/>
          <p:cNvSpPr>
            <a:spLocks noChangeArrowheads="1"/>
          </p:cNvSpPr>
          <p:nvPr/>
        </p:nvSpPr>
        <p:spPr bwMode="auto">
          <a:xfrm>
            <a:off x="3708400" y="1044575"/>
            <a:ext cx="4176713" cy="222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ru-RU" sz="2800" b="1" i="1"/>
              <a:t>Аккуратно </a:t>
            </a:r>
          </a:p>
          <a:p>
            <a:pPr algn="r"/>
            <a:r>
              <a:rPr lang="ru-RU" sz="2800" b="1" i="1"/>
              <a:t>нажимая пальцами </a:t>
            </a:r>
          </a:p>
          <a:p>
            <a:pPr algn="r"/>
            <a:r>
              <a:rPr lang="ru-RU" sz="2800" b="1" i="1"/>
              <a:t>на края,</a:t>
            </a:r>
          </a:p>
          <a:p>
            <a:pPr algn="r"/>
            <a:r>
              <a:rPr lang="ru-RU" sz="2800" b="1" i="1"/>
              <a:t> выворачивай фигуру. </a:t>
            </a:r>
          </a:p>
        </p:txBody>
      </p:sp>
      <p:sp>
        <p:nvSpPr>
          <p:cNvPr id="63495" name="Rectangle 7"/>
          <p:cNvSpPr>
            <a:spLocks noChangeArrowheads="1"/>
          </p:cNvSpPr>
          <p:nvPr/>
        </p:nvSpPr>
        <p:spPr bwMode="auto">
          <a:xfrm>
            <a:off x="1979613" y="5300663"/>
            <a:ext cx="548322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sz="2800" b="1" i="1"/>
              <a:t>Края должны идти к центру,</a:t>
            </a:r>
          </a:p>
          <a:p>
            <a:r>
              <a:rPr lang="ru-RU" sz="2800" b="1" i="1"/>
              <a:t> а середина — вверх.</a:t>
            </a:r>
          </a:p>
        </p:txBody>
      </p:sp>
      <p:pic>
        <p:nvPicPr>
          <p:cNvPr id="6349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7416800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7" name="Rectangle 9"/>
          <p:cNvSpPr>
            <a:spLocks noChangeArrowheads="1"/>
          </p:cNvSpPr>
          <p:nvPr/>
        </p:nvSpPr>
        <p:spPr bwMode="auto">
          <a:xfrm>
            <a:off x="395288" y="5805488"/>
            <a:ext cx="69818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sz="3200" b="1" i="1"/>
              <a:t> Получается вот такая фигура.</a:t>
            </a:r>
            <a:r>
              <a:rPr lang="ru-RU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3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3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3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150"/>
                            </p:stCondLst>
                            <p:childTnLst>
                              <p:par>
                                <p:cTn id="1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4150"/>
                            </p:stCondLst>
                            <p:childTnLst>
                              <p:par>
                                <p:cTn id="1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34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34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34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34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34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34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34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34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34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34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34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34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685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3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3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3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34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34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34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995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0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2950"/>
                            </p:stCondLst>
                            <p:childTnLst>
                              <p:par>
                                <p:cTn id="54" presetID="55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63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63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63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5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634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634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634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4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3950"/>
                            </p:stCondLst>
                            <p:childTnLst>
                              <p:par>
                                <p:cTn id="65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3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3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3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5076825" y="188913"/>
            <a:ext cx="250031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sz="3200" b="1" i="1"/>
              <a:t>Переверни </a:t>
            </a:r>
          </a:p>
        </p:txBody>
      </p:sp>
      <p:pic>
        <p:nvPicPr>
          <p:cNvPr id="6451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196975"/>
            <a:ext cx="6243637" cy="416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8" name="Rectangle 6"/>
          <p:cNvSpPr>
            <a:spLocks noChangeArrowheads="1"/>
          </p:cNvSpPr>
          <p:nvPr/>
        </p:nvSpPr>
        <p:spPr bwMode="auto">
          <a:xfrm>
            <a:off x="1692275" y="5729288"/>
            <a:ext cx="53054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sz="2800" b="1" i="1"/>
              <a:t>Надень четвёртый ряд</a:t>
            </a:r>
            <a:r>
              <a:rPr lang="ru-RU" sz="2800" b="1" u="sng"/>
              <a:t> М1</a:t>
            </a:r>
            <a:r>
              <a:rPr lang="ru-RU" sz="2800" b="1" i="1"/>
              <a:t>. </a:t>
            </a:r>
          </a:p>
        </p:txBody>
      </p:sp>
      <p:sp>
        <p:nvSpPr>
          <p:cNvPr id="64519" name="Line 7"/>
          <p:cNvSpPr>
            <a:spLocks noChangeShapeType="1"/>
          </p:cNvSpPr>
          <p:nvPr/>
        </p:nvSpPr>
        <p:spPr bwMode="auto">
          <a:xfrm flipH="1" flipV="1">
            <a:off x="5364163" y="3141663"/>
            <a:ext cx="1079500" cy="25923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4520" name="Line 8"/>
          <p:cNvSpPr>
            <a:spLocks noChangeShapeType="1"/>
          </p:cNvSpPr>
          <p:nvPr/>
        </p:nvSpPr>
        <p:spPr bwMode="auto">
          <a:xfrm flipH="1" flipV="1">
            <a:off x="5148263" y="3357563"/>
            <a:ext cx="1295400" cy="23764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4522" name="Line 10"/>
          <p:cNvSpPr>
            <a:spLocks noChangeShapeType="1"/>
          </p:cNvSpPr>
          <p:nvPr/>
        </p:nvSpPr>
        <p:spPr bwMode="auto">
          <a:xfrm flipH="1" flipV="1">
            <a:off x="4643438" y="3573463"/>
            <a:ext cx="1800225" cy="2160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4523" name="Line 11"/>
          <p:cNvSpPr>
            <a:spLocks noChangeShapeType="1"/>
          </p:cNvSpPr>
          <p:nvPr/>
        </p:nvSpPr>
        <p:spPr bwMode="auto">
          <a:xfrm flipH="1" flipV="1">
            <a:off x="4284663" y="3716338"/>
            <a:ext cx="2159000" cy="20177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4524" name="Line 12"/>
          <p:cNvSpPr>
            <a:spLocks noChangeShapeType="1"/>
          </p:cNvSpPr>
          <p:nvPr/>
        </p:nvSpPr>
        <p:spPr bwMode="auto">
          <a:xfrm flipH="1" flipV="1">
            <a:off x="3924300" y="3860800"/>
            <a:ext cx="2519363" cy="1873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4525" name="Line 13"/>
          <p:cNvSpPr>
            <a:spLocks noChangeShapeType="1"/>
          </p:cNvSpPr>
          <p:nvPr/>
        </p:nvSpPr>
        <p:spPr bwMode="auto">
          <a:xfrm flipH="1" flipV="1">
            <a:off x="3419475" y="3860800"/>
            <a:ext cx="3024188" cy="1873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18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"/>
                                        <p:tgtEl>
                                          <p:spTgt spid="64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64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64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4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4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4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4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4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4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9" grpId="0" animBg="1"/>
      <p:bldP spid="64520" grpId="0" animBg="1"/>
      <p:bldP spid="64522" grpId="0" animBg="1"/>
      <p:bldP spid="64523" grpId="0" animBg="1"/>
      <p:bldP spid="64524" grpId="0" animBg="1"/>
      <p:bldP spid="6452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404813"/>
            <a:ext cx="6696075" cy="1584325"/>
          </a:xfrm>
        </p:spPr>
        <p:txBody>
          <a:bodyPr/>
          <a:lstStyle/>
          <a:p>
            <a:pPr algn="r" eaLnBrk="1" hangingPunct="1">
              <a:lnSpc>
                <a:spcPct val="90000"/>
              </a:lnSpc>
              <a:buFontTx/>
              <a:buNone/>
            </a:pPr>
            <a:r>
              <a:rPr lang="ru-RU" smtClean="0"/>
              <a:t> </a:t>
            </a:r>
            <a:r>
              <a:rPr lang="ru-RU" sz="2800" b="1" i="1" smtClean="0"/>
              <a:t>Возьми 7 зелёных М1 </a:t>
            </a:r>
          </a:p>
          <a:p>
            <a:pPr algn="r" eaLnBrk="1" hangingPunct="1">
              <a:lnSpc>
                <a:spcPct val="90000"/>
              </a:lnSpc>
              <a:buFontTx/>
              <a:buNone/>
            </a:pPr>
            <a:r>
              <a:rPr lang="ru-RU" sz="2800" b="1" i="1" smtClean="0"/>
              <a:t>и надень их</a:t>
            </a:r>
          </a:p>
          <a:p>
            <a:pPr algn="r" eaLnBrk="1" hangingPunct="1">
              <a:lnSpc>
                <a:spcPct val="90000"/>
              </a:lnSpc>
              <a:buFontTx/>
              <a:buNone/>
            </a:pPr>
            <a:r>
              <a:rPr lang="ru-RU" sz="2800" b="1" i="1" smtClean="0"/>
              <a:t> на каждую шестую пару уголков. </a:t>
            </a:r>
          </a:p>
        </p:txBody>
      </p:sp>
      <p:pic>
        <p:nvPicPr>
          <p:cNvPr id="6554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2222500"/>
            <a:ext cx="4968875" cy="423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41" name="Line 5"/>
          <p:cNvSpPr>
            <a:spLocks noChangeShapeType="1"/>
          </p:cNvSpPr>
          <p:nvPr/>
        </p:nvSpPr>
        <p:spPr bwMode="auto">
          <a:xfrm flipV="1">
            <a:off x="1476375" y="5084763"/>
            <a:ext cx="719138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2" name="Line 6"/>
          <p:cNvSpPr>
            <a:spLocks noChangeShapeType="1"/>
          </p:cNvSpPr>
          <p:nvPr/>
        </p:nvSpPr>
        <p:spPr bwMode="auto">
          <a:xfrm>
            <a:off x="827088" y="2852738"/>
            <a:ext cx="1008062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3" name="Line 7"/>
          <p:cNvSpPr>
            <a:spLocks noChangeShapeType="1"/>
          </p:cNvSpPr>
          <p:nvPr/>
        </p:nvSpPr>
        <p:spPr bwMode="auto">
          <a:xfrm>
            <a:off x="1908175" y="1916113"/>
            <a:ext cx="1079500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4" name="Line 8"/>
          <p:cNvSpPr>
            <a:spLocks noChangeShapeType="1"/>
          </p:cNvSpPr>
          <p:nvPr/>
        </p:nvSpPr>
        <p:spPr bwMode="auto">
          <a:xfrm flipH="1">
            <a:off x="4356100" y="1916113"/>
            <a:ext cx="936625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5" name="Line 9"/>
          <p:cNvSpPr>
            <a:spLocks noChangeShapeType="1"/>
          </p:cNvSpPr>
          <p:nvPr/>
        </p:nvSpPr>
        <p:spPr bwMode="auto">
          <a:xfrm flipH="1">
            <a:off x="5580063" y="2492375"/>
            <a:ext cx="1368425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6" name="Line 10"/>
          <p:cNvSpPr>
            <a:spLocks noChangeShapeType="1"/>
          </p:cNvSpPr>
          <p:nvPr/>
        </p:nvSpPr>
        <p:spPr bwMode="auto">
          <a:xfrm flipH="1">
            <a:off x="5651500" y="4076700"/>
            <a:ext cx="1368425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7" name="Line 11"/>
          <p:cNvSpPr>
            <a:spLocks noChangeShapeType="1"/>
          </p:cNvSpPr>
          <p:nvPr/>
        </p:nvSpPr>
        <p:spPr bwMode="auto">
          <a:xfrm flipH="1" flipV="1">
            <a:off x="3995738" y="4941888"/>
            <a:ext cx="2520950" cy="11509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65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65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1" grpId="0" animBg="1"/>
      <p:bldP spid="65542" grpId="0" animBg="1"/>
      <p:bldP spid="65543" grpId="0" animBg="1"/>
      <p:bldP spid="65544" grpId="0" animBg="1"/>
      <p:bldP spid="65545" grpId="0" animBg="1"/>
      <p:bldP spid="65546" grpId="0" animBg="1"/>
      <p:bldP spid="6554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333375"/>
            <a:ext cx="7694613" cy="1143000"/>
          </a:xfrm>
        </p:spPr>
        <p:txBody>
          <a:bodyPr/>
          <a:lstStyle/>
          <a:p>
            <a:pPr eaLnBrk="1" hangingPunct="1"/>
            <a:r>
              <a:rPr lang="ru-RU" b="1" i="1" smtClean="0"/>
              <a:t>Как сложить треугольный модуль оригами</a:t>
            </a:r>
          </a:p>
        </p:txBody>
      </p:sp>
      <p:pic>
        <p:nvPicPr>
          <p:cNvPr id="9220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08400" y="1700213"/>
            <a:ext cx="3810000" cy="2298700"/>
          </a:xfrm>
          <a:noFill/>
        </p:spPr>
      </p:pic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179388" y="1700213"/>
            <a:ext cx="3241675" cy="219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endParaRPr lang="ru-RU"/>
          </a:p>
          <a:p>
            <a:r>
              <a:rPr lang="ru-RU" sz="2400" b="1" i="1"/>
              <a:t>Положи прямоугольник</a:t>
            </a:r>
          </a:p>
          <a:p>
            <a:r>
              <a:rPr lang="ru-RU" sz="2400" b="1" i="1"/>
              <a:t> обратной стороной к себе. </a:t>
            </a:r>
          </a:p>
          <a:p>
            <a:r>
              <a:rPr lang="ru-RU" sz="2400" b="1" i="1"/>
              <a:t>Согни пополам.</a:t>
            </a:r>
          </a:p>
        </p:txBody>
      </p:sp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581525"/>
            <a:ext cx="3810000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4572000" y="4813300"/>
            <a:ext cx="3024188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2400" b="1" i="1"/>
              <a:t>Согни и разогни, чтобы наметить линию середины.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43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700"/>
                            </p:stCondLst>
                            <p:childTnLst>
                              <p:par>
                                <p:cTn id="26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34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323850" y="404813"/>
            <a:ext cx="4662488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2800" b="1" i="1"/>
              <a:t>Возьми 14  </a:t>
            </a:r>
            <a:r>
              <a:rPr lang="ru-RU" sz="2800" b="1" u="sng"/>
              <a:t>М2</a:t>
            </a:r>
            <a:r>
              <a:rPr lang="ru-RU" sz="2800" b="1" i="1"/>
              <a:t> </a:t>
            </a:r>
          </a:p>
          <a:p>
            <a:r>
              <a:rPr lang="ru-RU" sz="2800" b="1" i="1"/>
              <a:t>и надень их по бокам </a:t>
            </a:r>
          </a:p>
          <a:p>
            <a:r>
              <a:rPr lang="ru-RU" sz="2800" b="1" i="1"/>
              <a:t>от крупных зелёных.</a:t>
            </a:r>
            <a:r>
              <a:rPr lang="ru-RU"/>
              <a:t> </a:t>
            </a:r>
          </a:p>
        </p:txBody>
      </p:sp>
      <p:pic>
        <p:nvPicPr>
          <p:cNvPr id="6656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060575"/>
            <a:ext cx="6553200" cy="430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6" name="Line 6"/>
          <p:cNvSpPr>
            <a:spLocks noChangeShapeType="1"/>
          </p:cNvSpPr>
          <p:nvPr/>
        </p:nvSpPr>
        <p:spPr bwMode="auto">
          <a:xfrm flipV="1">
            <a:off x="1331913" y="4508500"/>
            <a:ext cx="1079500" cy="1225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6567" name="Line 7"/>
          <p:cNvSpPr>
            <a:spLocks noChangeShapeType="1"/>
          </p:cNvSpPr>
          <p:nvPr/>
        </p:nvSpPr>
        <p:spPr bwMode="auto">
          <a:xfrm flipV="1">
            <a:off x="1331913" y="4437063"/>
            <a:ext cx="1800225" cy="12969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6568" name="Line 8"/>
          <p:cNvSpPr>
            <a:spLocks noChangeShapeType="1"/>
          </p:cNvSpPr>
          <p:nvPr/>
        </p:nvSpPr>
        <p:spPr bwMode="auto">
          <a:xfrm flipH="1" flipV="1">
            <a:off x="4859338" y="4292600"/>
            <a:ext cx="1728787" cy="158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6569" name="Line 9"/>
          <p:cNvSpPr>
            <a:spLocks noChangeShapeType="1"/>
          </p:cNvSpPr>
          <p:nvPr/>
        </p:nvSpPr>
        <p:spPr bwMode="auto">
          <a:xfrm flipH="1" flipV="1">
            <a:off x="5580063" y="4365625"/>
            <a:ext cx="1008062" cy="151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6570" name="Line 10"/>
          <p:cNvSpPr>
            <a:spLocks noChangeShapeType="1"/>
          </p:cNvSpPr>
          <p:nvPr/>
        </p:nvSpPr>
        <p:spPr bwMode="auto">
          <a:xfrm>
            <a:off x="4067175" y="2060575"/>
            <a:ext cx="73025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6571" name="Line 11"/>
          <p:cNvSpPr>
            <a:spLocks noChangeShapeType="1"/>
          </p:cNvSpPr>
          <p:nvPr/>
        </p:nvSpPr>
        <p:spPr bwMode="auto">
          <a:xfrm>
            <a:off x="3563938" y="2060575"/>
            <a:ext cx="0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800" decel="1000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66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66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66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66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66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6" grpId="0" animBg="1"/>
      <p:bldP spid="66567" grpId="0" animBg="1"/>
      <p:bldP spid="66568" grpId="0" animBg="1"/>
      <p:bldP spid="66569" grpId="0" animBg="1"/>
      <p:bldP spid="66570" grpId="0" animBg="1"/>
      <p:bldP spid="66571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179388" y="260350"/>
            <a:ext cx="2765425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sz="2800" b="1" i="1"/>
              <a:t>Надень 14 </a:t>
            </a:r>
            <a:r>
              <a:rPr lang="ru-RU" sz="2800" b="1" u="sng"/>
              <a:t>М3</a:t>
            </a:r>
            <a:r>
              <a:rPr lang="ru-RU" sz="2800" b="1" i="1"/>
              <a:t> </a:t>
            </a:r>
          </a:p>
          <a:p>
            <a:r>
              <a:rPr lang="ru-RU" sz="2800" b="1" i="1"/>
              <a:t>по бокам </a:t>
            </a:r>
          </a:p>
          <a:p>
            <a:r>
              <a:rPr lang="ru-RU" sz="2800" b="1" i="1"/>
              <a:t>от Модулей-2</a:t>
            </a:r>
            <a:r>
              <a:rPr lang="ru-RU"/>
              <a:t> </a:t>
            </a:r>
          </a:p>
        </p:txBody>
      </p:sp>
      <p:pic>
        <p:nvPicPr>
          <p:cNvPr id="6758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946275"/>
            <a:ext cx="6481762" cy="436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90" name="Rectangle 6"/>
          <p:cNvSpPr>
            <a:spLocks noChangeArrowheads="1"/>
          </p:cNvSpPr>
          <p:nvPr/>
        </p:nvSpPr>
        <p:spPr bwMode="auto">
          <a:xfrm>
            <a:off x="3924300" y="800100"/>
            <a:ext cx="3811588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ru-RU" sz="2800" b="1" i="1"/>
              <a:t>надень в серединки </a:t>
            </a:r>
          </a:p>
          <a:p>
            <a:pPr algn="r"/>
            <a:r>
              <a:rPr lang="ru-RU" sz="2800" b="1" i="1"/>
              <a:t>7 </a:t>
            </a:r>
            <a:r>
              <a:rPr lang="ru-RU" sz="2800" b="1" u="sng"/>
              <a:t>М4</a:t>
            </a:r>
            <a:r>
              <a:rPr lang="ru-RU"/>
              <a:t> </a:t>
            </a:r>
          </a:p>
        </p:txBody>
      </p:sp>
      <p:sp>
        <p:nvSpPr>
          <p:cNvPr id="67591" name="Line 7"/>
          <p:cNvSpPr>
            <a:spLocks noChangeShapeType="1"/>
          </p:cNvSpPr>
          <p:nvPr/>
        </p:nvSpPr>
        <p:spPr bwMode="auto">
          <a:xfrm flipV="1">
            <a:off x="684213" y="4149725"/>
            <a:ext cx="1439862" cy="1800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7592" name="Line 8"/>
          <p:cNvSpPr>
            <a:spLocks noChangeShapeType="1"/>
          </p:cNvSpPr>
          <p:nvPr/>
        </p:nvSpPr>
        <p:spPr bwMode="auto">
          <a:xfrm flipV="1">
            <a:off x="684213" y="4005263"/>
            <a:ext cx="503237" cy="19446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7593" name="Line 9"/>
          <p:cNvSpPr>
            <a:spLocks noChangeShapeType="1"/>
          </p:cNvSpPr>
          <p:nvPr/>
        </p:nvSpPr>
        <p:spPr bwMode="auto">
          <a:xfrm flipH="1" flipV="1">
            <a:off x="2843213" y="4221163"/>
            <a:ext cx="73025" cy="2016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7594" name="Line 10"/>
          <p:cNvSpPr>
            <a:spLocks noChangeShapeType="1"/>
          </p:cNvSpPr>
          <p:nvPr/>
        </p:nvSpPr>
        <p:spPr bwMode="auto">
          <a:xfrm flipV="1">
            <a:off x="2916238" y="4221163"/>
            <a:ext cx="1727200" cy="20875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7595" name="Line 11"/>
          <p:cNvSpPr>
            <a:spLocks noChangeShapeType="1"/>
          </p:cNvSpPr>
          <p:nvPr/>
        </p:nvSpPr>
        <p:spPr bwMode="auto">
          <a:xfrm flipH="1" flipV="1">
            <a:off x="5364163" y="4221163"/>
            <a:ext cx="1223962" cy="2016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7596" name="Line 12"/>
          <p:cNvSpPr>
            <a:spLocks noChangeShapeType="1"/>
          </p:cNvSpPr>
          <p:nvPr/>
        </p:nvSpPr>
        <p:spPr bwMode="auto">
          <a:xfrm flipH="1" flipV="1">
            <a:off x="6156325" y="4076700"/>
            <a:ext cx="431800" cy="2160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7597" name="Line 13"/>
          <p:cNvSpPr>
            <a:spLocks noChangeShapeType="1"/>
          </p:cNvSpPr>
          <p:nvPr/>
        </p:nvSpPr>
        <p:spPr bwMode="auto">
          <a:xfrm flipH="1">
            <a:off x="5003800" y="1628775"/>
            <a:ext cx="1728788" cy="2447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7598" name="Line 14"/>
          <p:cNvSpPr>
            <a:spLocks noChangeShapeType="1"/>
          </p:cNvSpPr>
          <p:nvPr/>
        </p:nvSpPr>
        <p:spPr bwMode="auto">
          <a:xfrm flipH="1">
            <a:off x="2411413" y="1628775"/>
            <a:ext cx="4321175" cy="23764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7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75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75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7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7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7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7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7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7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67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67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0" grpId="0"/>
      <p:bldP spid="67591" grpId="0" animBg="1"/>
      <p:bldP spid="67592" grpId="0" animBg="1"/>
      <p:bldP spid="67593" grpId="0" animBg="1"/>
      <p:bldP spid="67594" grpId="0" animBg="1"/>
      <p:bldP spid="67595" grpId="0" animBg="1"/>
      <p:bldP spid="67596" grpId="0" animBg="1"/>
      <p:bldP spid="67597" grpId="0" animBg="1"/>
      <p:bldP spid="67598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179388" y="188913"/>
            <a:ext cx="5588000" cy="308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sz="2800" b="1" i="1"/>
              <a:t>Возьми такое же количество</a:t>
            </a:r>
          </a:p>
          <a:p>
            <a:r>
              <a:rPr lang="ru-RU" sz="2800" b="1" i="1"/>
              <a:t>белых модулей,</a:t>
            </a:r>
          </a:p>
          <a:p>
            <a:r>
              <a:rPr lang="ru-RU" sz="2800" b="1" i="1"/>
              <a:t>как зелёных </a:t>
            </a:r>
          </a:p>
          <a:p>
            <a:r>
              <a:rPr lang="ru-RU" sz="2800" b="1" i="1"/>
              <a:t>точно таких же размеров.</a:t>
            </a:r>
          </a:p>
          <a:p>
            <a:r>
              <a:rPr lang="ru-RU" sz="2800" b="1" i="1"/>
              <a:t> Надень их </a:t>
            </a:r>
          </a:p>
          <a:p>
            <a:r>
              <a:rPr lang="ru-RU" sz="2800" b="1" i="1"/>
              <a:t>не в шахматном порядке,</a:t>
            </a:r>
          </a:p>
          <a:p>
            <a:r>
              <a:rPr lang="ru-RU" sz="2800" b="1" i="1"/>
              <a:t>а прямо на зелёные модули. </a:t>
            </a:r>
          </a:p>
        </p:txBody>
      </p:sp>
      <p:pic>
        <p:nvPicPr>
          <p:cNvPr id="6861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3284538"/>
            <a:ext cx="4732338" cy="322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4" name="Rectangle 6"/>
          <p:cNvSpPr>
            <a:spLocks noChangeArrowheads="1"/>
          </p:cNvSpPr>
          <p:nvPr/>
        </p:nvSpPr>
        <p:spPr bwMode="auto">
          <a:xfrm>
            <a:off x="468313" y="3873500"/>
            <a:ext cx="1979612" cy="192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ru-RU" sz="2800" b="1" i="1"/>
              <a:t>Нижний ярус торта </a:t>
            </a:r>
            <a:r>
              <a:rPr lang="ru-RU" sz="3600" b="1" i="1"/>
              <a:t>готов.</a:t>
            </a:r>
            <a:r>
              <a:rPr lang="ru-RU" sz="2800" b="1" i="1"/>
              <a:t> </a:t>
            </a:r>
          </a:p>
        </p:txBody>
      </p:sp>
      <p:sp>
        <p:nvSpPr>
          <p:cNvPr id="68615" name="Line 7"/>
          <p:cNvSpPr>
            <a:spLocks noChangeShapeType="1"/>
          </p:cNvSpPr>
          <p:nvPr/>
        </p:nvSpPr>
        <p:spPr bwMode="auto">
          <a:xfrm>
            <a:off x="6011863" y="3068638"/>
            <a:ext cx="215900" cy="2232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8616" name="Line 8"/>
          <p:cNvSpPr>
            <a:spLocks noChangeShapeType="1"/>
          </p:cNvSpPr>
          <p:nvPr/>
        </p:nvSpPr>
        <p:spPr bwMode="auto">
          <a:xfrm flipH="1">
            <a:off x="5867400" y="3068638"/>
            <a:ext cx="144463" cy="1800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8617" name="Line 9"/>
          <p:cNvSpPr>
            <a:spLocks noChangeShapeType="1"/>
          </p:cNvSpPr>
          <p:nvPr/>
        </p:nvSpPr>
        <p:spPr bwMode="auto">
          <a:xfrm flipH="1">
            <a:off x="5508625" y="3068638"/>
            <a:ext cx="503238" cy="158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8618" name="Line 10"/>
          <p:cNvSpPr>
            <a:spLocks noChangeShapeType="1"/>
          </p:cNvSpPr>
          <p:nvPr/>
        </p:nvSpPr>
        <p:spPr bwMode="auto">
          <a:xfrm flipH="1">
            <a:off x="5219700" y="3068638"/>
            <a:ext cx="792163" cy="15128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8619" name="Line 11"/>
          <p:cNvSpPr>
            <a:spLocks noChangeShapeType="1"/>
          </p:cNvSpPr>
          <p:nvPr/>
        </p:nvSpPr>
        <p:spPr bwMode="auto">
          <a:xfrm>
            <a:off x="6011863" y="3068638"/>
            <a:ext cx="360362" cy="1800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8620" name="Line 12"/>
          <p:cNvSpPr>
            <a:spLocks noChangeShapeType="1"/>
          </p:cNvSpPr>
          <p:nvPr/>
        </p:nvSpPr>
        <p:spPr bwMode="auto">
          <a:xfrm>
            <a:off x="6011863" y="3068638"/>
            <a:ext cx="576262" cy="14398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8622" name="Line 14"/>
          <p:cNvSpPr>
            <a:spLocks noChangeShapeType="1"/>
          </p:cNvSpPr>
          <p:nvPr/>
        </p:nvSpPr>
        <p:spPr bwMode="auto">
          <a:xfrm>
            <a:off x="6011863" y="3068638"/>
            <a:ext cx="720725" cy="12239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8623" name="Line 15"/>
          <p:cNvSpPr>
            <a:spLocks noChangeShapeType="1"/>
          </p:cNvSpPr>
          <p:nvPr/>
        </p:nvSpPr>
        <p:spPr bwMode="auto">
          <a:xfrm flipH="1">
            <a:off x="4932363" y="3068638"/>
            <a:ext cx="1079500" cy="16557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309" name="Line 16"/>
          <p:cNvSpPr>
            <a:spLocks noChangeShapeType="1"/>
          </p:cNvSpPr>
          <p:nvPr/>
        </p:nvSpPr>
        <p:spPr bwMode="auto">
          <a:xfrm>
            <a:off x="6011863" y="30686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8625" name="Line 17"/>
          <p:cNvSpPr>
            <a:spLocks noChangeShapeType="1"/>
          </p:cNvSpPr>
          <p:nvPr/>
        </p:nvSpPr>
        <p:spPr bwMode="auto">
          <a:xfrm flipH="1">
            <a:off x="4643438" y="3068638"/>
            <a:ext cx="1368425" cy="1800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8626" name="Line 18"/>
          <p:cNvSpPr>
            <a:spLocks noChangeShapeType="1"/>
          </p:cNvSpPr>
          <p:nvPr/>
        </p:nvSpPr>
        <p:spPr bwMode="auto">
          <a:xfrm flipH="1">
            <a:off x="4284663" y="3068638"/>
            <a:ext cx="1727200" cy="2089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8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86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86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86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86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86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86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2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86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86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86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8400"/>
                            </p:stCondLst>
                            <p:childTnLst>
                              <p:par>
                                <p:cTn id="28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86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86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86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86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86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86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1300"/>
                            </p:stCondLst>
                            <p:childTnLst>
                              <p:par>
                                <p:cTn id="46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70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68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68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68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68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68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6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68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68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68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9050"/>
                            </p:stCondLst>
                            <p:childTnLst>
                              <p:par>
                                <p:cTn id="8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7" dur="500"/>
                                        <p:tgtEl>
                                          <p:spTgt spid="68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8" dur="500"/>
                                        <p:tgtEl>
                                          <p:spTgt spid="68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500"/>
                                        <p:tgtEl>
                                          <p:spTgt spid="68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5" grpId="0" animBg="1"/>
      <p:bldP spid="68616" grpId="0" animBg="1"/>
      <p:bldP spid="68617" grpId="0" animBg="1"/>
      <p:bldP spid="68618" grpId="0" animBg="1"/>
      <p:bldP spid="68619" grpId="0" animBg="1"/>
      <p:bldP spid="68620" grpId="0" animBg="1"/>
      <p:bldP spid="68622" grpId="0" animBg="1"/>
      <p:bldP spid="68623" grpId="0" animBg="1"/>
      <p:bldP spid="68625" grpId="0" animBg="1"/>
      <p:bldP spid="6862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963613"/>
            <a:ext cx="5040313" cy="491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2771775" y="473075"/>
            <a:ext cx="481965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ru-RU"/>
              <a:t> </a:t>
            </a:r>
            <a:r>
              <a:rPr lang="ru-RU" sz="2800" b="1" i="1"/>
              <a:t>Верхний ярус торта</a:t>
            </a:r>
          </a:p>
          <a:p>
            <a:pPr algn="r"/>
            <a:r>
              <a:rPr lang="ru-RU" sz="2800" b="1" i="1"/>
              <a:t> выполняй точно так же,</a:t>
            </a:r>
          </a:p>
          <a:p>
            <a:pPr algn="r"/>
            <a:r>
              <a:rPr lang="ru-RU" sz="2800" b="1" i="1"/>
              <a:t> как нижний,</a:t>
            </a:r>
          </a:p>
          <a:p>
            <a:pPr algn="r"/>
            <a:r>
              <a:rPr lang="ru-RU" sz="2800" b="1" i="1"/>
              <a:t> только из </a:t>
            </a:r>
            <a:r>
              <a:rPr lang="ru-RU" sz="2800" b="1" u="sng"/>
              <a:t>М2</a:t>
            </a:r>
            <a:r>
              <a:rPr lang="ru-RU" sz="2800" b="1" i="1"/>
              <a:t>. </a:t>
            </a:r>
          </a:p>
        </p:txBody>
      </p:sp>
      <p:sp>
        <p:nvSpPr>
          <p:cNvPr id="69637" name="Rectangle 5"/>
          <p:cNvSpPr>
            <a:spLocks noChangeArrowheads="1"/>
          </p:cNvSpPr>
          <p:nvPr/>
        </p:nvSpPr>
        <p:spPr bwMode="auto">
          <a:xfrm>
            <a:off x="0" y="4941888"/>
            <a:ext cx="6224588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sz="2800" b="1" i="1"/>
              <a:t>Каждый ряд делай из 22 модулей.</a:t>
            </a:r>
          </a:p>
          <a:p>
            <a:r>
              <a:rPr lang="ru-RU" sz="2800" b="1" i="1"/>
              <a:t> Так же собирай три ряда сразу,</a:t>
            </a:r>
          </a:p>
          <a:p>
            <a:r>
              <a:rPr lang="ru-RU" sz="2800" b="1" i="1"/>
              <a:t> замкни в кольцо.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9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96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96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96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96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9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9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69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9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96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96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696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96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96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96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696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96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179388" y="1052513"/>
            <a:ext cx="4019550" cy="234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3600" b="1" i="1"/>
              <a:t>Выверни</a:t>
            </a:r>
          </a:p>
          <a:p>
            <a:endParaRPr lang="ru-RU" sz="2800" b="1" i="1"/>
          </a:p>
          <a:p>
            <a:r>
              <a:rPr lang="ru-RU" sz="2800" b="1" i="1"/>
              <a:t> </a:t>
            </a:r>
          </a:p>
          <a:p>
            <a:endParaRPr lang="ru-RU" sz="2800" b="1" i="1"/>
          </a:p>
          <a:p>
            <a:r>
              <a:rPr lang="ru-RU" sz="2800" b="1" i="1"/>
              <a:t>и надень ещё 2 ряда. </a:t>
            </a:r>
          </a:p>
        </p:txBody>
      </p:sp>
      <p:pic>
        <p:nvPicPr>
          <p:cNvPr id="7066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333375"/>
            <a:ext cx="3146425" cy="298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3575050"/>
            <a:ext cx="3219450" cy="299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63" name="Rectangle 7"/>
          <p:cNvSpPr>
            <a:spLocks noChangeArrowheads="1"/>
          </p:cNvSpPr>
          <p:nvPr/>
        </p:nvSpPr>
        <p:spPr bwMode="auto">
          <a:xfrm>
            <a:off x="179388" y="4511675"/>
            <a:ext cx="4441825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sz="2800" b="1" i="1"/>
              <a:t>Так выглядит</a:t>
            </a:r>
          </a:p>
          <a:p>
            <a:r>
              <a:rPr lang="ru-RU" sz="2800" b="1" i="1"/>
              <a:t> верхний ярус,</a:t>
            </a:r>
          </a:p>
          <a:p>
            <a:r>
              <a:rPr lang="ru-RU" sz="2800" b="1" i="1"/>
              <a:t> если его перевернуть: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06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06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06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06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706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706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706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706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800" decel="100000"/>
                                        <p:tgtEl>
                                          <p:spTgt spid="706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706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706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706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06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06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800" decel="100000"/>
                                        <p:tgtEl>
                                          <p:spTgt spid="706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706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706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706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06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06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800" decel="100000"/>
                                        <p:tgtEl>
                                          <p:spTgt spid="706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706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706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706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06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06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4" name="Rectangle 4"/>
          <p:cNvSpPr>
            <a:spLocks noChangeArrowheads="1"/>
          </p:cNvSpPr>
          <p:nvPr/>
        </p:nvSpPr>
        <p:spPr bwMode="auto">
          <a:xfrm>
            <a:off x="0" y="260350"/>
            <a:ext cx="5214938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/>
              <a:t> </a:t>
            </a:r>
            <a:r>
              <a:rPr lang="ru-RU" sz="2800" b="1" i="1"/>
              <a:t>Замкни в кольцо,</a:t>
            </a:r>
          </a:p>
          <a:p>
            <a:r>
              <a:rPr lang="ru-RU" sz="2800" b="1" i="1"/>
              <a:t> вставляя друг в друга</a:t>
            </a:r>
          </a:p>
          <a:p>
            <a:r>
              <a:rPr lang="ru-RU" sz="2800" b="1" i="1"/>
              <a:t> примерно 130 </a:t>
            </a:r>
            <a:r>
              <a:rPr lang="ru-RU" sz="2800" b="1" u="sng"/>
              <a:t>М4 </a:t>
            </a:r>
            <a:r>
              <a:rPr lang="ru-RU" sz="2800" b="1" i="1"/>
              <a:t>( или </a:t>
            </a:r>
            <a:r>
              <a:rPr lang="ru-RU" sz="2800" b="1" u="sng"/>
              <a:t>М3</a:t>
            </a:r>
            <a:r>
              <a:rPr lang="ru-RU" sz="2800" b="1" i="1"/>
              <a:t>). </a:t>
            </a:r>
          </a:p>
        </p:txBody>
      </p:sp>
      <p:pic>
        <p:nvPicPr>
          <p:cNvPr id="7168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28775"/>
            <a:ext cx="4371975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6" name="Line 6"/>
          <p:cNvSpPr>
            <a:spLocks noChangeShapeType="1"/>
          </p:cNvSpPr>
          <p:nvPr/>
        </p:nvSpPr>
        <p:spPr bwMode="auto">
          <a:xfrm>
            <a:off x="5292725" y="1412875"/>
            <a:ext cx="1439863" cy="503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687" name="Rectangle 7"/>
          <p:cNvSpPr>
            <a:spLocks noChangeArrowheads="1"/>
          </p:cNvSpPr>
          <p:nvPr/>
        </p:nvSpPr>
        <p:spPr bwMode="auto">
          <a:xfrm>
            <a:off x="250825" y="3429000"/>
            <a:ext cx="4543425" cy="308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sz="2800" b="1" i="1"/>
              <a:t>Вырежи круг</a:t>
            </a:r>
          </a:p>
          <a:p>
            <a:r>
              <a:rPr lang="ru-RU" sz="2800" b="1" i="1"/>
              <a:t> из плотной бумаги,</a:t>
            </a:r>
          </a:p>
          <a:p>
            <a:r>
              <a:rPr lang="ru-RU" sz="2800" b="1" i="1"/>
              <a:t> его размер</a:t>
            </a:r>
          </a:p>
          <a:p>
            <a:r>
              <a:rPr lang="ru-RU" sz="2800" b="1" i="1"/>
              <a:t> должен подходить</a:t>
            </a:r>
          </a:p>
          <a:p>
            <a:r>
              <a:rPr lang="ru-RU" sz="2800" b="1" i="1"/>
              <a:t> под нижний ярус</a:t>
            </a:r>
          </a:p>
          <a:p>
            <a:r>
              <a:rPr lang="ru-RU" sz="2800" b="1" i="1"/>
              <a:t> (примерно 20 см),</a:t>
            </a:r>
          </a:p>
          <a:p>
            <a:r>
              <a:rPr lang="ru-RU" sz="2800" b="1" i="1"/>
              <a:t> приклей к нему кольцо.</a:t>
            </a:r>
            <a:r>
              <a:rPr lang="ru-RU"/>
              <a:t> </a:t>
            </a:r>
          </a:p>
        </p:txBody>
      </p:sp>
      <p:sp>
        <p:nvSpPr>
          <p:cNvPr id="71688" name="Line 8"/>
          <p:cNvSpPr>
            <a:spLocks noChangeShapeType="1"/>
          </p:cNvSpPr>
          <p:nvPr/>
        </p:nvSpPr>
        <p:spPr bwMode="auto">
          <a:xfrm flipV="1">
            <a:off x="3348038" y="3284538"/>
            <a:ext cx="3455987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1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tmFilter="0,0; .5, 1; 1, 1"/>
                                        <p:tgtEl>
                                          <p:spTgt spid="71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tmFilter="0,0; .5, 1; 1, 1"/>
                                        <p:tgtEl>
                                          <p:spTgt spid="71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71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71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71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16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16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716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716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8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716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6" grpId="0" animBg="1"/>
      <p:bldP spid="71688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395288" y="549275"/>
            <a:ext cx="5664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sz="2800" b="1" i="1"/>
              <a:t>Сделай опору внутри торта.</a:t>
            </a:r>
            <a:r>
              <a:rPr lang="ru-RU"/>
              <a:t> </a:t>
            </a:r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179388" y="6021388"/>
            <a:ext cx="84963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2800" b="1" i="1"/>
              <a:t>(чтобы нижний ярус торта не расползался) </a:t>
            </a:r>
          </a:p>
        </p:txBody>
      </p:sp>
      <p:pic>
        <p:nvPicPr>
          <p:cNvPr id="7271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1343025"/>
            <a:ext cx="5976937" cy="403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27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27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2" name="Rectangle 4"/>
          <p:cNvSpPr>
            <a:spLocks noChangeArrowheads="1"/>
          </p:cNvSpPr>
          <p:nvPr/>
        </p:nvSpPr>
        <p:spPr bwMode="auto">
          <a:xfrm>
            <a:off x="827088" y="188913"/>
            <a:ext cx="60975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/>
              <a:t> </a:t>
            </a:r>
            <a:r>
              <a:rPr lang="ru-RU" sz="2800" b="1" i="1"/>
              <a:t>Поставь нижний ярус на опору. </a:t>
            </a:r>
          </a:p>
        </p:txBody>
      </p:sp>
      <p:pic>
        <p:nvPicPr>
          <p:cNvPr id="7373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836613"/>
            <a:ext cx="5616575" cy="434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4" name="Rectangle 6"/>
          <p:cNvSpPr>
            <a:spLocks noChangeArrowheads="1"/>
          </p:cNvSpPr>
          <p:nvPr/>
        </p:nvSpPr>
        <p:spPr bwMode="auto">
          <a:xfrm>
            <a:off x="0" y="5084763"/>
            <a:ext cx="8759825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2400" b="1"/>
              <a:t>Если в основании</a:t>
            </a:r>
          </a:p>
          <a:p>
            <a:r>
              <a:rPr lang="ru-RU" sz="2400" b="1"/>
              <a:t> образовались большие расстояния между модулями,</a:t>
            </a:r>
          </a:p>
          <a:p>
            <a:r>
              <a:rPr lang="ru-RU" sz="2400" b="1"/>
              <a:t> их можно закрыть,</a:t>
            </a:r>
          </a:p>
          <a:p>
            <a:r>
              <a:rPr lang="ru-RU" sz="2400" b="1"/>
              <a:t> вставляя в промежутки </a:t>
            </a:r>
            <a:r>
              <a:rPr lang="ru-RU" sz="2400" b="1" u="sng"/>
              <a:t>М2</a:t>
            </a:r>
            <a:r>
              <a:rPr lang="ru-RU" sz="2400" b="1"/>
              <a:t> кармашками наружу.</a:t>
            </a:r>
          </a:p>
        </p:txBody>
      </p:sp>
      <p:sp>
        <p:nvSpPr>
          <p:cNvPr id="73735" name="Line 7"/>
          <p:cNvSpPr>
            <a:spLocks noChangeShapeType="1"/>
          </p:cNvSpPr>
          <p:nvPr/>
        </p:nvSpPr>
        <p:spPr bwMode="auto">
          <a:xfrm flipH="1" flipV="1">
            <a:off x="5940425" y="3933825"/>
            <a:ext cx="1439863" cy="11509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3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3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3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9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3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3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3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37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37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37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8500"/>
                            </p:stCondLst>
                            <p:childTnLst>
                              <p:par>
                                <p:cTn id="34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37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37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37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37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37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37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82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6" name="Rectangle 4"/>
          <p:cNvSpPr>
            <a:spLocks noChangeArrowheads="1"/>
          </p:cNvSpPr>
          <p:nvPr/>
        </p:nvSpPr>
        <p:spPr bwMode="auto">
          <a:xfrm>
            <a:off x="179388" y="188913"/>
            <a:ext cx="4627562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sz="2800" b="1" i="1"/>
              <a:t>Поставь верхний ярус</a:t>
            </a:r>
          </a:p>
          <a:p>
            <a:r>
              <a:rPr lang="ru-RU" sz="2800" b="1" i="1"/>
              <a:t>ровно в центр нижнего.</a:t>
            </a:r>
            <a:r>
              <a:rPr lang="ru-RU"/>
              <a:t> </a:t>
            </a:r>
          </a:p>
        </p:txBody>
      </p:sp>
      <p:pic>
        <p:nvPicPr>
          <p:cNvPr id="7475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1052513"/>
            <a:ext cx="5453062" cy="417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8" name="Rectangle 6"/>
          <p:cNvSpPr>
            <a:spLocks noChangeArrowheads="1"/>
          </p:cNvSpPr>
          <p:nvPr/>
        </p:nvSpPr>
        <p:spPr bwMode="auto">
          <a:xfrm>
            <a:off x="179388" y="1700213"/>
            <a:ext cx="2808287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2400" b="1"/>
              <a:t>Постарайся</a:t>
            </a:r>
          </a:p>
          <a:p>
            <a:r>
              <a:rPr lang="ru-RU" sz="2400" b="1"/>
              <a:t> каждому уголку</a:t>
            </a:r>
          </a:p>
          <a:p>
            <a:r>
              <a:rPr lang="ru-RU" sz="2400" b="1"/>
              <a:t> верхнего яруса</a:t>
            </a:r>
          </a:p>
          <a:p>
            <a:r>
              <a:rPr lang="ru-RU" sz="2400" b="1"/>
              <a:t> найти паз</a:t>
            </a:r>
          </a:p>
          <a:p>
            <a:r>
              <a:rPr lang="ru-RU" sz="2400" b="1"/>
              <a:t> в нижнем ярусе.</a:t>
            </a:r>
            <a:r>
              <a:rPr lang="ru-RU"/>
              <a:t> </a:t>
            </a:r>
          </a:p>
        </p:txBody>
      </p:sp>
      <p:sp>
        <p:nvSpPr>
          <p:cNvPr id="74759" name="Rectangle 7"/>
          <p:cNvSpPr>
            <a:spLocks noChangeArrowheads="1"/>
          </p:cNvSpPr>
          <p:nvPr/>
        </p:nvSpPr>
        <p:spPr bwMode="auto">
          <a:xfrm>
            <a:off x="323850" y="5356225"/>
            <a:ext cx="7123113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/>
              <a:t>. </a:t>
            </a:r>
            <a:r>
              <a:rPr lang="ru-RU" sz="2800" b="1" i="1"/>
              <a:t>Когда все пазы подобраны,</a:t>
            </a:r>
          </a:p>
          <a:p>
            <a:r>
              <a:rPr lang="ru-RU" sz="2800" b="1" i="1"/>
              <a:t> верхний ярус легко войдет в нижний.</a:t>
            </a:r>
          </a:p>
          <a:p>
            <a:r>
              <a:rPr lang="ru-RU" sz="2800" b="1" i="1"/>
              <a:t> Немного вдави его.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4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4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4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47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47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47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747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747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747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747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747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5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747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747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8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268413"/>
            <a:ext cx="4391025" cy="396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80" name="Rectangle 4"/>
          <p:cNvSpPr>
            <a:spLocks noChangeArrowheads="1"/>
          </p:cNvSpPr>
          <p:nvPr/>
        </p:nvSpPr>
        <p:spPr bwMode="auto">
          <a:xfrm>
            <a:off x="323850" y="333375"/>
            <a:ext cx="72310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sz="2800" b="1" i="1"/>
              <a:t>Так выглядит сверху готовый торт. </a:t>
            </a:r>
          </a:p>
        </p:txBody>
      </p:sp>
      <p:sp>
        <p:nvSpPr>
          <p:cNvPr id="75782" name="Rectangle 6"/>
          <p:cNvSpPr>
            <a:spLocks noChangeArrowheads="1"/>
          </p:cNvSpPr>
          <p:nvPr/>
        </p:nvSpPr>
        <p:spPr bwMode="auto">
          <a:xfrm>
            <a:off x="611188" y="5734050"/>
            <a:ext cx="6324600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sz="2800" b="1" i="1"/>
              <a:t>Можно приступать к украшению.</a:t>
            </a:r>
          </a:p>
          <a:p>
            <a:pPr eaLnBrk="0" hangingPunct="0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75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75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757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757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179388" y="692150"/>
            <a:ext cx="7632700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2800" b="1" i="1"/>
              <a:t>Согни края к середине. </a:t>
            </a:r>
          </a:p>
          <a:p>
            <a:endParaRPr lang="ru-RU" sz="2800" b="1" i="1"/>
          </a:p>
          <a:p>
            <a:endParaRPr lang="ru-RU" sz="2800" b="1" i="1"/>
          </a:p>
          <a:p>
            <a:pPr algn="r"/>
            <a:r>
              <a:rPr lang="ru-RU" sz="2800" b="1" i="1"/>
              <a:t>(На этом этапе можно перевернуть деталь «горой» к себе и складывать края к середине с другой стороны. Каждый может найти наиболее удобный для себя способ).</a:t>
            </a:r>
          </a:p>
        </p:txBody>
      </p:sp>
      <p:pic>
        <p:nvPicPr>
          <p:cNvPr id="10244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32363" y="333375"/>
            <a:ext cx="3810000" cy="1552575"/>
          </a:xfrm>
          <a:noFill/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365625"/>
            <a:ext cx="3384550" cy="223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4284663" y="5127625"/>
            <a:ext cx="28797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 sz="2800" b="1" i="1"/>
              <a:t>Переверни.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1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b="1" smtClean="0"/>
              <a:t>Рецепт розочек</a:t>
            </a:r>
          </a:p>
        </p:txBody>
      </p:sp>
      <p:sp>
        <p:nvSpPr>
          <p:cNvPr id="76804" name="Rectangle 4"/>
          <p:cNvSpPr>
            <a:spLocks noChangeArrowheads="1"/>
          </p:cNvSpPr>
          <p:nvPr/>
        </p:nvSpPr>
        <p:spPr bwMode="auto">
          <a:xfrm>
            <a:off x="250825" y="1412875"/>
            <a:ext cx="7594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sz="2800" b="1" i="1"/>
              <a:t>Для розочек понадобятся М4 (60х38мм): </a:t>
            </a:r>
          </a:p>
        </p:txBody>
      </p:sp>
      <p:sp>
        <p:nvSpPr>
          <p:cNvPr id="76805" name="Rectangle 5"/>
          <p:cNvSpPr>
            <a:spLocks noChangeArrowheads="1"/>
          </p:cNvSpPr>
          <p:nvPr/>
        </p:nvSpPr>
        <p:spPr bwMode="auto">
          <a:xfrm>
            <a:off x="0" y="2060575"/>
            <a:ext cx="87487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2400" b="1" i="1"/>
              <a:t>розовых — 27 штук (по 9 на каждый ) – всего 3 цветка</a:t>
            </a:r>
            <a:r>
              <a:rPr lang="ru-RU"/>
              <a:t> </a:t>
            </a:r>
          </a:p>
        </p:txBody>
      </p:sp>
      <p:pic>
        <p:nvPicPr>
          <p:cNvPr id="7680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786063"/>
            <a:ext cx="4286250" cy="3667125"/>
          </a:xfrm>
          <a:prstGeom prst="rect">
            <a:avLst/>
          </a:prstGeom>
          <a:noFill/>
          <a:ln w="539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6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6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6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6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6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6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0" y="2143125"/>
            <a:ext cx="3486150" cy="4357688"/>
          </a:xfrm>
          <a:prstGeom prst="rect">
            <a:avLst/>
          </a:prstGeom>
          <a:noFill/>
          <a:ln w="539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57188" y="357188"/>
            <a:ext cx="71564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800" b="1" i="1"/>
              <a:t>Для одного цветка возьми 9 модулей.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14313" y="214313"/>
            <a:ext cx="60753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400" b="1"/>
              <a:t>Разверни 3 модуля и отрежь клапаны.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0" y="642938"/>
            <a:ext cx="785812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i="1">
                <a:solidFill>
                  <a:srgbClr val="0070C0"/>
                </a:solidFill>
              </a:rPr>
              <a:t>Плотно накрути эти модули на тонкую палочку (шпажку, стержень авторучки, зубочистку). При накручивании длинная сторона должна оставаться на одном уровне.</a:t>
            </a:r>
          </a:p>
        </p:txBody>
      </p:sp>
      <p:pic>
        <p:nvPicPr>
          <p:cNvPr id="778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3" y="2071688"/>
            <a:ext cx="3636962" cy="4500562"/>
          </a:xfrm>
          <a:prstGeom prst="rect">
            <a:avLst/>
          </a:prstGeom>
          <a:noFill/>
          <a:ln w="4445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0" y="2214563"/>
            <a:ext cx="5286375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800" b="1"/>
              <a:t>Скрученные заготовки должны иметь достаточно ровный торец, чтобы стоять на столе.</a:t>
            </a:r>
          </a:p>
        </p:txBody>
      </p:sp>
      <p:pic>
        <p:nvPicPr>
          <p:cNvPr id="778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38" y="2643188"/>
            <a:ext cx="3857625" cy="3071812"/>
          </a:xfrm>
          <a:prstGeom prst="rect">
            <a:avLst/>
          </a:prstGeom>
          <a:noFill/>
          <a:ln w="4445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0" y="4143375"/>
            <a:ext cx="51435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800" i="1">
                <a:solidFill>
                  <a:srgbClr val="0070C0"/>
                </a:solidFill>
              </a:rPr>
              <a:t>Разверни другие 6 модулей и немного накрути уголки на палочку</a:t>
            </a:r>
          </a:p>
        </p:txBody>
      </p:sp>
      <p:pic>
        <p:nvPicPr>
          <p:cNvPr id="778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5" y="1744663"/>
            <a:ext cx="3143250" cy="5113337"/>
          </a:xfrm>
          <a:prstGeom prst="rect">
            <a:avLst/>
          </a:prstGeom>
          <a:noFill/>
          <a:ln w="4445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0" y="5643563"/>
            <a:ext cx="40592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800" i="1"/>
              <a:t>Смажь клапаны клеем.</a:t>
            </a:r>
          </a:p>
        </p:txBody>
      </p:sp>
      <p:pic>
        <p:nvPicPr>
          <p:cNvPr id="778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0" y="1643063"/>
            <a:ext cx="3429000" cy="5059362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0" y="0"/>
            <a:ext cx="750093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800" b="1" i="1">
                <a:solidFill>
                  <a:srgbClr val="0070C0"/>
                </a:solidFill>
              </a:rPr>
              <a:t>Вырежи кружок диаметром 25 мм из бумаги того же цвета</a:t>
            </a: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0" y="785813"/>
            <a:ext cx="74295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800" b="1"/>
              <a:t>Немного сведи вместе половинки модуля и приклей его на кружок.</a:t>
            </a:r>
          </a:p>
        </p:txBody>
      </p:sp>
      <p:pic>
        <p:nvPicPr>
          <p:cNvPr id="778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2525" y="2357438"/>
            <a:ext cx="4181475" cy="3500437"/>
          </a:xfrm>
          <a:prstGeom prst="rect">
            <a:avLst/>
          </a:prstGeom>
          <a:noFill/>
          <a:ln w="412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0" y="1785938"/>
            <a:ext cx="4929188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800" b="1" i="1">
                <a:solidFill>
                  <a:srgbClr val="0070C0"/>
                </a:solidFill>
              </a:rPr>
              <a:t>Приклей на кружок ещё 2 таких же модуля.</a:t>
            </a:r>
          </a:p>
        </p:txBody>
      </p:sp>
      <p:pic>
        <p:nvPicPr>
          <p:cNvPr id="778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2214563"/>
            <a:ext cx="4143375" cy="4021137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0" y="2714625"/>
            <a:ext cx="5214938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800" b="1" i="1"/>
              <a:t>Приклеивай так же следующий круг лепестков внутри первого круга. Для этого половинки сильнее придётся сводить вместе.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214313" y="285750"/>
            <a:ext cx="4572000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800" i="1">
                <a:solidFill>
                  <a:srgbClr val="0070C0"/>
                </a:solidFill>
              </a:rPr>
              <a:t>Вставь две свёрнутые в трубочку заготовки одна в другую. Смажь торцы клеем и приклей их в центр.</a:t>
            </a:r>
          </a:p>
        </p:txBody>
      </p:sp>
      <p:pic>
        <p:nvPicPr>
          <p:cNvPr id="77834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613" y="2286000"/>
            <a:ext cx="4116387" cy="3857625"/>
          </a:xfrm>
          <a:prstGeom prst="rect">
            <a:avLst/>
          </a:prstGeom>
          <a:noFill/>
          <a:ln w="4445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35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2286000"/>
            <a:ext cx="4133850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Прямоугольник 24"/>
          <p:cNvSpPr>
            <a:spLocks noChangeArrowheads="1"/>
          </p:cNvSpPr>
          <p:nvPr/>
        </p:nvSpPr>
        <p:spPr bwMode="auto">
          <a:xfrm>
            <a:off x="0" y="2643188"/>
            <a:ext cx="4929188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800" b="1" i="1"/>
              <a:t>Последнюю заготовку-трубочку слегка разверни, смажь торец клеем, приклей её вокруг первых двух трубочек.</a:t>
            </a:r>
          </a:p>
        </p:txBody>
      </p:sp>
      <p:pic>
        <p:nvPicPr>
          <p:cNvPr id="77836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2286000"/>
            <a:ext cx="4210050" cy="392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37" name="Picture 1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285750"/>
            <a:ext cx="7429500" cy="635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Прямоугольник 26"/>
          <p:cNvSpPr>
            <a:spLocks noChangeArrowheads="1"/>
          </p:cNvSpPr>
          <p:nvPr/>
        </p:nvSpPr>
        <p:spPr bwMode="auto">
          <a:xfrm>
            <a:off x="1857375" y="5643563"/>
            <a:ext cx="48641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4400" b="1" i="1" u="sng">
                <a:solidFill>
                  <a:srgbClr val="FF00FF"/>
                </a:solidFill>
              </a:rPr>
              <a:t>Розочка готова.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30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3000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77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2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8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93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98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9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30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3000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15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3000" fill="hold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000" fill="hold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3000"/>
                                        <p:tgtEl>
                                          <p:spTgt spid="77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2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3000" fill="hold"/>
                                        <p:tgtEl>
                                          <p:spTgt spid="778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000" fill="hold"/>
                                        <p:tgtEl>
                                          <p:spTgt spid="778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3000"/>
                                        <p:tgtEl>
                                          <p:spTgt spid="77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2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46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7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51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2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 nodeType="clickPar">
                      <p:stCondLst>
                        <p:cond delay="indefinite"/>
                      </p:stCondLst>
                      <p:childTnLst>
                        <p:par>
                          <p:cTn id="1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2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2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3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4" dur="2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2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3000" fill="hold"/>
                                        <p:tgtEl>
                                          <p:spTgt spid="778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3000" fill="hold"/>
                                        <p:tgtEl>
                                          <p:spTgt spid="778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3000"/>
                                        <p:tgtEl>
                                          <p:spTgt spid="77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7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3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3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3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3000" fill="hold"/>
                                        <p:tgtEl>
                                          <p:spTgt spid="778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3000" fill="hold"/>
                                        <p:tgtEl>
                                          <p:spTgt spid="778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3000"/>
                                        <p:tgtEl>
                                          <p:spTgt spid="77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84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5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89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0" dur="2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2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9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3000" fill="hold"/>
                                        <p:tgtEl>
                                          <p:spTgt spid="778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3000" fill="hold"/>
                                        <p:tgtEl>
                                          <p:spTgt spid="778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3000"/>
                                        <p:tgtEl>
                                          <p:spTgt spid="77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3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3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3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4813" y="0"/>
            <a:ext cx="3481387" cy="844550"/>
          </a:xfrm>
        </p:spPr>
        <p:txBody>
          <a:bodyPr/>
          <a:lstStyle/>
          <a:p>
            <a:pPr algn="r" eaLnBrk="1" hangingPunct="1"/>
            <a:r>
              <a:rPr lang="ru-RU" b="1" i="1" smtClean="0"/>
              <a:t>Лепесток</a:t>
            </a:r>
            <a:r>
              <a:rPr lang="ru-RU" smtClean="0"/>
              <a:t> 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714375"/>
            <a:ext cx="77152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800" b="1" i="1"/>
              <a:t>Чтобы сделать листочек, разверни два модуля, смажь клапаны клеем.</a:t>
            </a:r>
          </a:p>
        </p:txBody>
      </p:sp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1804988"/>
            <a:ext cx="6786563" cy="4800600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0" y="85725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70C0"/>
                </a:solidFill>
              </a:rPr>
              <a:t>Вставь клапаны в карман другого модуля.</a:t>
            </a:r>
          </a:p>
        </p:txBody>
      </p:sp>
      <p:pic>
        <p:nvPicPr>
          <p:cNvPr id="788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1428750"/>
            <a:ext cx="5529262" cy="5181600"/>
          </a:xfrm>
          <a:prstGeom prst="rect">
            <a:avLst/>
          </a:prstGeom>
          <a:noFill/>
          <a:ln w="4445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0" y="642938"/>
            <a:ext cx="764381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b="1" i="1"/>
              <a:t>С обратной стороны клапаны другого модуля надо подклеить.</a:t>
            </a:r>
          </a:p>
        </p:txBody>
      </p:sp>
      <p:pic>
        <p:nvPicPr>
          <p:cNvPr id="788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643063"/>
            <a:ext cx="4791075" cy="4986337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0" y="714375"/>
            <a:ext cx="79295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b="1" i="1">
                <a:solidFill>
                  <a:srgbClr val="0070C0"/>
                </a:solidFill>
              </a:rPr>
              <a:t>Место соединения будет центральной прожилкой листа. Накрути на палочку уголки по бокам от центральной прожилки.</a:t>
            </a:r>
          </a:p>
        </p:txBody>
      </p:sp>
      <p:pic>
        <p:nvPicPr>
          <p:cNvPr id="788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2000250"/>
            <a:ext cx="7177088" cy="4572000"/>
          </a:xfrm>
          <a:prstGeom prst="rect">
            <a:avLst/>
          </a:prstGeom>
          <a:noFill/>
          <a:ln w="476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0" y="1785938"/>
            <a:ext cx="4143375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800" b="1" i="1"/>
              <a:t>Немного сожми листочек сзади, формируя нужные очертания.</a:t>
            </a:r>
          </a:p>
        </p:txBody>
      </p:sp>
      <p:pic>
        <p:nvPicPr>
          <p:cNvPr id="788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714375"/>
            <a:ext cx="3671887" cy="5900738"/>
          </a:xfrm>
          <a:prstGeom prst="rect">
            <a:avLst/>
          </a:prstGeom>
          <a:noFill/>
          <a:ln w="4445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549" name="TextBox 14"/>
          <p:cNvSpPr txBox="1">
            <a:spLocks noChangeArrowheads="1"/>
          </p:cNvSpPr>
          <p:nvPr/>
        </p:nvSpPr>
        <p:spPr bwMode="auto">
          <a:xfrm>
            <a:off x="285750" y="4857750"/>
            <a:ext cx="33813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4000" b="1" i="1" u="sng">
                <a:solidFill>
                  <a:srgbClr val="FF00FF"/>
                </a:solidFill>
              </a:rPr>
              <a:t>Лист готов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2000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2000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000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7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build="allAtOnce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5400" smtClean="0"/>
              <a:t>Украшаем?</a:t>
            </a:r>
          </a:p>
        </p:txBody>
      </p:sp>
      <p:pic>
        <p:nvPicPr>
          <p:cNvPr id="798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643063"/>
            <a:ext cx="3929062" cy="5000625"/>
          </a:xfrm>
          <a:prstGeom prst="rect">
            <a:avLst/>
          </a:prstGeom>
          <a:noFill/>
          <a:ln w="28575">
            <a:solidFill>
              <a:srgbClr val="6D5AF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55341">
            <a:off x="4175125" y="931863"/>
            <a:ext cx="4249738" cy="4206875"/>
          </a:xfrm>
          <a:prstGeom prst="rect">
            <a:avLst/>
          </a:prstGeom>
          <a:noFill/>
          <a:ln w="34925">
            <a:solidFill>
              <a:srgbClr val="6D5AF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9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Прямоугольник 3"/>
          <p:cNvSpPr>
            <a:spLocks noChangeArrowheads="1"/>
          </p:cNvSpPr>
          <p:nvPr/>
        </p:nvSpPr>
        <p:spPr bwMode="auto">
          <a:xfrm>
            <a:off x="500063" y="1357313"/>
            <a:ext cx="65008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/>
              <a:t>http://stranamasterov.ru/technic/origami_module?tid=451</a:t>
            </a:r>
            <a:endParaRPr lang="ru-RU"/>
          </a:p>
        </p:txBody>
      </p:sp>
      <p:sp>
        <p:nvSpPr>
          <p:cNvPr id="67587" name="Прямоугольник 4"/>
          <p:cNvSpPr>
            <a:spLocks noChangeArrowheads="1"/>
          </p:cNvSpPr>
          <p:nvPr/>
        </p:nvSpPr>
        <p:spPr bwMode="auto">
          <a:xfrm>
            <a:off x="500063" y="2428875"/>
            <a:ext cx="65008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/>
              <a:t>http://stranamasterov.ru/technics/module_fir?tid=451%2C328</a:t>
            </a:r>
            <a:endParaRPr lang="ru-RU"/>
          </a:p>
        </p:txBody>
      </p:sp>
      <p:sp>
        <p:nvSpPr>
          <p:cNvPr id="67588" name="Прямоугольник 5"/>
          <p:cNvSpPr>
            <a:spLocks noChangeArrowheads="1"/>
          </p:cNvSpPr>
          <p:nvPr/>
        </p:nvSpPr>
        <p:spPr bwMode="auto">
          <a:xfrm>
            <a:off x="500063" y="2928938"/>
            <a:ext cx="63579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/>
              <a:t>http://stranamasterov.ru/technics/cake?tid=451%2C328</a:t>
            </a:r>
            <a:endParaRPr lang="ru-RU"/>
          </a:p>
        </p:txBody>
      </p:sp>
      <p:sp>
        <p:nvSpPr>
          <p:cNvPr id="67589" name="Прямоугольник 6"/>
          <p:cNvSpPr>
            <a:spLocks noChangeArrowheads="1"/>
          </p:cNvSpPr>
          <p:nvPr/>
        </p:nvSpPr>
        <p:spPr bwMode="auto">
          <a:xfrm>
            <a:off x="500063" y="1857375"/>
            <a:ext cx="67151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/>
              <a:t>http://stranamasterov.ru/technics/dragon-fly?tid=451%2C328</a:t>
            </a:r>
            <a:endParaRPr lang="ru-RU"/>
          </a:p>
        </p:txBody>
      </p:sp>
      <p:sp>
        <p:nvSpPr>
          <p:cNvPr id="67590" name="TextBox 8"/>
          <p:cNvSpPr txBox="1">
            <a:spLocks noChangeArrowheads="1"/>
          </p:cNvSpPr>
          <p:nvPr/>
        </p:nvSpPr>
        <p:spPr bwMode="auto">
          <a:xfrm>
            <a:off x="785813" y="714375"/>
            <a:ext cx="3990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200" i="1">
                <a:solidFill>
                  <a:srgbClr val="0070C0"/>
                </a:solidFill>
              </a:rPr>
              <a:t>Интернетресурсы: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27538" y="260350"/>
            <a:ext cx="3887787" cy="2592388"/>
          </a:xfrm>
          <a:noFill/>
        </p:spPr>
      </p:pic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6877050" y="260350"/>
            <a:ext cx="15113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ru-RU" sz="2800" b="1" i="1"/>
              <a:t>Загни уголки.</a:t>
            </a:r>
            <a:r>
              <a:rPr lang="ru-RU" sz="2400"/>
              <a:t> </a:t>
            </a: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250825" y="765175"/>
            <a:ext cx="4176713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2400"/>
              <a:t>(Обрати внимание: между сложенным уголком и верхним треугольником лучше оставлять небольшой зазор).</a:t>
            </a:r>
          </a:p>
        </p:txBody>
      </p:sp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500438"/>
            <a:ext cx="3810000" cy="266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4500563" y="4243388"/>
            <a:ext cx="3024187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2800" b="1" i="1"/>
              <a:t>Подними края вверх.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404813"/>
            <a:ext cx="3810000" cy="2016125"/>
          </a:xfrm>
          <a:noFill/>
        </p:spPr>
      </p:pic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4500563" y="908050"/>
            <a:ext cx="2951162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ru-RU" sz="2800" b="1" i="1"/>
              <a:t>Сложи треугольник.</a:t>
            </a:r>
            <a:r>
              <a:rPr lang="ru-RU" sz="2400"/>
              <a:t> </a:t>
            </a: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179388" y="2636838"/>
            <a:ext cx="76327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ru-RU" sz="2800" b="1" i="1"/>
              <a:t>Получившийся модуль имеет</a:t>
            </a:r>
          </a:p>
          <a:p>
            <a:pPr algn="r"/>
            <a:r>
              <a:rPr lang="ru-RU" sz="2800" b="1" i="1"/>
              <a:t> два уголка          и           два кармашка  .</a:t>
            </a:r>
            <a:r>
              <a:rPr lang="ru-RU" sz="2400"/>
              <a:t> </a:t>
            </a:r>
          </a:p>
        </p:txBody>
      </p:sp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4508500"/>
            <a:ext cx="19050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4581525"/>
            <a:ext cx="201612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7" name="Rectangle 9"/>
          <p:cNvSpPr>
            <a:spLocks noChangeArrowheads="1"/>
          </p:cNvSpPr>
          <p:nvPr/>
        </p:nvSpPr>
        <p:spPr bwMode="auto">
          <a:xfrm>
            <a:off x="0" y="17526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0248" name="Line 10"/>
          <p:cNvSpPr>
            <a:spLocks noChangeShapeType="1"/>
          </p:cNvSpPr>
          <p:nvPr/>
        </p:nvSpPr>
        <p:spPr bwMode="auto">
          <a:xfrm>
            <a:off x="611188" y="602138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00" name="Line 12"/>
          <p:cNvSpPr>
            <a:spLocks noChangeShapeType="1"/>
          </p:cNvSpPr>
          <p:nvPr/>
        </p:nvSpPr>
        <p:spPr bwMode="auto">
          <a:xfrm flipH="1">
            <a:off x="1619250" y="3500438"/>
            <a:ext cx="73025" cy="24495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01" name="Line 13"/>
          <p:cNvSpPr>
            <a:spLocks noChangeShapeType="1"/>
          </p:cNvSpPr>
          <p:nvPr/>
        </p:nvSpPr>
        <p:spPr bwMode="auto">
          <a:xfrm>
            <a:off x="1692275" y="3500438"/>
            <a:ext cx="1150938" cy="24495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03" name="Line 15"/>
          <p:cNvSpPr>
            <a:spLocks noChangeShapeType="1"/>
          </p:cNvSpPr>
          <p:nvPr/>
        </p:nvSpPr>
        <p:spPr bwMode="auto">
          <a:xfrm>
            <a:off x="5076825" y="3500438"/>
            <a:ext cx="431800" cy="1873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04" name="Line 16"/>
          <p:cNvSpPr>
            <a:spLocks noChangeShapeType="1"/>
          </p:cNvSpPr>
          <p:nvPr/>
        </p:nvSpPr>
        <p:spPr bwMode="auto">
          <a:xfrm flipH="1">
            <a:off x="5651500" y="3500438"/>
            <a:ext cx="1008063" cy="2016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22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22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22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0" grpId="0" animBg="1"/>
      <p:bldP spid="12301" grpId="0" animBg="1"/>
      <p:bldP spid="12303" grpId="0" animBg="1"/>
      <p:bldP spid="1230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404813"/>
            <a:ext cx="7345362" cy="1143000"/>
          </a:xfrm>
        </p:spPr>
        <p:txBody>
          <a:bodyPr/>
          <a:lstStyle/>
          <a:p>
            <a:pPr algn="ctr" eaLnBrk="1" hangingPunct="1"/>
            <a:r>
              <a:rPr lang="ru-RU" b="1" i="1" smtClean="0"/>
              <a:t>Как соединять модули между собой</a:t>
            </a:r>
          </a:p>
        </p:txBody>
      </p:sp>
      <p:pic>
        <p:nvPicPr>
          <p:cNvPr id="13316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24300" y="3716338"/>
            <a:ext cx="3527425" cy="2736850"/>
          </a:xfrm>
          <a:noFill/>
        </p:spPr>
      </p:pic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539750" y="1795463"/>
            <a:ext cx="6624638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2800" b="1" i="1"/>
              <a:t>Сложенные по приведенной схеме модули, можно вставлять друг в друга различными способами и получать объёмные изделия. </a:t>
            </a: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539750" y="4724400"/>
            <a:ext cx="3240088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b="1" i="1"/>
              <a:t>Вот один из возможных примеров соединения: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16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16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dd88a23a75df9bea74923858741fc6943365a1d"/>
</p:tagLst>
</file>

<file path=ppt/theme/theme1.xml><?xml version="1.0" encoding="utf-8"?>
<a:theme xmlns:a="http://schemas.openxmlformats.org/drawingml/2006/main" name="Кимоно">
  <a:themeElements>
    <a:clrScheme name="Кимоно 1">
      <a:dk1>
        <a:srgbClr val="2F1311"/>
      </a:dk1>
      <a:lt1>
        <a:srgbClr val="C16059"/>
      </a:lt1>
      <a:dk2>
        <a:srgbClr val="F7D47D"/>
      </a:dk2>
      <a:lt2>
        <a:srgbClr val="000000"/>
      </a:lt2>
      <a:accent1>
        <a:srgbClr val="D5B781"/>
      </a:accent1>
      <a:accent2>
        <a:srgbClr val="79AF7D"/>
      </a:accent2>
      <a:accent3>
        <a:srgbClr val="DDB6B5"/>
      </a:accent3>
      <a:accent4>
        <a:srgbClr val="270E0D"/>
      </a:accent4>
      <a:accent5>
        <a:srgbClr val="E7D8C1"/>
      </a:accent5>
      <a:accent6>
        <a:srgbClr val="6D9E71"/>
      </a:accent6>
      <a:hlink>
        <a:srgbClr val="F0B854"/>
      </a:hlink>
      <a:folHlink>
        <a:srgbClr val="DC893E"/>
      </a:folHlink>
    </a:clrScheme>
    <a:fontScheme name="Кимоно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имоно 1">
        <a:dk1>
          <a:srgbClr val="2F1311"/>
        </a:dk1>
        <a:lt1>
          <a:srgbClr val="C16059"/>
        </a:lt1>
        <a:dk2>
          <a:srgbClr val="F7D47D"/>
        </a:dk2>
        <a:lt2>
          <a:srgbClr val="000000"/>
        </a:lt2>
        <a:accent1>
          <a:srgbClr val="D5B781"/>
        </a:accent1>
        <a:accent2>
          <a:srgbClr val="79AF7D"/>
        </a:accent2>
        <a:accent3>
          <a:srgbClr val="DDB6B5"/>
        </a:accent3>
        <a:accent4>
          <a:srgbClr val="270E0D"/>
        </a:accent4>
        <a:accent5>
          <a:srgbClr val="E7D8C1"/>
        </a:accent5>
        <a:accent6>
          <a:srgbClr val="6D9E71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2">
        <a:dk1>
          <a:srgbClr val="000000"/>
        </a:dk1>
        <a:lt1>
          <a:srgbClr val="FFFFFF"/>
        </a:lt1>
        <a:dk2>
          <a:srgbClr val="000000"/>
        </a:dk2>
        <a:lt2>
          <a:srgbClr val="F7D47D"/>
        </a:lt2>
        <a:accent1>
          <a:srgbClr val="C19341"/>
        </a:accent1>
        <a:accent2>
          <a:srgbClr val="60A265"/>
        </a:accent2>
        <a:accent3>
          <a:srgbClr val="AAAAAA"/>
        </a:accent3>
        <a:accent4>
          <a:srgbClr val="DADADA"/>
        </a:accent4>
        <a:accent5>
          <a:srgbClr val="DDC8B0"/>
        </a:accent5>
        <a:accent6>
          <a:srgbClr val="56925B"/>
        </a:accent6>
        <a:hlink>
          <a:srgbClr val="EB9F17"/>
        </a:hlink>
        <a:folHlink>
          <a:srgbClr val="CF76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имоно 3">
        <a:dk1>
          <a:srgbClr val="00002E"/>
        </a:dk1>
        <a:lt1>
          <a:srgbClr val="FFFFFF"/>
        </a:lt1>
        <a:dk2>
          <a:srgbClr val="003399"/>
        </a:dk2>
        <a:lt2>
          <a:srgbClr val="F4BC40"/>
        </a:lt2>
        <a:accent1>
          <a:srgbClr val="9280CC"/>
        </a:accent1>
        <a:accent2>
          <a:srgbClr val="BD51A1"/>
        </a:accent2>
        <a:accent3>
          <a:srgbClr val="AAADCA"/>
        </a:accent3>
        <a:accent4>
          <a:srgbClr val="DADADA"/>
        </a:accent4>
        <a:accent5>
          <a:srgbClr val="C7C0E2"/>
        </a:accent5>
        <a:accent6>
          <a:srgbClr val="AB4991"/>
        </a:accent6>
        <a:hlink>
          <a:srgbClr val="CC66FF"/>
        </a:hlink>
        <a:folHlink>
          <a:srgbClr val="824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имоно 4">
        <a:dk1>
          <a:srgbClr val="2F1311"/>
        </a:dk1>
        <a:lt1>
          <a:srgbClr val="7A8E9C"/>
        </a:lt1>
        <a:dk2>
          <a:srgbClr val="FDF4DF"/>
        </a:dk2>
        <a:lt2>
          <a:srgbClr val="3E4A52"/>
        </a:lt2>
        <a:accent1>
          <a:srgbClr val="81ABA0"/>
        </a:accent1>
        <a:accent2>
          <a:srgbClr val="CD817B"/>
        </a:accent2>
        <a:accent3>
          <a:srgbClr val="BEC6CB"/>
        </a:accent3>
        <a:accent4>
          <a:srgbClr val="270E0D"/>
        </a:accent4>
        <a:accent5>
          <a:srgbClr val="C1D2CD"/>
        </a:accent5>
        <a:accent6>
          <a:srgbClr val="BA746F"/>
        </a:accent6>
        <a:hlink>
          <a:srgbClr val="BEBC76"/>
        </a:hlink>
        <a:folHlink>
          <a:srgbClr val="668E6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5">
        <a:dk1>
          <a:srgbClr val="2F1311"/>
        </a:dk1>
        <a:lt1>
          <a:srgbClr val="7A9C7C"/>
        </a:lt1>
        <a:dk2>
          <a:srgbClr val="FBEBC3"/>
        </a:dk2>
        <a:lt2>
          <a:srgbClr val="3C503D"/>
        </a:lt2>
        <a:accent1>
          <a:srgbClr val="D5B781"/>
        </a:accent1>
        <a:accent2>
          <a:srgbClr val="C16059"/>
        </a:accent2>
        <a:accent3>
          <a:srgbClr val="BECBBF"/>
        </a:accent3>
        <a:accent4>
          <a:srgbClr val="270E0D"/>
        </a:accent4>
        <a:accent5>
          <a:srgbClr val="E7D8C1"/>
        </a:accent5>
        <a:accent6>
          <a:srgbClr val="AF5650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6">
        <a:dk1>
          <a:srgbClr val="000000"/>
        </a:dk1>
        <a:lt1>
          <a:srgbClr val="D9EFE0"/>
        </a:lt1>
        <a:dk2>
          <a:srgbClr val="30605A"/>
        </a:dk2>
        <a:lt2>
          <a:srgbClr val="15331E"/>
        </a:lt2>
        <a:accent1>
          <a:srgbClr val="A4C6BA"/>
        </a:accent1>
        <a:accent2>
          <a:srgbClr val="558F7D"/>
        </a:accent2>
        <a:accent3>
          <a:srgbClr val="E9F6ED"/>
        </a:accent3>
        <a:accent4>
          <a:srgbClr val="000000"/>
        </a:accent4>
        <a:accent5>
          <a:srgbClr val="CFDFD9"/>
        </a:accent5>
        <a:accent6>
          <a:srgbClr val="4C8171"/>
        </a:accent6>
        <a:hlink>
          <a:srgbClr val="C1C177"/>
        </a:hlink>
        <a:folHlink>
          <a:srgbClr val="A08F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7">
        <a:dk1>
          <a:srgbClr val="2F1311"/>
        </a:dk1>
        <a:lt1>
          <a:srgbClr val="CFC7B5"/>
        </a:lt1>
        <a:dk2>
          <a:srgbClr val="853F35"/>
        </a:dk2>
        <a:lt2>
          <a:srgbClr val="8E7F5E"/>
        </a:lt2>
        <a:accent1>
          <a:srgbClr val="EBD2A5"/>
        </a:accent1>
        <a:accent2>
          <a:srgbClr val="A5C9A8"/>
        </a:accent2>
        <a:accent3>
          <a:srgbClr val="E4E0D7"/>
        </a:accent3>
        <a:accent4>
          <a:srgbClr val="270E0D"/>
        </a:accent4>
        <a:accent5>
          <a:srgbClr val="F3E5CF"/>
        </a:accent5>
        <a:accent6>
          <a:srgbClr val="95B698"/>
        </a:accent6>
        <a:hlink>
          <a:srgbClr val="C68510"/>
        </a:hlink>
        <a:folHlink>
          <a:srgbClr val="E5A8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8">
        <a:dk1>
          <a:srgbClr val="000000"/>
        </a:dk1>
        <a:lt1>
          <a:srgbClr val="F0EED8"/>
        </a:lt1>
        <a:dk2>
          <a:srgbClr val="666729"/>
        </a:dk2>
        <a:lt2>
          <a:srgbClr val="3F3B19"/>
        </a:lt2>
        <a:accent1>
          <a:srgbClr val="E9D47D"/>
        </a:accent1>
        <a:accent2>
          <a:srgbClr val="D4DD91"/>
        </a:accent2>
        <a:accent3>
          <a:srgbClr val="F6F5E9"/>
        </a:accent3>
        <a:accent4>
          <a:srgbClr val="000000"/>
        </a:accent4>
        <a:accent5>
          <a:srgbClr val="F2E6BF"/>
        </a:accent5>
        <a:accent6>
          <a:srgbClr val="C0C883"/>
        </a:accent6>
        <a:hlink>
          <a:srgbClr val="9D943F"/>
        </a:hlink>
        <a:folHlink>
          <a:srgbClr val="C9C1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Kimono</Template>
  <TotalTime>1186</TotalTime>
  <Words>1764</Words>
  <Application>Microsoft Office PowerPoint</Application>
  <PresentationFormat>Экран (4:3)</PresentationFormat>
  <Paragraphs>323</Paragraphs>
  <Slides>64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64</vt:i4>
      </vt:variant>
    </vt:vector>
  </HeadingPairs>
  <TitlesOfParts>
    <vt:vector size="68" baseType="lpstr">
      <vt:lpstr>Arial</vt:lpstr>
      <vt:lpstr>Calibri</vt:lpstr>
      <vt:lpstr>Times New Roman</vt:lpstr>
      <vt:lpstr>Кимоно</vt:lpstr>
      <vt:lpstr>Модульные изделия</vt:lpstr>
      <vt:lpstr>Треугольный модуль</vt:lpstr>
      <vt:lpstr>Презентация PowerPoint</vt:lpstr>
      <vt:lpstr>Презентация PowerPoint</vt:lpstr>
      <vt:lpstr>Как сложить треугольный модуль оригами</vt:lpstr>
      <vt:lpstr>Презентация PowerPoint</vt:lpstr>
      <vt:lpstr>Презентация PowerPoint</vt:lpstr>
      <vt:lpstr>Презентация PowerPoint</vt:lpstr>
      <vt:lpstr>Как соединять модули между собой</vt:lpstr>
      <vt:lpstr>Презентация PowerPoint</vt:lpstr>
      <vt:lpstr>С т р е к о з 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 Т Р Е К О З 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 о р т</vt:lpstr>
      <vt:lpstr>П р и г о т о в ь 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Рецепт розочек</vt:lpstr>
      <vt:lpstr>Презентация PowerPoint</vt:lpstr>
      <vt:lpstr>Лепесток </vt:lpstr>
      <vt:lpstr>Украшаем?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Модульные изделия</dc:title>
  <dc:creator>Паша</dc:creator>
  <cp:lastModifiedBy>Admin</cp:lastModifiedBy>
  <cp:revision>35</cp:revision>
  <dcterms:created xsi:type="dcterms:W3CDTF">2009-03-28T07:48:54Z</dcterms:created>
  <dcterms:modified xsi:type="dcterms:W3CDTF">2014-05-13T19:38:10Z</dcterms:modified>
</cp:coreProperties>
</file>