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74" r:id="rId5"/>
    <p:sldId id="258" r:id="rId6"/>
    <p:sldId id="264" r:id="rId7"/>
    <p:sldId id="273" r:id="rId8"/>
    <p:sldId id="272" r:id="rId9"/>
    <p:sldId id="257" r:id="rId10"/>
    <p:sldId id="268" r:id="rId11"/>
    <p:sldId id="261" r:id="rId12"/>
    <p:sldId id="265" r:id="rId13"/>
    <p:sldId id="266" r:id="rId14"/>
    <p:sldId id="269" r:id="rId15"/>
    <p:sldId id="267" r:id="rId16"/>
    <p:sldId id="271" r:id="rId17"/>
    <p:sldId id="27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C0A78-500E-489B-AF23-716E1D7368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D8DF1-5F0A-4ED8-816D-79197B4352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F8374-FC68-4DD4-A43E-EBDA071645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50C62-86DD-460E-9AE8-FE19ED60DD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FDFB19-B3CD-4AF5-9D48-657E64DEE8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05CC9-E406-43AC-9FBB-936E877FCB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C5263-DDD2-4BB7-A693-FEC2EBD7FD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1FC57-0410-46CA-A478-1E315127D4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5C2BD-5FAF-47A2-9A01-7F44399E3F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0C833-F9D9-47C8-B8D8-85BCD5D1FB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BEE47-2AF6-42F3-903E-5CBC2335A4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7BF829-5B90-44EA-B70F-83FBC2C7211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2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0.wav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1.wav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2.wav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3.wav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4.wav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7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5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9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МАШИНЫ СПЕЦИАЛЬНОГО НАЗНАЧЕНИЯ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6308725"/>
            <a:ext cx="6400800" cy="4095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>
                <a:latin typeface="Baskerville Old Face" pitchFamily="18" charset="0"/>
              </a:rPr>
              <a:t>Виктория Кузнецова</a:t>
            </a:r>
          </a:p>
        </p:txBody>
      </p:sp>
      <p:pic>
        <p:nvPicPr>
          <p:cNvPr id="205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-458788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3" fill="hold"/>
                                        <p:tgtEl>
                                          <p:spTgt spid="20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324975" cy="922337"/>
          </a:xfrm>
        </p:spPr>
        <p:txBody>
          <a:bodyPr/>
          <a:lstStyle/>
          <a:p>
            <a:r>
              <a:rPr lang="ru-RU" sz="4000"/>
              <a:t>АВТОЦИСТЕРНА</a:t>
            </a:r>
          </a:p>
        </p:txBody>
      </p:sp>
      <p:pic>
        <p:nvPicPr>
          <p:cNvPr id="14339" name="Picture 3" descr="газовая служб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916113"/>
            <a:ext cx="7632700" cy="4351337"/>
          </a:xfrm>
          <a:prstGeom prst="rect">
            <a:avLst/>
          </a:prstGeom>
          <a:noFill/>
        </p:spPr>
      </p:pic>
      <p:pic>
        <p:nvPicPr>
          <p:cNvPr id="1434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85" fill="hold"/>
                                        <p:tgtEl>
                                          <p:spTgt spid="143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/>
              <a:t>ЭКСКАВАТОР</a:t>
            </a:r>
          </a:p>
        </p:txBody>
      </p:sp>
      <p:pic>
        <p:nvPicPr>
          <p:cNvPr id="7171" name="Picture 3" descr="экскава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268413"/>
            <a:ext cx="7705725" cy="5040312"/>
          </a:xfrm>
          <a:prstGeom prst="rect">
            <a:avLst/>
          </a:prstGeom>
          <a:noFill/>
        </p:spPr>
      </p:pic>
      <p:pic>
        <p:nvPicPr>
          <p:cNvPr id="717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0638" y="-531813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6" fill="hold"/>
                                        <p:tgtEl>
                                          <p:spTgt spid="71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ru-RU"/>
              <a:t>БЕТОНОМЕШАЛКА</a:t>
            </a:r>
          </a:p>
        </p:txBody>
      </p:sp>
      <p:pic>
        <p:nvPicPr>
          <p:cNvPr id="11267" name="Picture 3" descr="бетономешал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916113"/>
            <a:ext cx="7488238" cy="4032250"/>
          </a:xfrm>
          <a:prstGeom prst="rect">
            <a:avLst/>
          </a:prstGeom>
          <a:noFill/>
        </p:spPr>
      </p:pic>
      <p:pic>
        <p:nvPicPr>
          <p:cNvPr id="11268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0638" y="-38735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6" fill="hold"/>
                                        <p:tgtEl>
                                          <p:spTgt spid="112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6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r>
              <a:rPr lang="ru-RU"/>
              <a:t>БУЛЬДОЗЕР</a:t>
            </a:r>
          </a:p>
        </p:txBody>
      </p:sp>
      <p:pic>
        <p:nvPicPr>
          <p:cNvPr id="12291" name="Picture 3" descr="бульдозе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1628775"/>
            <a:ext cx="7200900" cy="4968875"/>
          </a:xfrm>
          <a:prstGeom prst="rect">
            <a:avLst/>
          </a:prstGeom>
          <a:noFill/>
        </p:spPr>
      </p:pic>
      <p:pic>
        <p:nvPicPr>
          <p:cNvPr id="1229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6" fill="hold"/>
                                        <p:tgtEl>
                                          <p:spTgt spid="122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74638"/>
            <a:ext cx="7931150" cy="1066800"/>
          </a:xfrm>
        </p:spPr>
        <p:txBody>
          <a:bodyPr/>
          <a:lstStyle/>
          <a:p>
            <a:r>
              <a:rPr lang="ru-RU"/>
              <a:t>АВТОКРАН</a:t>
            </a:r>
          </a:p>
        </p:txBody>
      </p:sp>
      <p:pic>
        <p:nvPicPr>
          <p:cNvPr id="15363" name="Picture 3" descr="кра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844675"/>
            <a:ext cx="7777162" cy="4456113"/>
          </a:xfrm>
          <a:prstGeom prst="rect">
            <a:avLst/>
          </a:prstGeom>
          <a:noFill/>
        </p:spPr>
      </p:pic>
      <p:pic>
        <p:nvPicPr>
          <p:cNvPr id="1536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0638" y="-38735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7" fill="hold"/>
                                        <p:tgtEl>
                                          <p:spTgt spid="153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МИНИ АВТОКРАН</a:t>
            </a:r>
          </a:p>
        </p:txBody>
      </p:sp>
      <p:pic>
        <p:nvPicPr>
          <p:cNvPr id="13315" name="Picture 3" descr="1c1e21c6_tow truck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1773238"/>
            <a:ext cx="7200900" cy="4465637"/>
          </a:xfrm>
          <a:prstGeom prst="rect">
            <a:avLst/>
          </a:prstGeom>
          <a:noFill/>
        </p:spPr>
      </p:pic>
      <p:pic>
        <p:nvPicPr>
          <p:cNvPr id="1331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0638" y="-531813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5" fill="hold"/>
                                        <p:tgtEl>
                                          <p:spTgt spid="133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/>
              <a:t>КАТОК</a:t>
            </a:r>
          </a:p>
        </p:txBody>
      </p:sp>
      <p:pic>
        <p:nvPicPr>
          <p:cNvPr id="18436" name="Picture 4" descr="IN00153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1916113"/>
            <a:ext cx="6769100" cy="4567237"/>
          </a:xfrm>
          <a:prstGeom prst="rect">
            <a:avLst/>
          </a:prstGeom>
          <a:noFill/>
        </p:spPr>
      </p:pic>
      <p:pic>
        <p:nvPicPr>
          <p:cNvPr id="1843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7" fill="hold"/>
                                        <p:tgtEl>
                                          <p:spTgt spid="184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КОНЕЦ</a:t>
            </a:r>
          </a:p>
        </p:txBody>
      </p:sp>
      <p:pic>
        <p:nvPicPr>
          <p:cNvPr id="1639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713" y="-458788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7" fill="hold"/>
                                        <p:tgtEl>
                                          <p:spTgt spid="163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/>
              <a:t>САМОСВАЛ</a:t>
            </a:r>
          </a:p>
        </p:txBody>
      </p:sp>
      <p:pic>
        <p:nvPicPr>
          <p:cNvPr id="5123" name="Picture 3" descr="самосва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1916113"/>
            <a:ext cx="5545137" cy="4129087"/>
          </a:xfrm>
          <a:prstGeom prst="rect">
            <a:avLst/>
          </a:prstGeom>
          <a:noFill/>
        </p:spPr>
      </p:pic>
      <p:pic>
        <p:nvPicPr>
          <p:cNvPr id="512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0638" y="-531813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5" fill="hold"/>
                                        <p:tgtEl>
                                          <p:spTgt spid="51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/>
              <a:t>ГРУЗОВИК</a:t>
            </a:r>
          </a:p>
        </p:txBody>
      </p:sp>
      <p:pic>
        <p:nvPicPr>
          <p:cNvPr id="6147" name="Picture 3" descr="полуприце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484313"/>
            <a:ext cx="7561263" cy="5111750"/>
          </a:xfrm>
          <a:prstGeom prst="rect">
            <a:avLst/>
          </a:prstGeom>
          <a:noFill/>
        </p:spPr>
      </p:pic>
      <p:pic>
        <p:nvPicPr>
          <p:cNvPr id="6148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0638" y="-531813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6" fill="hold"/>
                                        <p:tgtEl>
                                          <p:spTgt spid="61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4000"/>
              <a:t>ТРЕЙЛЕР</a:t>
            </a:r>
          </a:p>
        </p:txBody>
      </p:sp>
      <p:pic>
        <p:nvPicPr>
          <p:cNvPr id="22532" name="Picture 4" descr="semi trailer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700213"/>
            <a:ext cx="8483600" cy="3709987"/>
          </a:xfrm>
          <a:prstGeom prst="rect">
            <a:avLst/>
          </a:prstGeom>
          <a:noFill/>
        </p:spPr>
      </p:pic>
      <p:pic>
        <p:nvPicPr>
          <p:cNvPr id="2253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-60325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6" fill="hold"/>
                                        <p:tgtEl>
                                          <p:spTgt spid="225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ПОЖАРНАЯ МАШИНА</a:t>
            </a:r>
          </a:p>
        </p:txBody>
      </p:sp>
      <p:pic>
        <p:nvPicPr>
          <p:cNvPr id="4099" name="Picture 3" descr="пожар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060575"/>
            <a:ext cx="7705725" cy="4176713"/>
          </a:xfrm>
          <a:prstGeom prst="rect">
            <a:avLst/>
          </a:prstGeom>
          <a:noFill/>
        </p:spPr>
      </p:pic>
      <p:pic>
        <p:nvPicPr>
          <p:cNvPr id="410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0638" y="-38735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5" fill="hold"/>
                                        <p:tgtEl>
                                          <p:spTgt spid="4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ru-RU" sz="4000"/>
              <a:t>МИЛИЦЕЙСКАЯ МАШИНА</a:t>
            </a:r>
          </a:p>
        </p:txBody>
      </p:sp>
      <p:pic>
        <p:nvPicPr>
          <p:cNvPr id="10243" name="Picture 3" descr="58a2a73c_police car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1989138"/>
            <a:ext cx="6408738" cy="4659312"/>
          </a:xfrm>
          <a:prstGeom prst="rect">
            <a:avLst/>
          </a:prstGeom>
          <a:noFill/>
        </p:spPr>
      </p:pic>
      <p:pic>
        <p:nvPicPr>
          <p:cNvPr id="1024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688" y="-458788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5" fill="hold"/>
                                        <p:tgtEl>
                                          <p:spTgt spid="102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СКОРАЯ ПОМОЩЬ</a:t>
            </a:r>
          </a:p>
        </p:txBody>
      </p:sp>
      <p:pic>
        <p:nvPicPr>
          <p:cNvPr id="21509" name="Picture 5" descr="ambulanc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2420938"/>
            <a:ext cx="6769100" cy="3289300"/>
          </a:xfrm>
          <a:prstGeom prst="rect">
            <a:avLst/>
          </a:prstGeom>
          <a:noFill/>
        </p:spPr>
      </p:pic>
      <p:pic>
        <p:nvPicPr>
          <p:cNvPr id="2151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5" fill="hold"/>
                                        <p:tgtEl>
                                          <p:spTgt spid="215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686800" cy="1143000"/>
          </a:xfrm>
        </p:spPr>
        <p:txBody>
          <a:bodyPr/>
          <a:lstStyle/>
          <a:p>
            <a:r>
              <a:rPr lang="ru-RU" sz="3600"/>
              <a:t>МАШИНА ДОРОЖНОЙ СЛУЖБЫ</a:t>
            </a:r>
          </a:p>
        </p:txBody>
      </p:sp>
      <p:pic>
        <p:nvPicPr>
          <p:cNvPr id="20484" name="Picture 4" descr="sanitation tru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773238"/>
            <a:ext cx="7753350" cy="4362450"/>
          </a:xfrm>
          <a:prstGeom prst="rect">
            <a:avLst/>
          </a:prstGeom>
          <a:noFill/>
        </p:spPr>
      </p:pic>
      <p:pic>
        <p:nvPicPr>
          <p:cNvPr id="2048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0638" y="-458788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83" fill="hold"/>
                                        <p:tgtEl>
                                          <p:spTgt spid="204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МИНИПОГРУЗЧИК</a:t>
            </a:r>
          </a:p>
        </p:txBody>
      </p:sp>
      <p:pic>
        <p:nvPicPr>
          <p:cNvPr id="3075" name="Picture 3" descr="мини погрузч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2060575"/>
            <a:ext cx="6551613" cy="4392613"/>
          </a:xfrm>
          <a:prstGeom prst="rect">
            <a:avLst/>
          </a:prstGeom>
          <a:noFill/>
        </p:spPr>
      </p:pic>
      <p:pic>
        <p:nvPicPr>
          <p:cNvPr id="307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0638" y="-38735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5" fill="hold"/>
                                        <p:tgtEl>
                                          <p:spTgt spid="30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CC3300"/>
      </a:dk1>
      <a:lt1>
        <a:srgbClr val="FFFFFF"/>
      </a:lt1>
      <a:dk2>
        <a:srgbClr val="FF33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AE2A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CC3300"/>
        </a:dk1>
        <a:lt1>
          <a:srgbClr val="FFFFFF"/>
        </a:lt1>
        <a:dk2>
          <a:srgbClr val="FF33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AE2A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27</Words>
  <Application>Microsoft Office PowerPoint</Application>
  <PresentationFormat>Экран (4:3)</PresentationFormat>
  <Paragraphs>18</Paragraphs>
  <Slides>17</Slides>
  <Notes>0</Notes>
  <HiddenSlides>0</HiddenSlides>
  <MMClips>17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 Black</vt:lpstr>
      <vt:lpstr>Garamond</vt:lpstr>
      <vt:lpstr>Baskerville Old Face</vt:lpstr>
      <vt:lpstr>Оформление по умолчанию</vt:lpstr>
      <vt:lpstr>МАШИНЫ СПЕЦИАЛЬНОГО НАЗНАЧЕНИЯ</vt:lpstr>
      <vt:lpstr>САМОСВАЛ</vt:lpstr>
      <vt:lpstr>ГРУЗОВИК</vt:lpstr>
      <vt:lpstr>ТРЕЙЛЕР</vt:lpstr>
      <vt:lpstr>ПОЖАРНАЯ МАШИНА</vt:lpstr>
      <vt:lpstr>МИЛИЦЕЙСКАЯ МАШИНА</vt:lpstr>
      <vt:lpstr>СКОРАЯ ПОМОЩЬ</vt:lpstr>
      <vt:lpstr>МАШИНА ДОРОЖНОЙ СЛУЖБЫ</vt:lpstr>
      <vt:lpstr>МИНИПОГРУЗЧИК</vt:lpstr>
      <vt:lpstr>АВТОЦИСТЕРНА</vt:lpstr>
      <vt:lpstr>ЭКСКАВАТОР</vt:lpstr>
      <vt:lpstr>БЕТОНОМЕШАЛКА</vt:lpstr>
      <vt:lpstr>БУЛЬДОЗЕР</vt:lpstr>
      <vt:lpstr>АВТОКРАН</vt:lpstr>
      <vt:lpstr>МИНИ АВТОКРАН</vt:lpstr>
      <vt:lpstr>КАТОК</vt:lpstr>
      <vt:lpstr>КОНЕЦ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МАШИНЫ СПЕЦИАЛЬНОГО НАЗНАЧЕНИЯ</dc:title>
  <dc:creator>viki</dc:creator>
  <cp:lastModifiedBy>Admin</cp:lastModifiedBy>
  <cp:revision>11</cp:revision>
  <dcterms:created xsi:type="dcterms:W3CDTF">2007-03-06T11:44:25Z</dcterms:created>
  <dcterms:modified xsi:type="dcterms:W3CDTF">2012-02-14T09:54:29Z</dcterms:modified>
</cp:coreProperties>
</file>