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5" r:id="rId11"/>
    <p:sldId id="266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6E42EB5-6548-438F-B2CE-ADFCDE8078BB}" type="datetimeFigureOut">
              <a:rPr lang="ru-RU"/>
              <a:pPr>
                <a:defRPr/>
              </a:pPr>
              <a:t>06.05.2012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52AC617-3B8C-4026-AFF2-78EA66C69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6A8CF-7FE8-44EB-BA45-2125DD3B8DFE}" type="datetimeFigureOut">
              <a:rPr lang="ru-RU"/>
              <a:pPr>
                <a:defRPr/>
              </a:pPr>
              <a:t>06.05.2012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E9834-C370-4581-8B1B-FCB3F50E63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6C3E3-CCD1-40BA-BCEA-21FDAC0D94A1}" type="datetimeFigureOut">
              <a:rPr lang="ru-RU"/>
              <a:pPr>
                <a:defRPr/>
              </a:pPr>
              <a:t>06.05.2012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2E58B-1BF0-456D-A3BE-CFE7DED36E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F1F2A-751F-48ED-BFDA-2F872B80BDFE}" type="datetimeFigureOut">
              <a:rPr lang="ru-RU"/>
              <a:pPr>
                <a:defRPr/>
              </a:pPr>
              <a:t>06.05.2012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DC164-A4B6-4007-B83F-538F940A6C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A7892-EB34-44A5-A34B-92371134AF88}" type="datetimeFigureOut">
              <a:rPr lang="ru-RU"/>
              <a:pPr>
                <a:defRPr/>
              </a:pPr>
              <a:t>06.05.2012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518E5-40B3-409C-97B7-53824AAAE7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B4751-6BC1-4413-9F40-04D005B663FB}" type="datetimeFigureOut">
              <a:rPr lang="ru-RU"/>
              <a:pPr>
                <a:defRPr/>
              </a:pPr>
              <a:t>06.05.2012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4A0C0-66DC-426D-B8D3-74F36406C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3BAC4-5CA5-492A-B880-B1513A385144}" type="datetimeFigureOut">
              <a:rPr lang="ru-RU"/>
              <a:pPr>
                <a:defRPr/>
              </a:pPr>
              <a:t>06.05.2012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4257E-FD5E-4527-B1CE-2BB352F15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262B7-B50C-4415-A043-0D003ED66021}" type="datetimeFigureOut">
              <a:rPr lang="ru-RU"/>
              <a:pPr>
                <a:defRPr/>
              </a:pPr>
              <a:t>06.05.2012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AF3C1-782A-4959-A51C-0A660D7EB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F4F64-4D09-47E8-8519-35A1632F81BA}" type="datetimeFigureOut">
              <a:rPr lang="ru-RU"/>
              <a:pPr>
                <a:defRPr/>
              </a:pPr>
              <a:t>06.05.2012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CF352-CE98-4FB0-AD51-0B858896A7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57717-3E99-4DB9-886C-3A38018B5F9C}" type="datetimeFigureOut">
              <a:rPr lang="ru-RU"/>
              <a:pPr>
                <a:defRPr/>
              </a:pPr>
              <a:t>06.05.2012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097AF-8B4D-453F-833B-2FD908F318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B52DF-6E95-4964-ABD1-1779E4974155}" type="datetimeFigureOut">
              <a:rPr lang="ru-RU"/>
              <a:pPr>
                <a:defRPr/>
              </a:pPr>
              <a:t>06.05.2012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52FCB-EB65-40CF-AA82-830381FF35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11E83-9B84-4E41-8FAE-500DDB45152D}" type="datetimeFigureOut">
              <a:rPr lang="ru-RU"/>
              <a:pPr>
                <a:defRPr/>
              </a:pPr>
              <a:t>06.05.2012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91BE9-9D03-4C74-A484-CE9679486E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588919-E5B1-42D0-8065-0D2373A5F769}" type="datetimeFigureOut">
              <a:rPr lang="ru-RU"/>
              <a:pPr>
                <a:defRPr/>
              </a:pPr>
              <a:t>06.05.2012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5EBEA09-8CD0-4D1C-9D1D-B066B01968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7" r:id="rId1"/>
    <p:sldLayoutId id="2147483706" r:id="rId2"/>
    <p:sldLayoutId id="2147483708" r:id="rId3"/>
    <p:sldLayoutId id="2147483705" r:id="rId4"/>
    <p:sldLayoutId id="2147483704" r:id="rId5"/>
    <p:sldLayoutId id="2147483703" r:id="rId6"/>
    <p:sldLayoutId id="2147483702" r:id="rId7"/>
    <p:sldLayoutId id="2147483701" r:id="rId8"/>
    <p:sldLayoutId id="2147483700" r:id="rId9"/>
    <p:sldLayoutId id="2147483699" r:id="rId10"/>
    <p:sldLayoutId id="214748369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ncient.holm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3" y="1365250"/>
            <a:ext cx="9253537" cy="2103438"/>
          </a:xfrm>
        </p:spPr>
      </p:pic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150" y="4149725"/>
            <a:ext cx="6400800" cy="1752600"/>
          </a:xfrm>
        </p:spPr>
        <p:txBody>
          <a:bodyPr/>
          <a:lstStyle/>
          <a:p>
            <a:r>
              <a:rPr lang="ru-RU" smtClean="0"/>
              <a:t>Автор : Михайлова Марина Александровна, учитель истории</a:t>
            </a:r>
          </a:p>
          <a:p>
            <a:r>
              <a:rPr lang="ru-RU" smtClean="0"/>
              <a:t> ГБОУ СОШ №489,г. Санкт-Петербург.</a:t>
            </a:r>
          </a:p>
        </p:txBody>
      </p:sp>
      <p:sp>
        <p:nvSpPr>
          <p:cNvPr id="4" name="Рамка 3"/>
          <p:cNvSpPr/>
          <p:nvPr/>
        </p:nvSpPr>
        <p:spPr>
          <a:xfrm>
            <a:off x="3786182" y="0"/>
            <a:ext cx="2214578" cy="428604"/>
          </a:xfrm>
          <a:prstGeom prst="fram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285875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1428750" y="571500"/>
            <a:ext cx="6286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                           </a:t>
            </a:r>
            <a:r>
              <a:rPr lang="ru-RU" sz="2400">
                <a:latin typeface="Times New Roman" pitchFamily="18" charset="0"/>
              </a:rPr>
              <a:t>Фреска на стене дворца.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214438"/>
            <a:ext cx="321945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1214438"/>
            <a:ext cx="3462337" cy="452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5"/>
          <p:cNvSpPr txBox="1">
            <a:spLocks noChangeArrowheads="1"/>
          </p:cNvSpPr>
          <p:nvPr/>
        </p:nvSpPr>
        <p:spPr bwMode="auto">
          <a:xfrm>
            <a:off x="857250" y="500063"/>
            <a:ext cx="6929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                                      </a:t>
            </a:r>
            <a:r>
              <a:rPr lang="ru-RU" sz="2400">
                <a:latin typeface="Times New Roman" pitchFamily="18" charset="0"/>
              </a:rPr>
              <a:t>Фрески на стене дворца.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04813"/>
            <a:ext cx="548640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5867400" y="333375"/>
            <a:ext cx="3097213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Задолго до финикийцев критяне славились как отважные мореходы, цари Крита властвовали на Эгейском море. На Крите найдены глиняные таблички с непонятными письменами. Эти надписи пока не разгаданы.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700" y="5546725"/>
            <a:ext cx="1231900" cy="1847850"/>
          </a:xfrm>
          <a:prstGeom prst="rect">
            <a:avLst/>
          </a:prstGeom>
          <a:noFill/>
        </p:spPr>
      </p:pic>
      <p:sp>
        <p:nvSpPr>
          <p:cNvPr id="25604" name="TextBox 6"/>
          <p:cNvSpPr txBox="1">
            <a:spLocks noChangeArrowheads="1"/>
          </p:cNvSpPr>
          <p:nvPr/>
        </p:nvSpPr>
        <p:spPr bwMode="auto">
          <a:xfrm>
            <a:off x="971550" y="5805488"/>
            <a:ext cx="51133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Опишите Кносский дворец, используя слайды.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5967" y="214290"/>
            <a:ext cx="4732065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3.Гибель Критского царства.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714500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6072188" y="2071688"/>
            <a:ext cx="29638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В 15 в. до н.э. на о. Фера произошло землетрясение и извержение вулкана , погубившие Критское царство.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"/>
          <p:cNvSpPr txBox="1">
            <a:spLocks noChangeArrowheads="1"/>
          </p:cNvSpPr>
          <p:nvPr/>
        </p:nvSpPr>
        <p:spPr bwMode="auto">
          <a:xfrm>
            <a:off x="1042988" y="765175"/>
            <a:ext cx="7200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Использована карта с сайта </a:t>
            </a:r>
            <a:r>
              <a:rPr lang="en-US" sz="2400">
                <a:latin typeface="Book Antiqua" pitchFamily="18" charset="0"/>
                <a:hlinkClick r:id="rId2"/>
              </a:rPr>
              <a:t>www.ancient.holm.ru</a:t>
            </a:r>
            <a:r>
              <a:rPr lang="ru-RU" sz="24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15888"/>
            <a:ext cx="355282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3924300" y="188913"/>
            <a:ext cx="5040313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</a:rPr>
              <a:t>Более 3,5 тысяч лет назад, в Европе, на юге Балканского полуострова, жили греческие племена. Значительную часть Греции покрывают крутые горы , которые делят Грецию на изолированные области. Больших и полноводных рек в Греции нет. Со всех сторон, кроме северной , ее омывают моря. На морях много островов, самый крупный из них - Крит. В Греции существовали независимые города Микены , Тиринф , Пилос , Афины.</a:t>
            </a:r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0" y="4149725"/>
            <a:ext cx="5603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>
                <a:solidFill>
                  <a:srgbClr val="FFC00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539750" y="4149725"/>
            <a:ext cx="335756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>
                <a:latin typeface="Times New Roman" pitchFamily="18" charset="0"/>
              </a:rPr>
              <a:t>Опишите географическое положение Древней Греции.</a:t>
            </a:r>
          </a:p>
        </p:txBody>
      </p:sp>
      <p:sp>
        <p:nvSpPr>
          <p:cNvPr id="15365" name="Прямоугольник 5"/>
          <p:cNvSpPr>
            <a:spLocks noChangeArrowheads="1"/>
          </p:cNvSpPr>
          <p:nvPr/>
        </p:nvSpPr>
        <p:spPr bwMode="auto">
          <a:xfrm>
            <a:off x="4067175" y="5373688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</a:rPr>
              <a:t>2.Найдите на карте города, крупнейшие острова ,моря, омывающие Грецию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5899" y="428604"/>
            <a:ext cx="5232202" cy="15388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1.Миф о Тесее и Минотавре</a:t>
            </a: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.</a:t>
            </a:r>
          </a:p>
        </p:txBody>
      </p:sp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4357688" y="2143125"/>
            <a:ext cx="435768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>
                <a:latin typeface="Times New Roman" pitchFamily="18" charset="0"/>
              </a:rPr>
              <a:t>Афины; Крит ; Минотавр.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latin typeface="Times New Roman" pitchFamily="18" charset="0"/>
              </a:rPr>
              <a:t>Царь Эгей; Тесей. 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latin typeface="Times New Roman" pitchFamily="18" charset="0"/>
              </a:rPr>
              <a:t>Царь Минос; Лабиринт.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latin typeface="Times New Roman" pitchFamily="18" charset="0"/>
              </a:rPr>
              <a:t>Ариадна; Дедал.</a:t>
            </a:r>
          </a:p>
          <a:p>
            <a:pPr marL="342900" indent="-342900">
              <a:buFontTx/>
              <a:buAutoNum type="arabicPeriod"/>
            </a:pPr>
            <a:r>
              <a:rPr lang="ru-RU" sz="2400">
                <a:latin typeface="Times New Roman" pitchFamily="18" charset="0"/>
              </a:rPr>
              <a:t>Эгейское море.</a:t>
            </a:r>
          </a:p>
        </p:txBody>
      </p:sp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687763"/>
            <a:ext cx="2212975" cy="1103312"/>
          </a:xfrm>
          <a:prstGeom prst="rect">
            <a:avLst/>
          </a:prstGeom>
          <a:noFill/>
        </p:spPr>
      </p:pic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4643438" y="4076700"/>
            <a:ext cx="407511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</a:rPr>
              <a:t>1.Составьте рассказ о Тесее и Минотавре, используя опорные слова.</a:t>
            </a:r>
          </a:p>
          <a:p>
            <a:r>
              <a:rPr lang="ru-RU" sz="2400">
                <a:latin typeface="Times New Roman" pitchFamily="18" charset="0"/>
              </a:rPr>
              <a:t>2.Что вам известно о Дедале и Икаре? </a:t>
            </a:r>
          </a:p>
          <a:p>
            <a:r>
              <a:rPr lang="ru-RU" sz="2400">
                <a:latin typeface="Times New Roman" pitchFamily="18" charset="0"/>
              </a:rPr>
              <a:t>3.Какие еще древнегреческие мифы вам известны? </a:t>
            </a:r>
          </a:p>
        </p:txBody>
      </p:sp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1916113"/>
            <a:ext cx="3929063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357166"/>
            <a:ext cx="530356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2.На Древнем Крите.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285875"/>
            <a:ext cx="45720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5000625" y="1571625"/>
            <a:ext cx="3786188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Сто лет назад археологи начали раскопки на острове. Близ древнего города Кносса они раскопали огромный дворец . Как и сказочный Лабиринт, дворец имел сотни помещений , коридоров, лестниц и переходов. Отправимся в этот удивительный дворец.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809625"/>
            <a:ext cx="3857625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4429125" y="1714500"/>
            <a:ext cx="4143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 </a:t>
            </a: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4786313" y="2357438"/>
            <a:ext cx="4000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Световой колодец во дворце.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785813"/>
            <a:ext cx="79057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1071563" y="357188"/>
            <a:ext cx="7072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</a:rPr>
              <a:t>                          Внутреннее помещение дворца.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0800" y="990600"/>
            <a:ext cx="6502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1357313" y="500063"/>
            <a:ext cx="67865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                                             </a:t>
            </a:r>
            <a:r>
              <a:rPr lang="ru-RU" sz="2400">
                <a:latin typeface="Times New Roman" pitchFamily="18" charset="0"/>
              </a:rPr>
              <a:t>Во дворце.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1571625"/>
            <a:ext cx="6350000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1476375" y="620713"/>
            <a:ext cx="72723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</a:rPr>
              <a:t>           Игры с быком. Фреска на стене дворца.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60350"/>
            <a:ext cx="4679950" cy="624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5795963" y="1196975"/>
            <a:ext cx="25923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Юноша. Фреска на стене дворца.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189</TotalTime>
  <Words>323</Words>
  <Application>Microsoft Office PowerPoint</Application>
  <PresentationFormat>Экран (4:3)</PresentationFormat>
  <Paragraphs>31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Antoxa</dc:creator>
  <cp:lastModifiedBy>Admin</cp:lastModifiedBy>
  <cp:revision>64</cp:revision>
  <dcterms:created xsi:type="dcterms:W3CDTF">2012-01-14T18:35:09Z</dcterms:created>
  <dcterms:modified xsi:type="dcterms:W3CDTF">2012-05-06T02:28:57Z</dcterms:modified>
</cp:coreProperties>
</file>