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notesMasterIdLst>
    <p:notesMasterId r:id="rId28"/>
  </p:notesMasterIdLst>
  <p:sldIdLst>
    <p:sldId id="276" r:id="rId2"/>
    <p:sldId id="288" r:id="rId3"/>
    <p:sldId id="258" r:id="rId4"/>
    <p:sldId id="269" r:id="rId5"/>
    <p:sldId id="270" r:id="rId6"/>
    <p:sldId id="259" r:id="rId7"/>
    <p:sldId id="271" r:id="rId8"/>
    <p:sldId id="260" r:id="rId9"/>
    <p:sldId id="272" r:id="rId10"/>
    <p:sldId id="261" r:id="rId11"/>
    <p:sldId id="273" r:id="rId12"/>
    <p:sldId id="262" r:id="rId13"/>
    <p:sldId id="274" r:id="rId14"/>
    <p:sldId id="263" r:id="rId15"/>
    <p:sldId id="275" r:id="rId16"/>
    <p:sldId id="264" r:id="rId17"/>
    <p:sldId id="277" r:id="rId18"/>
    <p:sldId id="265" r:id="rId19"/>
    <p:sldId id="278" r:id="rId20"/>
    <p:sldId id="266" r:id="rId21"/>
    <p:sldId id="279" r:id="rId22"/>
    <p:sldId id="280" r:id="rId23"/>
    <p:sldId id="267" r:id="rId24"/>
    <p:sldId id="281" r:id="rId25"/>
    <p:sldId id="282" r:id="rId26"/>
    <p:sldId id="268" r:id="rId27"/>
  </p:sldIdLst>
  <p:sldSz cx="9144000" cy="6858000" type="screen4x3"/>
  <p:notesSz cx="6858000" cy="9144000"/>
  <p:defaultTextStyle>
    <a:defPPr>
      <a:defRPr lang="ru-RU"/>
    </a:defPPr>
    <a:lvl1pPr algn="l" rtl="0" fontAlgn="base">
      <a:spcBef>
        <a:spcPct val="0"/>
      </a:spcBef>
      <a:spcAft>
        <a:spcPct val="0"/>
      </a:spcAft>
      <a:defRPr sz="1600" kern="1200">
        <a:solidFill>
          <a:schemeClr val="tx1"/>
        </a:solidFill>
        <a:latin typeface="Arial" charset="0"/>
        <a:ea typeface="+mn-ea"/>
        <a:cs typeface="+mn-cs"/>
      </a:defRPr>
    </a:lvl1pPr>
    <a:lvl2pPr marL="457200" algn="l" rtl="0" fontAlgn="base">
      <a:spcBef>
        <a:spcPct val="0"/>
      </a:spcBef>
      <a:spcAft>
        <a:spcPct val="0"/>
      </a:spcAft>
      <a:defRPr sz="1600" kern="1200">
        <a:solidFill>
          <a:schemeClr val="tx1"/>
        </a:solidFill>
        <a:latin typeface="Arial" charset="0"/>
        <a:ea typeface="+mn-ea"/>
        <a:cs typeface="+mn-cs"/>
      </a:defRPr>
    </a:lvl2pPr>
    <a:lvl3pPr marL="914400" algn="l" rtl="0" fontAlgn="base">
      <a:spcBef>
        <a:spcPct val="0"/>
      </a:spcBef>
      <a:spcAft>
        <a:spcPct val="0"/>
      </a:spcAft>
      <a:defRPr sz="1600" kern="1200">
        <a:solidFill>
          <a:schemeClr val="tx1"/>
        </a:solidFill>
        <a:latin typeface="Arial" charset="0"/>
        <a:ea typeface="+mn-ea"/>
        <a:cs typeface="+mn-cs"/>
      </a:defRPr>
    </a:lvl3pPr>
    <a:lvl4pPr marL="1371600" algn="l" rtl="0" fontAlgn="base">
      <a:spcBef>
        <a:spcPct val="0"/>
      </a:spcBef>
      <a:spcAft>
        <a:spcPct val="0"/>
      </a:spcAft>
      <a:defRPr sz="1600" kern="1200">
        <a:solidFill>
          <a:schemeClr val="tx1"/>
        </a:solidFill>
        <a:latin typeface="Arial" charset="0"/>
        <a:ea typeface="+mn-ea"/>
        <a:cs typeface="+mn-cs"/>
      </a:defRPr>
    </a:lvl4pPr>
    <a:lvl5pPr marL="1828800" algn="l" rtl="0" fontAlgn="base">
      <a:spcBef>
        <a:spcPct val="0"/>
      </a:spcBef>
      <a:spcAft>
        <a:spcPct val="0"/>
      </a:spcAft>
      <a:defRPr sz="1600" kern="1200">
        <a:solidFill>
          <a:schemeClr val="tx1"/>
        </a:solidFill>
        <a:latin typeface="Arial" charset="0"/>
        <a:ea typeface="+mn-ea"/>
        <a:cs typeface="+mn-cs"/>
      </a:defRPr>
    </a:lvl5pPr>
    <a:lvl6pPr marL="2286000" algn="l" defTabSz="914400" rtl="0" eaLnBrk="1" latinLnBrk="0" hangingPunct="1">
      <a:defRPr sz="1600" kern="1200">
        <a:solidFill>
          <a:schemeClr val="tx1"/>
        </a:solidFill>
        <a:latin typeface="Arial" charset="0"/>
        <a:ea typeface="+mn-ea"/>
        <a:cs typeface="+mn-cs"/>
      </a:defRPr>
    </a:lvl6pPr>
    <a:lvl7pPr marL="2743200" algn="l" defTabSz="914400" rtl="0" eaLnBrk="1" latinLnBrk="0" hangingPunct="1">
      <a:defRPr sz="1600" kern="1200">
        <a:solidFill>
          <a:schemeClr val="tx1"/>
        </a:solidFill>
        <a:latin typeface="Arial" charset="0"/>
        <a:ea typeface="+mn-ea"/>
        <a:cs typeface="+mn-cs"/>
      </a:defRPr>
    </a:lvl7pPr>
    <a:lvl8pPr marL="3200400" algn="l" defTabSz="914400" rtl="0" eaLnBrk="1" latinLnBrk="0" hangingPunct="1">
      <a:defRPr sz="1600" kern="1200">
        <a:solidFill>
          <a:schemeClr val="tx1"/>
        </a:solidFill>
        <a:latin typeface="Arial" charset="0"/>
        <a:ea typeface="+mn-ea"/>
        <a:cs typeface="+mn-cs"/>
      </a:defRPr>
    </a:lvl8pPr>
    <a:lvl9pPr marL="3657600" algn="l" defTabSz="914400" rtl="0" eaLnBrk="1" latinLnBrk="0" hangingPunct="1">
      <a:defRPr sz="16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813" autoAdjust="0"/>
    <p:restoredTop sz="94711" autoAdjust="0"/>
  </p:normalViewPr>
  <p:slideViewPr>
    <p:cSldViewPr>
      <p:cViewPr>
        <p:scale>
          <a:sx n="66" d="100"/>
          <a:sy n="66" d="100"/>
        </p:scale>
        <p:origin x="-1786" y="-46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189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68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ru-RU"/>
          </a:p>
        </p:txBody>
      </p:sp>
      <p:sp>
        <p:nvSpPr>
          <p:cNvPr id="206851"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ru-RU"/>
          </a:p>
        </p:txBody>
      </p:sp>
      <p:sp>
        <p:nvSpPr>
          <p:cNvPr id="460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6853"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206854"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ru-RU"/>
          </a:p>
        </p:txBody>
      </p:sp>
      <p:sp>
        <p:nvSpPr>
          <p:cNvPr id="206855"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E4180F3-3E68-4EA2-84E1-9DC18FB8B6F4}" type="slidenum">
              <a:rPr lang="ru-RU"/>
              <a:pPr>
                <a:defRPr/>
              </a:pPr>
              <a:t>‹#›</a:t>
            </a:fld>
            <a:endParaRPr lang="ru-RU"/>
          </a:p>
        </p:txBody>
      </p:sp>
    </p:spTree>
    <p:extLst>
      <p:ext uri="{BB962C8B-B14F-4D97-AF65-F5344CB8AC3E}">
        <p14:creationId xmlns:p14="http://schemas.microsoft.com/office/powerpoint/2010/main" val="277816536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Титульный слайд">
    <p:spTree>
      <p:nvGrpSpPr>
        <p:cNvPr id="1" name=""/>
        <p:cNvGrpSpPr/>
        <p:nvPr/>
      </p:nvGrpSpPr>
      <p:grpSpPr>
        <a:xfrm>
          <a:off x="0" y="0"/>
          <a:ext cx="0" cy="0"/>
          <a:chOff x="0" y="0"/>
          <a:chExt cx="0" cy="0"/>
        </a:xfrm>
      </p:grpSpPr>
      <p:grpSp>
        <p:nvGrpSpPr>
          <p:cNvPr id="4" name="Group 2"/>
          <p:cNvGrpSpPr>
            <a:grpSpLocks/>
          </p:cNvGrpSpPr>
          <p:nvPr/>
        </p:nvGrpSpPr>
        <p:grpSpPr bwMode="auto">
          <a:xfrm>
            <a:off x="3800475" y="1789113"/>
            <a:ext cx="5340350" cy="5056187"/>
            <a:chOff x="2394" y="1127"/>
            <a:chExt cx="3364" cy="3185"/>
          </a:xfrm>
        </p:grpSpPr>
        <p:sp>
          <p:nvSpPr>
            <p:cNvPr id="5" name="Rectangle 3"/>
            <p:cNvSpPr>
              <a:spLocks noChangeArrowheads="1"/>
            </p:cNvSpPr>
            <p:nvPr/>
          </p:nvSpPr>
          <p:spPr bwMode="ltGray">
            <a:xfrm>
              <a:off x="4230" y="1365"/>
              <a:ext cx="197" cy="102"/>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ru-RU"/>
            </a:p>
          </p:txBody>
        </p:sp>
        <p:sp>
          <p:nvSpPr>
            <p:cNvPr id="6" name="Oval 4"/>
            <p:cNvSpPr>
              <a:spLocks noChangeArrowheads="1"/>
            </p:cNvSpPr>
            <p:nvPr/>
          </p:nvSpPr>
          <p:spPr bwMode="ltGray">
            <a:xfrm>
              <a:off x="4299" y="1185"/>
              <a:ext cx="47" cy="47"/>
            </a:xfrm>
            <a:prstGeom prst="ellipse">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pPr>
                <a:defRPr/>
              </a:pPr>
              <a:endParaRPr lang="ru-RU"/>
            </a:p>
          </p:txBody>
        </p:sp>
        <p:sp>
          <p:nvSpPr>
            <p:cNvPr id="7" name="Rectangle 5"/>
            <p:cNvSpPr>
              <a:spLocks noChangeArrowheads="1"/>
            </p:cNvSpPr>
            <p:nvPr/>
          </p:nvSpPr>
          <p:spPr bwMode="ltGray">
            <a:xfrm rot="995337">
              <a:off x="5205" y="1495"/>
              <a:ext cx="6" cy="2073"/>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ru-RU"/>
            </a:p>
          </p:txBody>
        </p:sp>
        <p:sp>
          <p:nvSpPr>
            <p:cNvPr id="8" name="Freeform 6"/>
            <p:cNvSpPr>
              <a:spLocks noEditPoints="1"/>
            </p:cNvSpPr>
            <p:nvPr/>
          </p:nvSpPr>
          <p:spPr bwMode="ltGray">
            <a:xfrm>
              <a:off x="4871" y="3508"/>
              <a:ext cx="66" cy="96"/>
            </a:xfrm>
            <a:custGeom>
              <a:avLst/>
              <a:gdLst/>
              <a:ahLst/>
              <a:cxnLst>
                <a:cxn ang="0">
                  <a:pos x="18" y="96"/>
                </a:cxn>
                <a:cxn ang="0">
                  <a:pos x="42" y="78"/>
                </a:cxn>
                <a:cxn ang="0">
                  <a:pos x="60" y="60"/>
                </a:cxn>
                <a:cxn ang="0">
                  <a:pos x="66" y="36"/>
                </a:cxn>
                <a:cxn ang="0">
                  <a:pos x="60" y="12"/>
                </a:cxn>
                <a:cxn ang="0">
                  <a:pos x="36" y="0"/>
                </a:cxn>
                <a:cxn ang="0">
                  <a:pos x="24" y="6"/>
                </a:cxn>
                <a:cxn ang="0">
                  <a:pos x="12" y="12"/>
                </a:cxn>
                <a:cxn ang="0">
                  <a:pos x="0" y="36"/>
                </a:cxn>
                <a:cxn ang="0">
                  <a:pos x="0" y="60"/>
                </a:cxn>
                <a:cxn ang="0">
                  <a:pos x="12" y="84"/>
                </a:cxn>
                <a:cxn ang="0">
                  <a:pos x="18" y="96"/>
                </a:cxn>
                <a:cxn ang="0">
                  <a:pos x="18" y="96"/>
                </a:cxn>
                <a:cxn ang="0">
                  <a:pos x="42" y="18"/>
                </a:cxn>
                <a:cxn ang="0">
                  <a:pos x="54" y="24"/>
                </a:cxn>
                <a:cxn ang="0">
                  <a:pos x="60" y="36"/>
                </a:cxn>
                <a:cxn ang="0">
                  <a:pos x="60" y="48"/>
                </a:cxn>
                <a:cxn ang="0">
                  <a:pos x="54" y="54"/>
                </a:cxn>
                <a:cxn ang="0">
                  <a:pos x="36" y="72"/>
                </a:cxn>
                <a:cxn ang="0">
                  <a:pos x="24" y="78"/>
                </a:cxn>
                <a:cxn ang="0">
                  <a:pos x="24" y="78"/>
                </a:cxn>
                <a:cxn ang="0">
                  <a:pos x="12" y="48"/>
                </a:cxn>
                <a:cxn ang="0">
                  <a:pos x="18" y="24"/>
                </a:cxn>
                <a:cxn ang="0">
                  <a:pos x="30" y="18"/>
                </a:cxn>
                <a:cxn ang="0">
                  <a:pos x="42" y="18"/>
                </a:cxn>
                <a:cxn ang="0">
                  <a:pos x="42" y="18"/>
                </a:cxn>
              </a:cxnLst>
              <a:rect l="0" t="0" r="r" b="b"/>
              <a:pathLst>
                <a:path w="66" h="96">
                  <a:moveTo>
                    <a:pt x="18" y="96"/>
                  </a:moveTo>
                  <a:lnTo>
                    <a:pt x="42" y="78"/>
                  </a:lnTo>
                  <a:lnTo>
                    <a:pt x="60" y="60"/>
                  </a:lnTo>
                  <a:lnTo>
                    <a:pt x="66" y="36"/>
                  </a:lnTo>
                  <a:lnTo>
                    <a:pt x="60" y="12"/>
                  </a:lnTo>
                  <a:lnTo>
                    <a:pt x="36" y="0"/>
                  </a:lnTo>
                  <a:lnTo>
                    <a:pt x="24" y="6"/>
                  </a:lnTo>
                  <a:lnTo>
                    <a:pt x="12" y="12"/>
                  </a:lnTo>
                  <a:lnTo>
                    <a:pt x="0" y="36"/>
                  </a:lnTo>
                  <a:lnTo>
                    <a:pt x="0" y="60"/>
                  </a:lnTo>
                  <a:lnTo>
                    <a:pt x="12" y="84"/>
                  </a:lnTo>
                  <a:lnTo>
                    <a:pt x="18" y="96"/>
                  </a:lnTo>
                  <a:lnTo>
                    <a:pt x="18" y="96"/>
                  </a:lnTo>
                  <a:close/>
                  <a:moveTo>
                    <a:pt x="42" y="18"/>
                  </a:moveTo>
                  <a:lnTo>
                    <a:pt x="54" y="24"/>
                  </a:lnTo>
                  <a:lnTo>
                    <a:pt x="60" y="36"/>
                  </a:lnTo>
                  <a:lnTo>
                    <a:pt x="60" y="48"/>
                  </a:lnTo>
                  <a:lnTo>
                    <a:pt x="54" y="54"/>
                  </a:lnTo>
                  <a:lnTo>
                    <a:pt x="36" y="72"/>
                  </a:lnTo>
                  <a:lnTo>
                    <a:pt x="24" y="78"/>
                  </a:lnTo>
                  <a:lnTo>
                    <a:pt x="24" y="78"/>
                  </a:lnTo>
                  <a:lnTo>
                    <a:pt x="12" y="48"/>
                  </a:lnTo>
                  <a:lnTo>
                    <a:pt x="18" y="24"/>
                  </a:lnTo>
                  <a:lnTo>
                    <a:pt x="30" y="18"/>
                  </a:lnTo>
                  <a:lnTo>
                    <a:pt x="42" y="18"/>
                  </a:lnTo>
                  <a:lnTo>
                    <a:pt x="42"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9" name="Rectangle 7"/>
            <p:cNvSpPr>
              <a:spLocks noChangeArrowheads="1"/>
            </p:cNvSpPr>
            <p:nvPr/>
          </p:nvSpPr>
          <p:spPr bwMode="ltGray">
            <a:xfrm rot="91736">
              <a:off x="5487" y="1535"/>
              <a:ext cx="6" cy="1998"/>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ru-RU"/>
            </a:p>
          </p:txBody>
        </p:sp>
        <p:sp>
          <p:nvSpPr>
            <p:cNvPr id="10" name="Rectangle 8"/>
            <p:cNvSpPr>
              <a:spLocks noChangeArrowheads="1"/>
            </p:cNvSpPr>
            <p:nvPr/>
          </p:nvSpPr>
          <p:spPr bwMode="ltGray">
            <a:xfrm rot="-926223">
              <a:off x="5640" y="1521"/>
              <a:ext cx="6" cy="881"/>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ru-RU"/>
            </a:p>
          </p:txBody>
        </p:sp>
        <p:sp>
          <p:nvSpPr>
            <p:cNvPr id="11" name="Rectangle 9"/>
            <p:cNvSpPr>
              <a:spLocks noChangeArrowheads="1"/>
            </p:cNvSpPr>
            <p:nvPr/>
          </p:nvSpPr>
          <p:spPr bwMode="ltGray">
            <a:xfrm rot="-1140313">
              <a:off x="3444" y="1816"/>
              <a:ext cx="6" cy="2033"/>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ru-RU"/>
            </a:p>
          </p:txBody>
        </p:sp>
        <p:sp>
          <p:nvSpPr>
            <p:cNvPr id="12" name="Rectangle 10"/>
            <p:cNvSpPr>
              <a:spLocks noChangeArrowheads="1"/>
            </p:cNvSpPr>
            <p:nvPr/>
          </p:nvSpPr>
          <p:spPr bwMode="ltGray">
            <a:xfrm rot="1114412">
              <a:off x="2757" y="1821"/>
              <a:ext cx="6" cy="2119"/>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ru-RU"/>
            </a:p>
          </p:txBody>
        </p:sp>
        <p:sp>
          <p:nvSpPr>
            <p:cNvPr id="13" name="Rectangle 11"/>
            <p:cNvSpPr>
              <a:spLocks noChangeArrowheads="1"/>
            </p:cNvSpPr>
            <p:nvPr/>
          </p:nvSpPr>
          <p:spPr bwMode="ltGray">
            <a:xfrm rot="254676">
              <a:off x="3035" y="1870"/>
              <a:ext cx="6" cy="1906"/>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ru-RU"/>
            </a:p>
          </p:txBody>
        </p:sp>
        <p:sp>
          <p:nvSpPr>
            <p:cNvPr id="14" name="Freeform 12"/>
            <p:cNvSpPr>
              <a:spLocks/>
            </p:cNvSpPr>
            <p:nvPr/>
          </p:nvSpPr>
          <p:spPr bwMode="ltGray">
            <a:xfrm>
              <a:off x="4007" y="3021"/>
              <a:ext cx="623" cy="156"/>
            </a:xfrm>
            <a:custGeom>
              <a:avLst/>
              <a:gdLst/>
              <a:ahLst/>
              <a:cxnLst>
                <a:cxn ang="0">
                  <a:pos x="6" y="18"/>
                </a:cxn>
                <a:cxn ang="0">
                  <a:pos x="162" y="36"/>
                </a:cxn>
                <a:cxn ang="0">
                  <a:pos x="251" y="36"/>
                </a:cxn>
                <a:cxn ang="0">
                  <a:pos x="354" y="30"/>
                </a:cxn>
                <a:cxn ang="0">
                  <a:pos x="473" y="18"/>
                </a:cxn>
                <a:cxn ang="0">
                  <a:pos x="611" y="0"/>
                </a:cxn>
                <a:cxn ang="0">
                  <a:pos x="623" y="114"/>
                </a:cxn>
                <a:cxn ang="0">
                  <a:pos x="497" y="138"/>
                </a:cxn>
                <a:cxn ang="0">
                  <a:pos x="414" y="150"/>
                </a:cxn>
                <a:cxn ang="0">
                  <a:pos x="318" y="156"/>
                </a:cxn>
                <a:cxn ang="0">
                  <a:pos x="215" y="156"/>
                </a:cxn>
                <a:cxn ang="0">
                  <a:pos x="108" y="150"/>
                </a:cxn>
                <a:cxn ang="0">
                  <a:pos x="0" y="132"/>
                </a:cxn>
                <a:cxn ang="0">
                  <a:pos x="6" y="18"/>
                </a:cxn>
                <a:cxn ang="0">
                  <a:pos x="6" y="18"/>
                </a:cxn>
              </a:cxnLst>
              <a:rect l="0" t="0" r="r" b="b"/>
              <a:pathLst>
                <a:path w="623" h="156">
                  <a:moveTo>
                    <a:pt x="6" y="18"/>
                  </a:moveTo>
                  <a:lnTo>
                    <a:pt x="162" y="36"/>
                  </a:lnTo>
                  <a:lnTo>
                    <a:pt x="251" y="36"/>
                  </a:lnTo>
                  <a:lnTo>
                    <a:pt x="354" y="30"/>
                  </a:lnTo>
                  <a:lnTo>
                    <a:pt x="473" y="18"/>
                  </a:lnTo>
                  <a:lnTo>
                    <a:pt x="611" y="0"/>
                  </a:lnTo>
                  <a:lnTo>
                    <a:pt x="623" y="114"/>
                  </a:lnTo>
                  <a:lnTo>
                    <a:pt x="497" y="138"/>
                  </a:lnTo>
                  <a:lnTo>
                    <a:pt x="414" y="150"/>
                  </a:lnTo>
                  <a:lnTo>
                    <a:pt x="318" y="156"/>
                  </a:lnTo>
                  <a:lnTo>
                    <a:pt x="215" y="156"/>
                  </a:lnTo>
                  <a:lnTo>
                    <a:pt x="108" y="150"/>
                  </a:lnTo>
                  <a:lnTo>
                    <a:pt x="0" y="132"/>
                  </a:lnTo>
                  <a:lnTo>
                    <a:pt x="6" y="18"/>
                  </a:lnTo>
                  <a:lnTo>
                    <a:pt x="6"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15" name="Freeform 13"/>
            <p:cNvSpPr>
              <a:spLocks/>
            </p:cNvSpPr>
            <p:nvPr/>
          </p:nvSpPr>
          <p:spPr bwMode="ltGray">
            <a:xfrm>
              <a:off x="4762" y="3591"/>
              <a:ext cx="996" cy="126"/>
            </a:xfrm>
            <a:custGeom>
              <a:avLst/>
              <a:gdLst/>
              <a:ahLst/>
              <a:cxnLst>
                <a:cxn ang="0">
                  <a:pos x="754" y="6"/>
                </a:cxn>
                <a:cxn ang="0">
                  <a:pos x="652" y="6"/>
                </a:cxn>
                <a:cxn ang="0">
                  <a:pos x="563" y="6"/>
                </a:cxn>
                <a:cxn ang="0">
                  <a:pos x="479" y="6"/>
                </a:cxn>
                <a:cxn ang="0">
                  <a:pos x="401" y="6"/>
                </a:cxn>
                <a:cxn ang="0">
                  <a:pos x="335" y="0"/>
                </a:cxn>
                <a:cxn ang="0">
                  <a:pos x="276" y="0"/>
                </a:cxn>
                <a:cxn ang="0">
                  <a:pos x="222" y="0"/>
                </a:cxn>
                <a:cxn ang="0">
                  <a:pos x="180" y="6"/>
                </a:cxn>
                <a:cxn ang="0">
                  <a:pos x="138" y="6"/>
                </a:cxn>
                <a:cxn ang="0">
                  <a:pos x="108" y="6"/>
                </a:cxn>
                <a:cxn ang="0">
                  <a:pos x="54" y="6"/>
                </a:cxn>
                <a:cxn ang="0">
                  <a:pos x="24" y="12"/>
                </a:cxn>
                <a:cxn ang="0">
                  <a:pos x="6" y="18"/>
                </a:cxn>
                <a:cxn ang="0">
                  <a:pos x="0" y="24"/>
                </a:cxn>
                <a:cxn ang="0">
                  <a:pos x="12" y="42"/>
                </a:cxn>
                <a:cxn ang="0">
                  <a:pos x="18" y="48"/>
                </a:cxn>
                <a:cxn ang="0">
                  <a:pos x="30" y="54"/>
                </a:cxn>
                <a:cxn ang="0">
                  <a:pos x="60" y="60"/>
                </a:cxn>
                <a:cxn ang="0">
                  <a:pos x="90" y="72"/>
                </a:cxn>
                <a:cxn ang="0">
                  <a:pos x="144" y="84"/>
                </a:cxn>
                <a:cxn ang="0">
                  <a:pos x="210" y="90"/>
                </a:cxn>
                <a:cxn ang="0">
                  <a:pos x="293" y="102"/>
                </a:cxn>
                <a:cxn ang="0">
                  <a:pos x="389" y="108"/>
                </a:cxn>
                <a:cxn ang="0">
                  <a:pos x="503" y="120"/>
                </a:cxn>
                <a:cxn ang="0">
                  <a:pos x="622" y="120"/>
                </a:cxn>
                <a:cxn ang="0">
                  <a:pos x="754" y="126"/>
                </a:cxn>
                <a:cxn ang="0">
                  <a:pos x="873" y="126"/>
                </a:cxn>
                <a:cxn ang="0">
                  <a:pos x="993" y="126"/>
                </a:cxn>
                <a:cxn ang="0">
                  <a:pos x="993" y="12"/>
                </a:cxn>
                <a:cxn ang="0">
                  <a:pos x="879" y="12"/>
                </a:cxn>
                <a:cxn ang="0">
                  <a:pos x="754" y="6"/>
                </a:cxn>
                <a:cxn ang="0">
                  <a:pos x="754" y="6"/>
                </a:cxn>
              </a:cxnLst>
              <a:rect l="0" t="0" r="r" b="b"/>
              <a:pathLst>
                <a:path w="993" h="126">
                  <a:moveTo>
                    <a:pt x="754" y="6"/>
                  </a:moveTo>
                  <a:lnTo>
                    <a:pt x="652" y="6"/>
                  </a:lnTo>
                  <a:lnTo>
                    <a:pt x="563" y="6"/>
                  </a:lnTo>
                  <a:lnTo>
                    <a:pt x="479" y="6"/>
                  </a:lnTo>
                  <a:lnTo>
                    <a:pt x="401" y="6"/>
                  </a:lnTo>
                  <a:lnTo>
                    <a:pt x="335" y="0"/>
                  </a:lnTo>
                  <a:lnTo>
                    <a:pt x="276" y="0"/>
                  </a:lnTo>
                  <a:lnTo>
                    <a:pt x="222" y="0"/>
                  </a:lnTo>
                  <a:lnTo>
                    <a:pt x="180" y="6"/>
                  </a:lnTo>
                  <a:lnTo>
                    <a:pt x="138" y="6"/>
                  </a:lnTo>
                  <a:lnTo>
                    <a:pt x="108" y="6"/>
                  </a:lnTo>
                  <a:lnTo>
                    <a:pt x="54" y="6"/>
                  </a:lnTo>
                  <a:lnTo>
                    <a:pt x="24" y="12"/>
                  </a:lnTo>
                  <a:lnTo>
                    <a:pt x="6" y="18"/>
                  </a:lnTo>
                  <a:lnTo>
                    <a:pt x="0" y="24"/>
                  </a:lnTo>
                  <a:lnTo>
                    <a:pt x="12" y="42"/>
                  </a:lnTo>
                  <a:lnTo>
                    <a:pt x="18" y="48"/>
                  </a:lnTo>
                  <a:lnTo>
                    <a:pt x="30" y="54"/>
                  </a:lnTo>
                  <a:lnTo>
                    <a:pt x="60" y="60"/>
                  </a:lnTo>
                  <a:lnTo>
                    <a:pt x="90" y="72"/>
                  </a:lnTo>
                  <a:lnTo>
                    <a:pt x="144" y="84"/>
                  </a:lnTo>
                  <a:lnTo>
                    <a:pt x="210" y="90"/>
                  </a:lnTo>
                  <a:lnTo>
                    <a:pt x="293" y="102"/>
                  </a:lnTo>
                  <a:lnTo>
                    <a:pt x="389" y="108"/>
                  </a:lnTo>
                  <a:lnTo>
                    <a:pt x="503" y="120"/>
                  </a:lnTo>
                  <a:lnTo>
                    <a:pt x="622" y="120"/>
                  </a:lnTo>
                  <a:lnTo>
                    <a:pt x="754" y="126"/>
                  </a:lnTo>
                  <a:lnTo>
                    <a:pt x="873" y="126"/>
                  </a:lnTo>
                  <a:lnTo>
                    <a:pt x="993" y="126"/>
                  </a:lnTo>
                  <a:lnTo>
                    <a:pt x="993" y="12"/>
                  </a:lnTo>
                  <a:lnTo>
                    <a:pt x="879" y="12"/>
                  </a:lnTo>
                  <a:lnTo>
                    <a:pt x="754" y="6"/>
                  </a:lnTo>
                  <a:lnTo>
                    <a:pt x="754" y="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16" name="Freeform 14"/>
            <p:cNvSpPr>
              <a:spLocks/>
            </p:cNvSpPr>
            <p:nvPr/>
          </p:nvSpPr>
          <p:spPr bwMode="ltGray">
            <a:xfrm>
              <a:off x="4786" y="3645"/>
              <a:ext cx="972" cy="245"/>
            </a:xfrm>
            <a:custGeom>
              <a:avLst/>
              <a:gdLst/>
              <a:ahLst/>
              <a:cxnLst>
                <a:cxn ang="0">
                  <a:pos x="0" y="0"/>
                </a:cxn>
                <a:cxn ang="0">
                  <a:pos x="24" y="54"/>
                </a:cxn>
                <a:cxn ang="0">
                  <a:pos x="66" y="96"/>
                </a:cxn>
                <a:cxn ang="0">
                  <a:pos x="120" y="137"/>
                </a:cxn>
                <a:cxn ang="0">
                  <a:pos x="198" y="173"/>
                </a:cxn>
                <a:cxn ang="0">
                  <a:pos x="293" y="203"/>
                </a:cxn>
                <a:cxn ang="0">
                  <a:pos x="353" y="215"/>
                </a:cxn>
                <a:cxn ang="0">
                  <a:pos x="413" y="227"/>
                </a:cxn>
                <a:cxn ang="0">
                  <a:pos x="479" y="233"/>
                </a:cxn>
                <a:cxn ang="0">
                  <a:pos x="556" y="239"/>
                </a:cxn>
                <a:cxn ang="0">
                  <a:pos x="634" y="245"/>
                </a:cxn>
                <a:cxn ang="0">
                  <a:pos x="724" y="245"/>
                </a:cxn>
                <a:cxn ang="0">
                  <a:pos x="855" y="245"/>
                </a:cxn>
                <a:cxn ang="0">
                  <a:pos x="969" y="239"/>
                </a:cxn>
                <a:cxn ang="0">
                  <a:pos x="969" y="60"/>
                </a:cxn>
                <a:cxn ang="0">
                  <a:pos x="700" y="60"/>
                </a:cxn>
                <a:cxn ang="0">
                  <a:pos x="503" y="54"/>
                </a:cxn>
                <a:cxn ang="0">
                  <a:pos x="317" y="42"/>
                </a:cxn>
                <a:cxn ang="0">
                  <a:pos x="150" y="24"/>
                </a:cxn>
                <a:cxn ang="0">
                  <a:pos x="72" y="12"/>
                </a:cxn>
                <a:cxn ang="0">
                  <a:pos x="0" y="0"/>
                </a:cxn>
                <a:cxn ang="0">
                  <a:pos x="0" y="0"/>
                </a:cxn>
              </a:cxnLst>
              <a:rect l="0" t="0" r="r" b="b"/>
              <a:pathLst>
                <a:path w="969" h="245">
                  <a:moveTo>
                    <a:pt x="0" y="0"/>
                  </a:moveTo>
                  <a:lnTo>
                    <a:pt x="24" y="54"/>
                  </a:lnTo>
                  <a:lnTo>
                    <a:pt x="66" y="96"/>
                  </a:lnTo>
                  <a:lnTo>
                    <a:pt x="120" y="137"/>
                  </a:lnTo>
                  <a:lnTo>
                    <a:pt x="198" y="173"/>
                  </a:lnTo>
                  <a:lnTo>
                    <a:pt x="293" y="203"/>
                  </a:lnTo>
                  <a:lnTo>
                    <a:pt x="353" y="215"/>
                  </a:lnTo>
                  <a:lnTo>
                    <a:pt x="413" y="227"/>
                  </a:lnTo>
                  <a:lnTo>
                    <a:pt x="479" y="233"/>
                  </a:lnTo>
                  <a:lnTo>
                    <a:pt x="556" y="239"/>
                  </a:lnTo>
                  <a:lnTo>
                    <a:pt x="634" y="245"/>
                  </a:lnTo>
                  <a:lnTo>
                    <a:pt x="724" y="245"/>
                  </a:lnTo>
                  <a:lnTo>
                    <a:pt x="855" y="245"/>
                  </a:lnTo>
                  <a:lnTo>
                    <a:pt x="969" y="239"/>
                  </a:lnTo>
                  <a:lnTo>
                    <a:pt x="969" y="60"/>
                  </a:lnTo>
                  <a:lnTo>
                    <a:pt x="700" y="60"/>
                  </a:lnTo>
                  <a:lnTo>
                    <a:pt x="503" y="54"/>
                  </a:lnTo>
                  <a:lnTo>
                    <a:pt x="317" y="42"/>
                  </a:lnTo>
                  <a:lnTo>
                    <a:pt x="150" y="24"/>
                  </a:lnTo>
                  <a:lnTo>
                    <a:pt x="72" y="12"/>
                  </a:lnTo>
                  <a:lnTo>
                    <a:pt x="0" y="0"/>
                  </a:lnTo>
                  <a:lnTo>
                    <a:pt x="0" y="0"/>
                  </a:lnTo>
                  <a:close/>
                </a:path>
              </a:pathLst>
            </a:custGeom>
            <a:gradFill rotWithShape="0">
              <a:gsLst>
                <a:gs pos="0">
                  <a:schemeClr val="bg2"/>
                </a:gs>
                <a:gs pos="100000">
                  <a:schemeClr val="bg2">
                    <a:gamma/>
                    <a:tint val="81961"/>
                    <a:invGamma/>
                  </a:schemeClr>
                </a:gs>
              </a:gsLst>
              <a:lin ang="18900000" scaled="1"/>
            </a:gradFill>
            <a:ln w="9525">
              <a:noFill/>
              <a:round/>
              <a:headEnd/>
              <a:tailEnd/>
            </a:ln>
          </p:spPr>
          <p:txBody>
            <a:bodyPr/>
            <a:lstStyle/>
            <a:p>
              <a:pPr>
                <a:defRPr/>
              </a:pPr>
              <a:endParaRPr lang="ru-RU"/>
            </a:p>
          </p:txBody>
        </p:sp>
        <p:sp>
          <p:nvSpPr>
            <p:cNvPr id="17" name="Freeform 15"/>
            <p:cNvSpPr>
              <a:spLocks/>
            </p:cNvSpPr>
            <p:nvPr/>
          </p:nvSpPr>
          <p:spPr bwMode="ltGray">
            <a:xfrm>
              <a:off x="4804" y="3591"/>
              <a:ext cx="954" cy="90"/>
            </a:xfrm>
            <a:custGeom>
              <a:avLst/>
              <a:gdLst/>
              <a:ahLst/>
              <a:cxnLst>
                <a:cxn ang="0">
                  <a:pos x="700" y="0"/>
                </a:cxn>
                <a:cxn ang="0">
                  <a:pos x="598" y="0"/>
                </a:cxn>
                <a:cxn ang="0">
                  <a:pos x="515" y="0"/>
                </a:cxn>
                <a:cxn ang="0">
                  <a:pos x="431" y="0"/>
                </a:cxn>
                <a:cxn ang="0">
                  <a:pos x="365" y="0"/>
                </a:cxn>
                <a:cxn ang="0">
                  <a:pos x="299" y="0"/>
                </a:cxn>
                <a:cxn ang="0">
                  <a:pos x="245" y="0"/>
                </a:cxn>
                <a:cxn ang="0">
                  <a:pos x="198" y="0"/>
                </a:cxn>
                <a:cxn ang="0">
                  <a:pos x="162" y="0"/>
                </a:cxn>
                <a:cxn ang="0">
                  <a:pos x="126" y="6"/>
                </a:cxn>
                <a:cxn ang="0">
                  <a:pos x="96" y="6"/>
                </a:cxn>
                <a:cxn ang="0">
                  <a:pos x="54" y="12"/>
                </a:cxn>
                <a:cxn ang="0">
                  <a:pos x="30" y="12"/>
                </a:cxn>
                <a:cxn ang="0">
                  <a:pos x="12" y="18"/>
                </a:cxn>
                <a:cxn ang="0">
                  <a:pos x="6" y="18"/>
                </a:cxn>
                <a:cxn ang="0">
                  <a:pos x="0" y="24"/>
                </a:cxn>
                <a:cxn ang="0">
                  <a:pos x="6" y="30"/>
                </a:cxn>
                <a:cxn ang="0">
                  <a:pos x="24" y="36"/>
                </a:cxn>
                <a:cxn ang="0">
                  <a:pos x="54" y="42"/>
                </a:cxn>
                <a:cxn ang="0">
                  <a:pos x="102" y="54"/>
                </a:cxn>
                <a:cxn ang="0">
                  <a:pos x="168" y="60"/>
                </a:cxn>
                <a:cxn ang="0">
                  <a:pos x="251" y="66"/>
                </a:cxn>
                <a:cxn ang="0">
                  <a:pos x="341" y="78"/>
                </a:cxn>
                <a:cxn ang="0">
                  <a:pos x="449" y="84"/>
                </a:cxn>
                <a:cxn ang="0">
                  <a:pos x="568" y="84"/>
                </a:cxn>
                <a:cxn ang="0">
                  <a:pos x="694" y="90"/>
                </a:cxn>
                <a:cxn ang="0">
                  <a:pos x="825" y="90"/>
                </a:cxn>
                <a:cxn ang="0">
                  <a:pos x="951" y="90"/>
                </a:cxn>
                <a:cxn ang="0">
                  <a:pos x="951" y="6"/>
                </a:cxn>
                <a:cxn ang="0">
                  <a:pos x="831" y="6"/>
                </a:cxn>
                <a:cxn ang="0">
                  <a:pos x="772" y="6"/>
                </a:cxn>
                <a:cxn ang="0">
                  <a:pos x="700" y="0"/>
                </a:cxn>
                <a:cxn ang="0">
                  <a:pos x="700" y="0"/>
                </a:cxn>
              </a:cxnLst>
              <a:rect l="0" t="0" r="r" b="b"/>
              <a:pathLst>
                <a:path w="951" h="90">
                  <a:moveTo>
                    <a:pt x="700" y="0"/>
                  </a:moveTo>
                  <a:lnTo>
                    <a:pt x="598" y="0"/>
                  </a:lnTo>
                  <a:lnTo>
                    <a:pt x="515" y="0"/>
                  </a:lnTo>
                  <a:lnTo>
                    <a:pt x="431" y="0"/>
                  </a:lnTo>
                  <a:lnTo>
                    <a:pt x="365" y="0"/>
                  </a:lnTo>
                  <a:lnTo>
                    <a:pt x="299" y="0"/>
                  </a:lnTo>
                  <a:lnTo>
                    <a:pt x="245" y="0"/>
                  </a:lnTo>
                  <a:lnTo>
                    <a:pt x="198" y="0"/>
                  </a:lnTo>
                  <a:lnTo>
                    <a:pt x="162" y="0"/>
                  </a:lnTo>
                  <a:lnTo>
                    <a:pt x="126" y="6"/>
                  </a:lnTo>
                  <a:lnTo>
                    <a:pt x="96" y="6"/>
                  </a:lnTo>
                  <a:lnTo>
                    <a:pt x="54" y="12"/>
                  </a:lnTo>
                  <a:lnTo>
                    <a:pt x="30" y="12"/>
                  </a:lnTo>
                  <a:lnTo>
                    <a:pt x="12" y="18"/>
                  </a:lnTo>
                  <a:lnTo>
                    <a:pt x="6" y="18"/>
                  </a:lnTo>
                  <a:lnTo>
                    <a:pt x="0" y="24"/>
                  </a:lnTo>
                  <a:lnTo>
                    <a:pt x="6" y="30"/>
                  </a:lnTo>
                  <a:lnTo>
                    <a:pt x="24" y="36"/>
                  </a:lnTo>
                  <a:lnTo>
                    <a:pt x="54" y="42"/>
                  </a:lnTo>
                  <a:lnTo>
                    <a:pt x="102" y="54"/>
                  </a:lnTo>
                  <a:lnTo>
                    <a:pt x="168" y="60"/>
                  </a:lnTo>
                  <a:lnTo>
                    <a:pt x="251" y="66"/>
                  </a:lnTo>
                  <a:lnTo>
                    <a:pt x="341" y="78"/>
                  </a:lnTo>
                  <a:lnTo>
                    <a:pt x="449" y="84"/>
                  </a:lnTo>
                  <a:lnTo>
                    <a:pt x="568" y="84"/>
                  </a:lnTo>
                  <a:lnTo>
                    <a:pt x="694" y="90"/>
                  </a:lnTo>
                  <a:lnTo>
                    <a:pt x="825" y="90"/>
                  </a:lnTo>
                  <a:lnTo>
                    <a:pt x="951" y="90"/>
                  </a:lnTo>
                  <a:lnTo>
                    <a:pt x="951" y="6"/>
                  </a:lnTo>
                  <a:lnTo>
                    <a:pt x="831" y="6"/>
                  </a:lnTo>
                  <a:lnTo>
                    <a:pt x="772" y="6"/>
                  </a:lnTo>
                  <a:lnTo>
                    <a:pt x="700" y="0"/>
                  </a:lnTo>
                  <a:lnTo>
                    <a:pt x="700"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pPr>
                <a:defRPr/>
              </a:pPr>
              <a:endParaRPr lang="ru-RU"/>
            </a:p>
          </p:txBody>
        </p:sp>
        <p:sp>
          <p:nvSpPr>
            <p:cNvPr id="18" name="Freeform 16"/>
            <p:cNvSpPr>
              <a:spLocks/>
            </p:cNvSpPr>
            <p:nvPr/>
          </p:nvSpPr>
          <p:spPr bwMode="ltGray">
            <a:xfrm>
              <a:off x="3059" y="1541"/>
              <a:ext cx="102" cy="155"/>
            </a:xfrm>
            <a:custGeom>
              <a:avLst/>
              <a:gdLst/>
              <a:ahLst/>
              <a:cxnLst>
                <a:cxn ang="0">
                  <a:pos x="102" y="0"/>
                </a:cxn>
                <a:cxn ang="0">
                  <a:pos x="0" y="12"/>
                </a:cxn>
                <a:cxn ang="0">
                  <a:pos x="30" y="72"/>
                </a:cxn>
                <a:cxn ang="0">
                  <a:pos x="30" y="155"/>
                </a:cxn>
                <a:cxn ang="0">
                  <a:pos x="72" y="155"/>
                </a:cxn>
                <a:cxn ang="0">
                  <a:pos x="72" y="66"/>
                </a:cxn>
                <a:cxn ang="0">
                  <a:pos x="102" y="0"/>
                </a:cxn>
                <a:cxn ang="0">
                  <a:pos x="102" y="0"/>
                </a:cxn>
              </a:cxnLst>
              <a:rect l="0" t="0" r="r" b="b"/>
              <a:pathLst>
                <a:path w="102" h="155">
                  <a:moveTo>
                    <a:pt x="102" y="0"/>
                  </a:moveTo>
                  <a:lnTo>
                    <a:pt x="0" y="12"/>
                  </a:lnTo>
                  <a:lnTo>
                    <a:pt x="30" y="72"/>
                  </a:lnTo>
                  <a:lnTo>
                    <a:pt x="30" y="155"/>
                  </a:lnTo>
                  <a:lnTo>
                    <a:pt x="72" y="155"/>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19" name="Freeform 17"/>
            <p:cNvSpPr>
              <a:spLocks noEditPoints="1"/>
            </p:cNvSpPr>
            <p:nvPr/>
          </p:nvSpPr>
          <p:spPr bwMode="ltGray">
            <a:xfrm>
              <a:off x="3059" y="1690"/>
              <a:ext cx="90" cy="96"/>
            </a:xfrm>
            <a:custGeom>
              <a:avLst/>
              <a:gdLst/>
              <a:ahLst/>
              <a:cxnLst>
                <a:cxn ang="0">
                  <a:pos x="48" y="96"/>
                </a:cxn>
                <a:cxn ang="0">
                  <a:pos x="72" y="72"/>
                </a:cxn>
                <a:cxn ang="0">
                  <a:pos x="84" y="48"/>
                </a:cxn>
                <a:cxn ang="0">
                  <a:pos x="90" y="36"/>
                </a:cxn>
                <a:cxn ang="0">
                  <a:pos x="84" y="24"/>
                </a:cxn>
                <a:cxn ang="0">
                  <a:pos x="66" y="6"/>
                </a:cxn>
                <a:cxn ang="0">
                  <a:pos x="42" y="0"/>
                </a:cxn>
                <a:cxn ang="0">
                  <a:pos x="24" y="0"/>
                </a:cxn>
                <a:cxn ang="0">
                  <a:pos x="12" y="12"/>
                </a:cxn>
                <a:cxn ang="0">
                  <a:pos x="6" y="24"/>
                </a:cxn>
                <a:cxn ang="0">
                  <a:pos x="0" y="36"/>
                </a:cxn>
                <a:cxn ang="0">
                  <a:pos x="12" y="66"/>
                </a:cxn>
                <a:cxn ang="0">
                  <a:pos x="30" y="84"/>
                </a:cxn>
                <a:cxn ang="0">
                  <a:pos x="48" y="96"/>
                </a:cxn>
                <a:cxn ang="0">
                  <a:pos x="48" y="96"/>
                </a:cxn>
                <a:cxn ang="0">
                  <a:pos x="48" y="12"/>
                </a:cxn>
                <a:cxn ang="0">
                  <a:pos x="66" y="18"/>
                </a:cxn>
                <a:cxn ang="0">
                  <a:pos x="72" y="24"/>
                </a:cxn>
                <a:cxn ang="0">
                  <a:pos x="72" y="36"/>
                </a:cxn>
                <a:cxn ang="0">
                  <a:pos x="72" y="48"/>
                </a:cxn>
                <a:cxn ang="0">
                  <a:pos x="54" y="66"/>
                </a:cxn>
                <a:cxn ang="0">
                  <a:pos x="48" y="78"/>
                </a:cxn>
                <a:cxn ang="0">
                  <a:pos x="30" y="66"/>
                </a:cxn>
                <a:cxn ang="0">
                  <a:pos x="24" y="48"/>
                </a:cxn>
                <a:cxn ang="0">
                  <a:pos x="18" y="30"/>
                </a:cxn>
                <a:cxn ang="0">
                  <a:pos x="30" y="12"/>
                </a:cxn>
                <a:cxn ang="0">
                  <a:pos x="48" y="12"/>
                </a:cxn>
                <a:cxn ang="0">
                  <a:pos x="48" y="12"/>
                </a:cxn>
              </a:cxnLst>
              <a:rect l="0" t="0" r="r" b="b"/>
              <a:pathLst>
                <a:path w="90" h="96">
                  <a:moveTo>
                    <a:pt x="48" y="96"/>
                  </a:moveTo>
                  <a:lnTo>
                    <a:pt x="72" y="72"/>
                  </a:lnTo>
                  <a:lnTo>
                    <a:pt x="84" y="48"/>
                  </a:lnTo>
                  <a:lnTo>
                    <a:pt x="90" y="36"/>
                  </a:lnTo>
                  <a:lnTo>
                    <a:pt x="84" y="24"/>
                  </a:lnTo>
                  <a:lnTo>
                    <a:pt x="66" y="6"/>
                  </a:lnTo>
                  <a:lnTo>
                    <a:pt x="42" y="0"/>
                  </a:lnTo>
                  <a:lnTo>
                    <a:pt x="24" y="0"/>
                  </a:lnTo>
                  <a:lnTo>
                    <a:pt x="12" y="12"/>
                  </a:lnTo>
                  <a:lnTo>
                    <a:pt x="6" y="24"/>
                  </a:lnTo>
                  <a:lnTo>
                    <a:pt x="0" y="36"/>
                  </a:lnTo>
                  <a:lnTo>
                    <a:pt x="12" y="66"/>
                  </a:lnTo>
                  <a:lnTo>
                    <a:pt x="30" y="84"/>
                  </a:lnTo>
                  <a:lnTo>
                    <a:pt x="48" y="96"/>
                  </a:lnTo>
                  <a:lnTo>
                    <a:pt x="48" y="96"/>
                  </a:lnTo>
                  <a:close/>
                  <a:moveTo>
                    <a:pt x="48" y="12"/>
                  </a:moveTo>
                  <a:lnTo>
                    <a:pt x="66" y="18"/>
                  </a:lnTo>
                  <a:lnTo>
                    <a:pt x="72" y="24"/>
                  </a:lnTo>
                  <a:lnTo>
                    <a:pt x="72" y="36"/>
                  </a:lnTo>
                  <a:lnTo>
                    <a:pt x="72" y="48"/>
                  </a:lnTo>
                  <a:lnTo>
                    <a:pt x="54" y="66"/>
                  </a:lnTo>
                  <a:lnTo>
                    <a:pt x="48" y="78"/>
                  </a:lnTo>
                  <a:lnTo>
                    <a:pt x="30" y="66"/>
                  </a:lnTo>
                  <a:lnTo>
                    <a:pt x="24"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20" name="Freeform 18"/>
            <p:cNvSpPr>
              <a:spLocks noEditPoints="1"/>
            </p:cNvSpPr>
            <p:nvPr/>
          </p:nvSpPr>
          <p:spPr bwMode="ltGray">
            <a:xfrm>
              <a:off x="3059" y="1768"/>
              <a:ext cx="90" cy="108"/>
            </a:xfrm>
            <a:custGeom>
              <a:avLst/>
              <a:gdLst/>
              <a:ahLst/>
              <a:cxnLst>
                <a:cxn ang="0">
                  <a:pos x="0" y="90"/>
                </a:cxn>
                <a:cxn ang="0">
                  <a:pos x="12" y="102"/>
                </a:cxn>
                <a:cxn ang="0">
                  <a:pos x="24" y="108"/>
                </a:cxn>
                <a:cxn ang="0">
                  <a:pos x="54" y="108"/>
                </a:cxn>
                <a:cxn ang="0">
                  <a:pos x="78" y="96"/>
                </a:cxn>
                <a:cxn ang="0">
                  <a:pos x="90" y="72"/>
                </a:cxn>
                <a:cxn ang="0">
                  <a:pos x="84" y="42"/>
                </a:cxn>
                <a:cxn ang="0">
                  <a:pos x="66" y="24"/>
                </a:cxn>
                <a:cxn ang="0">
                  <a:pos x="54" y="12"/>
                </a:cxn>
                <a:cxn ang="0">
                  <a:pos x="48" y="6"/>
                </a:cxn>
                <a:cxn ang="0">
                  <a:pos x="48" y="6"/>
                </a:cxn>
                <a:cxn ang="0">
                  <a:pos x="48" y="0"/>
                </a:cxn>
                <a:cxn ang="0">
                  <a:pos x="24" y="24"/>
                </a:cxn>
                <a:cxn ang="0">
                  <a:pos x="6" y="48"/>
                </a:cxn>
                <a:cxn ang="0">
                  <a:pos x="0" y="66"/>
                </a:cxn>
                <a:cxn ang="0">
                  <a:pos x="0" y="90"/>
                </a:cxn>
                <a:cxn ang="0">
                  <a:pos x="0" y="90"/>
                </a:cxn>
                <a:cxn ang="0">
                  <a:pos x="12" y="66"/>
                </a:cxn>
                <a:cxn ang="0">
                  <a:pos x="18" y="48"/>
                </a:cxn>
                <a:cxn ang="0">
                  <a:pos x="30" y="36"/>
                </a:cxn>
                <a:cxn ang="0">
                  <a:pos x="42" y="24"/>
                </a:cxn>
                <a:cxn ang="0">
                  <a:pos x="48" y="18"/>
                </a:cxn>
                <a:cxn ang="0">
                  <a:pos x="66" y="30"/>
                </a:cxn>
                <a:cxn ang="0">
                  <a:pos x="72" y="48"/>
                </a:cxn>
                <a:cxn ang="0">
                  <a:pos x="78" y="72"/>
                </a:cxn>
                <a:cxn ang="0">
                  <a:pos x="78" y="84"/>
                </a:cxn>
                <a:cxn ang="0">
                  <a:pos x="66" y="96"/>
                </a:cxn>
                <a:cxn ang="0">
                  <a:pos x="42" y="102"/>
                </a:cxn>
                <a:cxn ang="0">
                  <a:pos x="30" y="96"/>
                </a:cxn>
                <a:cxn ang="0">
                  <a:pos x="18" y="90"/>
                </a:cxn>
                <a:cxn ang="0">
                  <a:pos x="12" y="78"/>
                </a:cxn>
                <a:cxn ang="0">
                  <a:pos x="12" y="66"/>
                </a:cxn>
                <a:cxn ang="0">
                  <a:pos x="12" y="66"/>
                </a:cxn>
              </a:cxnLst>
              <a:rect l="0" t="0" r="r" b="b"/>
              <a:pathLst>
                <a:path w="90" h="108">
                  <a:moveTo>
                    <a:pt x="0" y="90"/>
                  </a:moveTo>
                  <a:lnTo>
                    <a:pt x="12" y="102"/>
                  </a:lnTo>
                  <a:lnTo>
                    <a:pt x="24" y="108"/>
                  </a:lnTo>
                  <a:lnTo>
                    <a:pt x="54" y="108"/>
                  </a:lnTo>
                  <a:lnTo>
                    <a:pt x="78" y="96"/>
                  </a:lnTo>
                  <a:lnTo>
                    <a:pt x="90" y="72"/>
                  </a:lnTo>
                  <a:lnTo>
                    <a:pt x="84" y="42"/>
                  </a:lnTo>
                  <a:lnTo>
                    <a:pt x="66" y="24"/>
                  </a:lnTo>
                  <a:lnTo>
                    <a:pt x="54" y="12"/>
                  </a:lnTo>
                  <a:lnTo>
                    <a:pt x="48" y="6"/>
                  </a:lnTo>
                  <a:lnTo>
                    <a:pt x="48" y="6"/>
                  </a:lnTo>
                  <a:lnTo>
                    <a:pt x="48" y="0"/>
                  </a:lnTo>
                  <a:lnTo>
                    <a:pt x="24" y="24"/>
                  </a:lnTo>
                  <a:lnTo>
                    <a:pt x="6" y="48"/>
                  </a:lnTo>
                  <a:lnTo>
                    <a:pt x="0" y="66"/>
                  </a:lnTo>
                  <a:lnTo>
                    <a:pt x="0" y="90"/>
                  </a:lnTo>
                  <a:lnTo>
                    <a:pt x="0" y="90"/>
                  </a:lnTo>
                  <a:close/>
                  <a:moveTo>
                    <a:pt x="12" y="66"/>
                  </a:moveTo>
                  <a:lnTo>
                    <a:pt x="18" y="48"/>
                  </a:lnTo>
                  <a:lnTo>
                    <a:pt x="30" y="36"/>
                  </a:lnTo>
                  <a:lnTo>
                    <a:pt x="42" y="24"/>
                  </a:lnTo>
                  <a:lnTo>
                    <a:pt x="48" y="18"/>
                  </a:lnTo>
                  <a:lnTo>
                    <a:pt x="66" y="30"/>
                  </a:lnTo>
                  <a:lnTo>
                    <a:pt x="72" y="48"/>
                  </a:lnTo>
                  <a:lnTo>
                    <a:pt x="78" y="72"/>
                  </a:lnTo>
                  <a:lnTo>
                    <a:pt x="78" y="84"/>
                  </a:lnTo>
                  <a:lnTo>
                    <a:pt x="66" y="96"/>
                  </a:lnTo>
                  <a:lnTo>
                    <a:pt x="42" y="102"/>
                  </a:lnTo>
                  <a:lnTo>
                    <a:pt x="30" y="96"/>
                  </a:lnTo>
                  <a:lnTo>
                    <a:pt x="18"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21" name="Freeform 19"/>
            <p:cNvSpPr>
              <a:spLocks/>
            </p:cNvSpPr>
            <p:nvPr/>
          </p:nvSpPr>
          <p:spPr bwMode="ltGray">
            <a:xfrm>
              <a:off x="5470" y="1205"/>
              <a:ext cx="102" cy="156"/>
            </a:xfrm>
            <a:custGeom>
              <a:avLst/>
              <a:gdLst/>
              <a:ahLst/>
              <a:cxnLst>
                <a:cxn ang="0">
                  <a:pos x="102" y="0"/>
                </a:cxn>
                <a:cxn ang="0">
                  <a:pos x="0" y="6"/>
                </a:cxn>
                <a:cxn ang="0">
                  <a:pos x="30" y="72"/>
                </a:cxn>
                <a:cxn ang="0">
                  <a:pos x="30" y="156"/>
                </a:cxn>
                <a:cxn ang="0">
                  <a:pos x="72" y="156"/>
                </a:cxn>
                <a:cxn ang="0">
                  <a:pos x="72" y="66"/>
                </a:cxn>
                <a:cxn ang="0">
                  <a:pos x="102" y="0"/>
                </a:cxn>
                <a:cxn ang="0">
                  <a:pos x="102" y="0"/>
                </a:cxn>
              </a:cxnLst>
              <a:rect l="0" t="0" r="r" b="b"/>
              <a:pathLst>
                <a:path w="102" h="156">
                  <a:moveTo>
                    <a:pt x="102" y="0"/>
                  </a:moveTo>
                  <a:lnTo>
                    <a:pt x="0" y="6"/>
                  </a:lnTo>
                  <a:lnTo>
                    <a:pt x="30" y="72"/>
                  </a:lnTo>
                  <a:lnTo>
                    <a:pt x="30" y="156"/>
                  </a:lnTo>
                  <a:lnTo>
                    <a:pt x="72" y="156"/>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22" name="Freeform 20"/>
            <p:cNvSpPr>
              <a:spLocks noEditPoints="1"/>
            </p:cNvSpPr>
            <p:nvPr/>
          </p:nvSpPr>
          <p:spPr bwMode="ltGray">
            <a:xfrm>
              <a:off x="5476" y="1349"/>
              <a:ext cx="84" cy="96"/>
            </a:xfrm>
            <a:custGeom>
              <a:avLst/>
              <a:gdLst/>
              <a:ahLst/>
              <a:cxnLst>
                <a:cxn ang="0">
                  <a:pos x="42" y="96"/>
                </a:cxn>
                <a:cxn ang="0">
                  <a:pos x="66" y="78"/>
                </a:cxn>
                <a:cxn ang="0">
                  <a:pos x="84" y="54"/>
                </a:cxn>
                <a:cxn ang="0">
                  <a:pos x="84" y="30"/>
                </a:cxn>
                <a:cxn ang="0">
                  <a:pos x="66" y="6"/>
                </a:cxn>
                <a:cxn ang="0">
                  <a:pos x="42" y="0"/>
                </a:cxn>
                <a:cxn ang="0">
                  <a:pos x="24" y="6"/>
                </a:cxn>
                <a:cxn ang="0">
                  <a:pos x="12" y="18"/>
                </a:cxn>
                <a:cxn ang="0">
                  <a:pos x="6" y="30"/>
                </a:cxn>
                <a:cxn ang="0">
                  <a:pos x="0" y="42"/>
                </a:cxn>
                <a:cxn ang="0">
                  <a:pos x="12" y="66"/>
                </a:cxn>
                <a:cxn ang="0">
                  <a:pos x="30" y="84"/>
                </a:cxn>
                <a:cxn ang="0">
                  <a:pos x="42" y="96"/>
                </a:cxn>
                <a:cxn ang="0">
                  <a:pos x="42" y="96"/>
                </a:cxn>
                <a:cxn ang="0">
                  <a:pos x="48" y="12"/>
                </a:cxn>
                <a:cxn ang="0">
                  <a:pos x="66" y="18"/>
                </a:cxn>
                <a:cxn ang="0">
                  <a:pos x="72" y="30"/>
                </a:cxn>
                <a:cxn ang="0">
                  <a:pos x="72" y="42"/>
                </a:cxn>
                <a:cxn ang="0">
                  <a:pos x="66" y="54"/>
                </a:cxn>
                <a:cxn ang="0">
                  <a:pos x="54" y="72"/>
                </a:cxn>
                <a:cxn ang="0">
                  <a:pos x="42" y="84"/>
                </a:cxn>
                <a:cxn ang="0">
                  <a:pos x="42" y="84"/>
                </a:cxn>
                <a:cxn ang="0">
                  <a:pos x="30" y="72"/>
                </a:cxn>
                <a:cxn ang="0">
                  <a:pos x="18" y="54"/>
                </a:cxn>
                <a:cxn ang="0">
                  <a:pos x="18" y="30"/>
                </a:cxn>
                <a:cxn ang="0">
                  <a:pos x="30" y="18"/>
                </a:cxn>
                <a:cxn ang="0">
                  <a:pos x="48" y="12"/>
                </a:cxn>
                <a:cxn ang="0">
                  <a:pos x="48" y="12"/>
                </a:cxn>
              </a:cxnLst>
              <a:rect l="0" t="0" r="r" b="b"/>
              <a:pathLst>
                <a:path w="84" h="96">
                  <a:moveTo>
                    <a:pt x="42" y="96"/>
                  </a:moveTo>
                  <a:lnTo>
                    <a:pt x="66" y="78"/>
                  </a:lnTo>
                  <a:lnTo>
                    <a:pt x="84" y="54"/>
                  </a:lnTo>
                  <a:lnTo>
                    <a:pt x="84" y="30"/>
                  </a:lnTo>
                  <a:lnTo>
                    <a:pt x="66" y="6"/>
                  </a:lnTo>
                  <a:lnTo>
                    <a:pt x="42" y="0"/>
                  </a:lnTo>
                  <a:lnTo>
                    <a:pt x="24" y="6"/>
                  </a:lnTo>
                  <a:lnTo>
                    <a:pt x="12" y="18"/>
                  </a:lnTo>
                  <a:lnTo>
                    <a:pt x="6" y="30"/>
                  </a:lnTo>
                  <a:lnTo>
                    <a:pt x="0" y="42"/>
                  </a:lnTo>
                  <a:lnTo>
                    <a:pt x="12" y="66"/>
                  </a:lnTo>
                  <a:lnTo>
                    <a:pt x="30" y="84"/>
                  </a:lnTo>
                  <a:lnTo>
                    <a:pt x="42" y="96"/>
                  </a:lnTo>
                  <a:lnTo>
                    <a:pt x="42" y="96"/>
                  </a:lnTo>
                  <a:close/>
                  <a:moveTo>
                    <a:pt x="48" y="12"/>
                  </a:moveTo>
                  <a:lnTo>
                    <a:pt x="66" y="18"/>
                  </a:lnTo>
                  <a:lnTo>
                    <a:pt x="72" y="30"/>
                  </a:lnTo>
                  <a:lnTo>
                    <a:pt x="72" y="42"/>
                  </a:lnTo>
                  <a:lnTo>
                    <a:pt x="66" y="54"/>
                  </a:lnTo>
                  <a:lnTo>
                    <a:pt x="54" y="72"/>
                  </a:lnTo>
                  <a:lnTo>
                    <a:pt x="42" y="84"/>
                  </a:lnTo>
                  <a:lnTo>
                    <a:pt x="42" y="84"/>
                  </a:lnTo>
                  <a:lnTo>
                    <a:pt x="30" y="72"/>
                  </a:lnTo>
                  <a:lnTo>
                    <a:pt x="18" y="54"/>
                  </a:lnTo>
                  <a:lnTo>
                    <a:pt x="18" y="30"/>
                  </a:lnTo>
                  <a:lnTo>
                    <a:pt x="30" y="18"/>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23" name="Freeform 21"/>
            <p:cNvSpPr>
              <a:spLocks noEditPoints="1"/>
            </p:cNvSpPr>
            <p:nvPr/>
          </p:nvSpPr>
          <p:spPr bwMode="ltGray">
            <a:xfrm>
              <a:off x="5470" y="1433"/>
              <a:ext cx="90" cy="108"/>
            </a:xfrm>
            <a:custGeom>
              <a:avLst/>
              <a:gdLst/>
              <a:ahLst/>
              <a:cxnLst>
                <a:cxn ang="0">
                  <a:pos x="6" y="90"/>
                </a:cxn>
                <a:cxn ang="0">
                  <a:pos x="18" y="102"/>
                </a:cxn>
                <a:cxn ang="0">
                  <a:pos x="30" y="108"/>
                </a:cxn>
                <a:cxn ang="0">
                  <a:pos x="60" y="108"/>
                </a:cxn>
                <a:cxn ang="0">
                  <a:pos x="84" y="96"/>
                </a:cxn>
                <a:cxn ang="0">
                  <a:pos x="90" y="84"/>
                </a:cxn>
                <a:cxn ang="0">
                  <a:pos x="90" y="66"/>
                </a:cxn>
                <a:cxn ang="0">
                  <a:pos x="84" y="36"/>
                </a:cxn>
                <a:cxn ang="0">
                  <a:pos x="72" y="18"/>
                </a:cxn>
                <a:cxn ang="0">
                  <a:pos x="60" y="6"/>
                </a:cxn>
                <a:cxn ang="0">
                  <a:pos x="54" y="0"/>
                </a:cxn>
                <a:cxn ang="0">
                  <a:pos x="54" y="0"/>
                </a:cxn>
                <a:cxn ang="0">
                  <a:pos x="48" y="0"/>
                </a:cxn>
                <a:cxn ang="0">
                  <a:pos x="24" y="24"/>
                </a:cxn>
                <a:cxn ang="0">
                  <a:pos x="12" y="48"/>
                </a:cxn>
                <a:cxn ang="0">
                  <a:pos x="0" y="66"/>
                </a:cxn>
                <a:cxn ang="0">
                  <a:pos x="6" y="90"/>
                </a:cxn>
                <a:cxn ang="0">
                  <a:pos x="6" y="90"/>
                </a:cxn>
                <a:cxn ang="0">
                  <a:pos x="18" y="66"/>
                </a:cxn>
                <a:cxn ang="0">
                  <a:pos x="24" y="48"/>
                </a:cxn>
                <a:cxn ang="0">
                  <a:pos x="36" y="30"/>
                </a:cxn>
                <a:cxn ang="0">
                  <a:pos x="42" y="18"/>
                </a:cxn>
                <a:cxn ang="0">
                  <a:pos x="48" y="12"/>
                </a:cxn>
                <a:cxn ang="0">
                  <a:pos x="78" y="42"/>
                </a:cxn>
                <a:cxn ang="0">
                  <a:pos x="84" y="66"/>
                </a:cxn>
                <a:cxn ang="0">
                  <a:pos x="66" y="90"/>
                </a:cxn>
                <a:cxn ang="0">
                  <a:pos x="54" y="96"/>
                </a:cxn>
                <a:cxn ang="0">
                  <a:pos x="42" y="96"/>
                </a:cxn>
                <a:cxn ang="0">
                  <a:pos x="30" y="96"/>
                </a:cxn>
                <a:cxn ang="0">
                  <a:pos x="24" y="84"/>
                </a:cxn>
                <a:cxn ang="0">
                  <a:pos x="18" y="78"/>
                </a:cxn>
                <a:cxn ang="0">
                  <a:pos x="18" y="66"/>
                </a:cxn>
                <a:cxn ang="0">
                  <a:pos x="18" y="66"/>
                </a:cxn>
              </a:cxnLst>
              <a:rect l="0" t="0" r="r" b="b"/>
              <a:pathLst>
                <a:path w="90" h="108">
                  <a:moveTo>
                    <a:pt x="6" y="90"/>
                  </a:moveTo>
                  <a:lnTo>
                    <a:pt x="18" y="102"/>
                  </a:lnTo>
                  <a:lnTo>
                    <a:pt x="30" y="108"/>
                  </a:lnTo>
                  <a:lnTo>
                    <a:pt x="60" y="108"/>
                  </a:lnTo>
                  <a:lnTo>
                    <a:pt x="84" y="96"/>
                  </a:lnTo>
                  <a:lnTo>
                    <a:pt x="90" y="84"/>
                  </a:lnTo>
                  <a:lnTo>
                    <a:pt x="90" y="66"/>
                  </a:lnTo>
                  <a:lnTo>
                    <a:pt x="84" y="36"/>
                  </a:lnTo>
                  <a:lnTo>
                    <a:pt x="72" y="18"/>
                  </a:lnTo>
                  <a:lnTo>
                    <a:pt x="60" y="6"/>
                  </a:lnTo>
                  <a:lnTo>
                    <a:pt x="54" y="0"/>
                  </a:lnTo>
                  <a:lnTo>
                    <a:pt x="54" y="0"/>
                  </a:lnTo>
                  <a:lnTo>
                    <a:pt x="48" y="0"/>
                  </a:lnTo>
                  <a:lnTo>
                    <a:pt x="24" y="24"/>
                  </a:lnTo>
                  <a:lnTo>
                    <a:pt x="12" y="48"/>
                  </a:lnTo>
                  <a:lnTo>
                    <a:pt x="0" y="66"/>
                  </a:lnTo>
                  <a:lnTo>
                    <a:pt x="6" y="90"/>
                  </a:lnTo>
                  <a:lnTo>
                    <a:pt x="6" y="90"/>
                  </a:lnTo>
                  <a:close/>
                  <a:moveTo>
                    <a:pt x="18" y="66"/>
                  </a:moveTo>
                  <a:lnTo>
                    <a:pt x="24" y="48"/>
                  </a:lnTo>
                  <a:lnTo>
                    <a:pt x="36" y="30"/>
                  </a:lnTo>
                  <a:lnTo>
                    <a:pt x="42" y="18"/>
                  </a:lnTo>
                  <a:lnTo>
                    <a:pt x="48" y="12"/>
                  </a:lnTo>
                  <a:lnTo>
                    <a:pt x="78" y="42"/>
                  </a:lnTo>
                  <a:lnTo>
                    <a:pt x="84" y="66"/>
                  </a:lnTo>
                  <a:lnTo>
                    <a:pt x="66" y="90"/>
                  </a:lnTo>
                  <a:lnTo>
                    <a:pt x="54" y="96"/>
                  </a:lnTo>
                  <a:lnTo>
                    <a:pt x="42" y="96"/>
                  </a:lnTo>
                  <a:lnTo>
                    <a:pt x="30" y="96"/>
                  </a:lnTo>
                  <a:lnTo>
                    <a:pt x="24" y="84"/>
                  </a:lnTo>
                  <a:lnTo>
                    <a:pt x="18" y="78"/>
                  </a:lnTo>
                  <a:lnTo>
                    <a:pt x="18" y="66"/>
                  </a:lnTo>
                  <a:lnTo>
                    <a:pt x="18"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24" name="Freeform 22"/>
            <p:cNvSpPr>
              <a:spLocks noEditPoints="1"/>
            </p:cNvSpPr>
            <p:nvPr/>
          </p:nvSpPr>
          <p:spPr bwMode="ltGray">
            <a:xfrm>
              <a:off x="5428" y="3525"/>
              <a:ext cx="66" cy="96"/>
            </a:xfrm>
            <a:custGeom>
              <a:avLst/>
              <a:gdLst/>
              <a:ahLst/>
              <a:cxnLst>
                <a:cxn ang="0">
                  <a:pos x="30" y="96"/>
                </a:cxn>
                <a:cxn ang="0">
                  <a:pos x="54" y="72"/>
                </a:cxn>
                <a:cxn ang="0">
                  <a:pos x="66" y="48"/>
                </a:cxn>
                <a:cxn ang="0">
                  <a:pos x="66" y="24"/>
                </a:cxn>
                <a:cxn ang="0">
                  <a:pos x="54" y="6"/>
                </a:cxn>
                <a:cxn ang="0">
                  <a:pos x="30" y="0"/>
                </a:cxn>
                <a:cxn ang="0">
                  <a:pos x="18" y="0"/>
                </a:cxn>
                <a:cxn ang="0">
                  <a:pos x="6" y="12"/>
                </a:cxn>
                <a:cxn ang="0">
                  <a:pos x="0" y="36"/>
                </a:cxn>
                <a:cxn ang="0">
                  <a:pos x="6" y="60"/>
                </a:cxn>
                <a:cxn ang="0">
                  <a:pos x="18" y="84"/>
                </a:cxn>
                <a:cxn ang="0">
                  <a:pos x="30" y="96"/>
                </a:cxn>
                <a:cxn ang="0">
                  <a:pos x="30" y="96"/>
                </a:cxn>
                <a:cxn ang="0">
                  <a:pos x="30" y="12"/>
                </a:cxn>
                <a:cxn ang="0">
                  <a:pos x="48" y="18"/>
                </a:cxn>
                <a:cxn ang="0">
                  <a:pos x="54" y="24"/>
                </a:cxn>
                <a:cxn ang="0">
                  <a:pos x="54" y="36"/>
                </a:cxn>
                <a:cxn ang="0">
                  <a:pos x="48" y="48"/>
                </a:cxn>
                <a:cxn ang="0">
                  <a:pos x="36" y="66"/>
                </a:cxn>
                <a:cxn ang="0">
                  <a:pos x="30" y="78"/>
                </a:cxn>
                <a:cxn ang="0">
                  <a:pos x="18" y="66"/>
                </a:cxn>
                <a:cxn ang="0">
                  <a:pos x="12" y="48"/>
                </a:cxn>
                <a:cxn ang="0">
                  <a:pos x="6" y="30"/>
                </a:cxn>
                <a:cxn ang="0">
                  <a:pos x="18" y="12"/>
                </a:cxn>
                <a:cxn ang="0">
                  <a:pos x="30" y="12"/>
                </a:cxn>
                <a:cxn ang="0">
                  <a:pos x="30" y="12"/>
                </a:cxn>
              </a:cxnLst>
              <a:rect l="0" t="0" r="r" b="b"/>
              <a:pathLst>
                <a:path w="66" h="96">
                  <a:moveTo>
                    <a:pt x="30" y="96"/>
                  </a:moveTo>
                  <a:lnTo>
                    <a:pt x="54" y="72"/>
                  </a:lnTo>
                  <a:lnTo>
                    <a:pt x="66" y="48"/>
                  </a:lnTo>
                  <a:lnTo>
                    <a:pt x="66" y="24"/>
                  </a:lnTo>
                  <a:lnTo>
                    <a:pt x="54" y="6"/>
                  </a:lnTo>
                  <a:lnTo>
                    <a:pt x="30" y="0"/>
                  </a:lnTo>
                  <a:lnTo>
                    <a:pt x="18" y="0"/>
                  </a:lnTo>
                  <a:lnTo>
                    <a:pt x="6" y="12"/>
                  </a:lnTo>
                  <a:lnTo>
                    <a:pt x="0" y="36"/>
                  </a:lnTo>
                  <a:lnTo>
                    <a:pt x="6" y="60"/>
                  </a:lnTo>
                  <a:lnTo>
                    <a:pt x="18" y="84"/>
                  </a:lnTo>
                  <a:lnTo>
                    <a:pt x="30" y="96"/>
                  </a:lnTo>
                  <a:lnTo>
                    <a:pt x="30" y="96"/>
                  </a:lnTo>
                  <a:close/>
                  <a:moveTo>
                    <a:pt x="30" y="12"/>
                  </a:moveTo>
                  <a:lnTo>
                    <a:pt x="48" y="18"/>
                  </a:lnTo>
                  <a:lnTo>
                    <a:pt x="54" y="24"/>
                  </a:lnTo>
                  <a:lnTo>
                    <a:pt x="54" y="36"/>
                  </a:lnTo>
                  <a:lnTo>
                    <a:pt x="48" y="48"/>
                  </a:lnTo>
                  <a:lnTo>
                    <a:pt x="36" y="66"/>
                  </a:lnTo>
                  <a:lnTo>
                    <a:pt x="30" y="78"/>
                  </a:lnTo>
                  <a:lnTo>
                    <a:pt x="18" y="66"/>
                  </a:lnTo>
                  <a:lnTo>
                    <a:pt x="12" y="48"/>
                  </a:lnTo>
                  <a:lnTo>
                    <a:pt x="6" y="30"/>
                  </a:lnTo>
                  <a:lnTo>
                    <a:pt x="18" y="12"/>
                  </a:lnTo>
                  <a:lnTo>
                    <a:pt x="30" y="12"/>
                  </a:lnTo>
                  <a:lnTo>
                    <a:pt x="30"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25" name="Freeform 23"/>
            <p:cNvSpPr>
              <a:spLocks/>
            </p:cNvSpPr>
            <p:nvPr/>
          </p:nvSpPr>
          <p:spPr bwMode="ltGray">
            <a:xfrm>
              <a:off x="3017" y="1127"/>
              <a:ext cx="2603" cy="444"/>
            </a:xfrm>
            <a:custGeom>
              <a:avLst/>
              <a:gdLst/>
              <a:ahLst/>
              <a:cxnLst>
                <a:cxn ang="0">
                  <a:pos x="2577" y="0"/>
                </a:cxn>
                <a:cxn ang="0">
                  <a:pos x="2594" y="72"/>
                </a:cxn>
                <a:cxn ang="0">
                  <a:pos x="6" y="444"/>
                </a:cxn>
                <a:cxn ang="0">
                  <a:pos x="0" y="396"/>
                </a:cxn>
                <a:cxn ang="0">
                  <a:pos x="1225" y="96"/>
                </a:cxn>
                <a:cxn ang="0">
                  <a:pos x="1351" y="78"/>
                </a:cxn>
                <a:cxn ang="0">
                  <a:pos x="2577" y="0"/>
                </a:cxn>
                <a:cxn ang="0">
                  <a:pos x="2577" y="0"/>
                </a:cxn>
              </a:cxnLst>
              <a:rect l="0" t="0" r="r" b="b"/>
              <a:pathLst>
                <a:path w="2594" h="444">
                  <a:moveTo>
                    <a:pt x="2577" y="0"/>
                  </a:moveTo>
                  <a:lnTo>
                    <a:pt x="2594" y="72"/>
                  </a:lnTo>
                  <a:lnTo>
                    <a:pt x="6" y="444"/>
                  </a:lnTo>
                  <a:lnTo>
                    <a:pt x="0" y="396"/>
                  </a:lnTo>
                  <a:lnTo>
                    <a:pt x="1225" y="96"/>
                  </a:lnTo>
                  <a:lnTo>
                    <a:pt x="1351" y="78"/>
                  </a:lnTo>
                  <a:lnTo>
                    <a:pt x="2577" y="0"/>
                  </a:lnTo>
                  <a:lnTo>
                    <a:pt x="2577"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pPr>
                <a:defRPr/>
              </a:pPr>
              <a:endParaRPr lang="ru-RU"/>
            </a:p>
          </p:txBody>
        </p:sp>
        <p:sp>
          <p:nvSpPr>
            <p:cNvPr id="26" name="Freeform 24"/>
            <p:cNvSpPr>
              <a:spLocks noEditPoints="1"/>
            </p:cNvSpPr>
            <p:nvPr/>
          </p:nvSpPr>
          <p:spPr bwMode="ltGray">
            <a:xfrm>
              <a:off x="2934" y="3773"/>
              <a:ext cx="84" cy="95"/>
            </a:xfrm>
            <a:custGeom>
              <a:avLst/>
              <a:gdLst/>
              <a:ahLst/>
              <a:cxnLst>
                <a:cxn ang="0">
                  <a:pos x="36" y="95"/>
                </a:cxn>
                <a:cxn ang="0">
                  <a:pos x="60" y="77"/>
                </a:cxn>
                <a:cxn ang="0">
                  <a:pos x="78" y="53"/>
                </a:cxn>
                <a:cxn ang="0">
                  <a:pos x="84" y="42"/>
                </a:cxn>
                <a:cxn ang="0">
                  <a:pos x="84" y="30"/>
                </a:cxn>
                <a:cxn ang="0">
                  <a:pos x="72" y="6"/>
                </a:cxn>
                <a:cxn ang="0">
                  <a:pos x="42" y="0"/>
                </a:cxn>
                <a:cxn ang="0">
                  <a:pos x="30" y="0"/>
                </a:cxn>
                <a:cxn ang="0">
                  <a:pos x="12" y="12"/>
                </a:cxn>
                <a:cxn ang="0">
                  <a:pos x="0" y="24"/>
                </a:cxn>
                <a:cxn ang="0">
                  <a:pos x="0" y="36"/>
                </a:cxn>
                <a:cxn ang="0">
                  <a:pos x="6" y="59"/>
                </a:cxn>
                <a:cxn ang="0">
                  <a:pos x="24" y="83"/>
                </a:cxn>
                <a:cxn ang="0">
                  <a:pos x="36" y="95"/>
                </a:cxn>
                <a:cxn ang="0">
                  <a:pos x="36" y="95"/>
                </a:cxn>
                <a:cxn ang="0">
                  <a:pos x="48" y="12"/>
                </a:cxn>
                <a:cxn ang="0">
                  <a:pos x="66" y="18"/>
                </a:cxn>
                <a:cxn ang="0">
                  <a:pos x="72" y="30"/>
                </a:cxn>
                <a:cxn ang="0">
                  <a:pos x="72" y="42"/>
                </a:cxn>
                <a:cxn ang="0">
                  <a:pos x="66" y="53"/>
                </a:cxn>
                <a:cxn ang="0">
                  <a:pos x="48" y="71"/>
                </a:cxn>
                <a:cxn ang="0">
                  <a:pos x="42" y="77"/>
                </a:cxn>
                <a:cxn ang="0">
                  <a:pos x="36" y="77"/>
                </a:cxn>
                <a:cxn ang="0">
                  <a:pos x="24" y="65"/>
                </a:cxn>
                <a:cxn ang="0">
                  <a:pos x="18" y="48"/>
                </a:cxn>
                <a:cxn ang="0">
                  <a:pos x="18" y="30"/>
                </a:cxn>
                <a:cxn ang="0">
                  <a:pos x="30" y="12"/>
                </a:cxn>
                <a:cxn ang="0">
                  <a:pos x="48" y="12"/>
                </a:cxn>
                <a:cxn ang="0">
                  <a:pos x="48" y="12"/>
                </a:cxn>
              </a:cxnLst>
              <a:rect l="0" t="0" r="r" b="b"/>
              <a:pathLst>
                <a:path w="84" h="95">
                  <a:moveTo>
                    <a:pt x="36" y="95"/>
                  </a:moveTo>
                  <a:lnTo>
                    <a:pt x="60" y="77"/>
                  </a:lnTo>
                  <a:lnTo>
                    <a:pt x="78" y="53"/>
                  </a:lnTo>
                  <a:lnTo>
                    <a:pt x="84" y="42"/>
                  </a:lnTo>
                  <a:lnTo>
                    <a:pt x="84" y="30"/>
                  </a:lnTo>
                  <a:lnTo>
                    <a:pt x="72" y="6"/>
                  </a:lnTo>
                  <a:lnTo>
                    <a:pt x="42" y="0"/>
                  </a:lnTo>
                  <a:lnTo>
                    <a:pt x="30" y="0"/>
                  </a:lnTo>
                  <a:lnTo>
                    <a:pt x="12" y="12"/>
                  </a:lnTo>
                  <a:lnTo>
                    <a:pt x="0" y="24"/>
                  </a:lnTo>
                  <a:lnTo>
                    <a:pt x="0" y="36"/>
                  </a:lnTo>
                  <a:lnTo>
                    <a:pt x="6" y="59"/>
                  </a:lnTo>
                  <a:lnTo>
                    <a:pt x="24" y="83"/>
                  </a:lnTo>
                  <a:lnTo>
                    <a:pt x="36" y="95"/>
                  </a:lnTo>
                  <a:lnTo>
                    <a:pt x="36" y="95"/>
                  </a:lnTo>
                  <a:close/>
                  <a:moveTo>
                    <a:pt x="48" y="12"/>
                  </a:moveTo>
                  <a:lnTo>
                    <a:pt x="66" y="18"/>
                  </a:lnTo>
                  <a:lnTo>
                    <a:pt x="72" y="30"/>
                  </a:lnTo>
                  <a:lnTo>
                    <a:pt x="72" y="42"/>
                  </a:lnTo>
                  <a:lnTo>
                    <a:pt x="66" y="53"/>
                  </a:lnTo>
                  <a:lnTo>
                    <a:pt x="48" y="71"/>
                  </a:lnTo>
                  <a:lnTo>
                    <a:pt x="42" y="77"/>
                  </a:lnTo>
                  <a:lnTo>
                    <a:pt x="36" y="77"/>
                  </a:lnTo>
                  <a:lnTo>
                    <a:pt x="24" y="65"/>
                  </a:lnTo>
                  <a:lnTo>
                    <a:pt x="18"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27" name="Freeform 25"/>
            <p:cNvSpPr>
              <a:spLocks noEditPoints="1"/>
            </p:cNvSpPr>
            <p:nvPr/>
          </p:nvSpPr>
          <p:spPr bwMode="ltGray">
            <a:xfrm>
              <a:off x="3779" y="3872"/>
              <a:ext cx="90" cy="108"/>
            </a:xfrm>
            <a:custGeom>
              <a:avLst/>
              <a:gdLst/>
              <a:ahLst/>
              <a:cxnLst>
                <a:cxn ang="0">
                  <a:pos x="12" y="96"/>
                </a:cxn>
                <a:cxn ang="0">
                  <a:pos x="24" y="108"/>
                </a:cxn>
                <a:cxn ang="0">
                  <a:pos x="42" y="108"/>
                </a:cxn>
                <a:cxn ang="0">
                  <a:pos x="66" y="102"/>
                </a:cxn>
                <a:cxn ang="0">
                  <a:pos x="84" y="78"/>
                </a:cxn>
                <a:cxn ang="0">
                  <a:pos x="90" y="66"/>
                </a:cxn>
                <a:cxn ang="0">
                  <a:pos x="84" y="48"/>
                </a:cxn>
                <a:cxn ang="0">
                  <a:pos x="66" y="24"/>
                </a:cxn>
                <a:cxn ang="0">
                  <a:pos x="48" y="12"/>
                </a:cxn>
                <a:cxn ang="0">
                  <a:pos x="36" y="0"/>
                </a:cxn>
                <a:cxn ang="0">
                  <a:pos x="30" y="0"/>
                </a:cxn>
                <a:cxn ang="0">
                  <a:pos x="30" y="0"/>
                </a:cxn>
                <a:cxn ang="0">
                  <a:pos x="24" y="0"/>
                </a:cxn>
                <a:cxn ang="0">
                  <a:pos x="12" y="30"/>
                </a:cxn>
                <a:cxn ang="0">
                  <a:pos x="0" y="54"/>
                </a:cxn>
                <a:cxn ang="0">
                  <a:pos x="0" y="78"/>
                </a:cxn>
                <a:cxn ang="0">
                  <a:pos x="12" y="96"/>
                </a:cxn>
                <a:cxn ang="0">
                  <a:pos x="12" y="96"/>
                </a:cxn>
                <a:cxn ang="0">
                  <a:pos x="12" y="72"/>
                </a:cxn>
                <a:cxn ang="0">
                  <a:pos x="18" y="54"/>
                </a:cxn>
                <a:cxn ang="0">
                  <a:pos x="24" y="36"/>
                </a:cxn>
                <a:cxn ang="0">
                  <a:pos x="30" y="18"/>
                </a:cxn>
                <a:cxn ang="0">
                  <a:pos x="30" y="12"/>
                </a:cxn>
                <a:cxn ang="0">
                  <a:pos x="48" y="24"/>
                </a:cxn>
                <a:cxn ang="0">
                  <a:pos x="66" y="36"/>
                </a:cxn>
                <a:cxn ang="0">
                  <a:pos x="78" y="54"/>
                </a:cxn>
                <a:cxn ang="0">
                  <a:pos x="78" y="72"/>
                </a:cxn>
                <a:cxn ang="0">
                  <a:pos x="72" y="84"/>
                </a:cxn>
                <a:cxn ang="0">
                  <a:pos x="48" y="96"/>
                </a:cxn>
                <a:cxn ang="0">
                  <a:pos x="36" y="96"/>
                </a:cxn>
                <a:cxn ang="0">
                  <a:pos x="24" y="90"/>
                </a:cxn>
                <a:cxn ang="0">
                  <a:pos x="18" y="84"/>
                </a:cxn>
                <a:cxn ang="0">
                  <a:pos x="12" y="72"/>
                </a:cxn>
                <a:cxn ang="0">
                  <a:pos x="12" y="72"/>
                </a:cxn>
              </a:cxnLst>
              <a:rect l="0" t="0" r="r" b="b"/>
              <a:pathLst>
                <a:path w="90" h="108">
                  <a:moveTo>
                    <a:pt x="12" y="96"/>
                  </a:moveTo>
                  <a:lnTo>
                    <a:pt x="24" y="108"/>
                  </a:lnTo>
                  <a:lnTo>
                    <a:pt x="42" y="108"/>
                  </a:lnTo>
                  <a:lnTo>
                    <a:pt x="66" y="102"/>
                  </a:lnTo>
                  <a:lnTo>
                    <a:pt x="84" y="78"/>
                  </a:lnTo>
                  <a:lnTo>
                    <a:pt x="90" y="66"/>
                  </a:lnTo>
                  <a:lnTo>
                    <a:pt x="84" y="48"/>
                  </a:lnTo>
                  <a:lnTo>
                    <a:pt x="66" y="24"/>
                  </a:lnTo>
                  <a:lnTo>
                    <a:pt x="48" y="12"/>
                  </a:lnTo>
                  <a:lnTo>
                    <a:pt x="36" y="0"/>
                  </a:lnTo>
                  <a:lnTo>
                    <a:pt x="30" y="0"/>
                  </a:lnTo>
                  <a:lnTo>
                    <a:pt x="30" y="0"/>
                  </a:lnTo>
                  <a:lnTo>
                    <a:pt x="24" y="0"/>
                  </a:lnTo>
                  <a:lnTo>
                    <a:pt x="12" y="30"/>
                  </a:lnTo>
                  <a:lnTo>
                    <a:pt x="0" y="54"/>
                  </a:lnTo>
                  <a:lnTo>
                    <a:pt x="0" y="78"/>
                  </a:lnTo>
                  <a:lnTo>
                    <a:pt x="12" y="96"/>
                  </a:lnTo>
                  <a:lnTo>
                    <a:pt x="12" y="96"/>
                  </a:lnTo>
                  <a:close/>
                  <a:moveTo>
                    <a:pt x="12" y="72"/>
                  </a:moveTo>
                  <a:lnTo>
                    <a:pt x="18" y="54"/>
                  </a:lnTo>
                  <a:lnTo>
                    <a:pt x="24" y="36"/>
                  </a:lnTo>
                  <a:lnTo>
                    <a:pt x="30" y="18"/>
                  </a:lnTo>
                  <a:lnTo>
                    <a:pt x="30" y="12"/>
                  </a:lnTo>
                  <a:lnTo>
                    <a:pt x="48" y="24"/>
                  </a:lnTo>
                  <a:lnTo>
                    <a:pt x="66" y="36"/>
                  </a:lnTo>
                  <a:lnTo>
                    <a:pt x="78" y="54"/>
                  </a:lnTo>
                  <a:lnTo>
                    <a:pt x="78" y="72"/>
                  </a:lnTo>
                  <a:lnTo>
                    <a:pt x="72" y="84"/>
                  </a:lnTo>
                  <a:lnTo>
                    <a:pt x="48" y="96"/>
                  </a:lnTo>
                  <a:lnTo>
                    <a:pt x="36" y="96"/>
                  </a:lnTo>
                  <a:lnTo>
                    <a:pt x="24" y="90"/>
                  </a:lnTo>
                  <a:lnTo>
                    <a:pt x="18" y="84"/>
                  </a:lnTo>
                  <a:lnTo>
                    <a:pt x="12" y="72"/>
                  </a:lnTo>
                  <a:lnTo>
                    <a:pt x="12" y="7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28" name="Freeform 26"/>
            <p:cNvSpPr>
              <a:spLocks noEditPoints="1"/>
            </p:cNvSpPr>
            <p:nvPr/>
          </p:nvSpPr>
          <p:spPr bwMode="ltGray">
            <a:xfrm>
              <a:off x="2400" y="3872"/>
              <a:ext cx="72" cy="90"/>
            </a:xfrm>
            <a:custGeom>
              <a:avLst/>
              <a:gdLst/>
              <a:ahLst/>
              <a:cxnLst>
                <a:cxn ang="0">
                  <a:pos x="71" y="90"/>
                </a:cxn>
                <a:cxn ang="0">
                  <a:pos x="71" y="60"/>
                </a:cxn>
                <a:cxn ang="0">
                  <a:pos x="71" y="36"/>
                </a:cxn>
                <a:cxn ang="0">
                  <a:pos x="60" y="12"/>
                </a:cxn>
                <a:cxn ang="0">
                  <a:pos x="36" y="0"/>
                </a:cxn>
                <a:cxn ang="0">
                  <a:pos x="12" y="12"/>
                </a:cxn>
                <a:cxn ang="0">
                  <a:pos x="0" y="36"/>
                </a:cxn>
                <a:cxn ang="0">
                  <a:pos x="6" y="60"/>
                </a:cxn>
                <a:cxn ang="0">
                  <a:pos x="30" y="78"/>
                </a:cxn>
                <a:cxn ang="0">
                  <a:pos x="54" y="90"/>
                </a:cxn>
                <a:cxn ang="0">
                  <a:pos x="71" y="90"/>
                </a:cxn>
                <a:cxn ang="0">
                  <a:pos x="71" y="90"/>
                </a:cxn>
                <a:cxn ang="0">
                  <a:pos x="24" y="18"/>
                </a:cxn>
                <a:cxn ang="0">
                  <a:pos x="42" y="18"/>
                </a:cxn>
                <a:cxn ang="0">
                  <a:pos x="54" y="18"/>
                </a:cxn>
                <a:cxn ang="0">
                  <a:pos x="60" y="42"/>
                </a:cxn>
                <a:cxn ang="0">
                  <a:pos x="60" y="66"/>
                </a:cxn>
                <a:cxn ang="0">
                  <a:pos x="60" y="72"/>
                </a:cxn>
                <a:cxn ang="0">
                  <a:pos x="60" y="78"/>
                </a:cxn>
                <a:cxn ang="0">
                  <a:pos x="42" y="72"/>
                </a:cxn>
                <a:cxn ang="0">
                  <a:pos x="24" y="66"/>
                </a:cxn>
                <a:cxn ang="0">
                  <a:pos x="12" y="48"/>
                </a:cxn>
                <a:cxn ang="0">
                  <a:pos x="12" y="30"/>
                </a:cxn>
                <a:cxn ang="0">
                  <a:pos x="24" y="18"/>
                </a:cxn>
                <a:cxn ang="0">
                  <a:pos x="24" y="18"/>
                </a:cxn>
              </a:cxnLst>
              <a:rect l="0" t="0" r="r" b="b"/>
              <a:pathLst>
                <a:path w="71" h="90">
                  <a:moveTo>
                    <a:pt x="71" y="90"/>
                  </a:moveTo>
                  <a:lnTo>
                    <a:pt x="71" y="60"/>
                  </a:lnTo>
                  <a:lnTo>
                    <a:pt x="71" y="36"/>
                  </a:lnTo>
                  <a:lnTo>
                    <a:pt x="60" y="12"/>
                  </a:lnTo>
                  <a:lnTo>
                    <a:pt x="36" y="0"/>
                  </a:lnTo>
                  <a:lnTo>
                    <a:pt x="12" y="12"/>
                  </a:lnTo>
                  <a:lnTo>
                    <a:pt x="0" y="36"/>
                  </a:lnTo>
                  <a:lnTo>
                    <a:pt x="6" y="60"/>
                  </a:lnTo>
                  <a:lnTo>
                    <a:pt x="30" y="78"/>
                  </a:lnTo>
                  <a:lnTo>
                    <a:pt x="54" y="90"/>
                  </a:lnTo>
                  <a:lnTo>
                    <a:pt x="71" y="90"/>
                  </a:lnTo>
                  <a:lnTo>
                    <a:pt x="71" y="90"/>
                  </a:lnTo>
                  <a:close/>
                  <a:moveTo>
                    <a:pt x="24" y="18"/>
                  </a:moveTo>
                  <a:lnTo>
                    <a:pt x="42" y="18"/>
                  </a:lnTo>
                  <a:lnTo>
                    <a:pt x="54" y="18"/>
                  </a:lnTo>
                  <a:lnTo>
                    <a:pt x="60" y="42"/>
                  </a:lnTo>
                  <a:lnTo>
                    <a:pt x="60" y="66"/>
                  </a:lnTo>
                  <a:lnTo>
                    <a:pt x="60" y="72"/>
                  </a:lnTo>
                  <a:lnTo>
                    <a:pt x="60" y="78"/>
                  </a:lnTo>
                  <a:lnTo>
                    <a:pt x="42" y="72"/>
                  </a:lnTo>
                  <a:lnTo>
                    <a:pt x="24" y="66"/>
                  </a:lnTo>
                  <a:lnTo>
                    <a:pt x="12" y="48"/>
                  </a:lnTo>
                  <a:lnTo>
                    <a:pt x="12" y="30"/>
                  </a:lnTo>
                  <a:lnTo>
                    <a:pt x="24" y="18"/>
                  </a:lnTo>
                  <a:lnTo>
                    <a:pt x="24"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29" name="Oval 27"/>
            <p:cNvSpPr>
              <a:spLocks noChangeArrowheads="1"/>
            </p:cNvSpPr>
            <p:nvPr/>
          </p:nvSpPr>
          <p:spPr bwMode="ltGray">
            <a:xfrm>
              <a:off x="2444" y="3838"/>
              <a:ext cx="1380" cy="389"/>
            </a:xfrm>
            <a:prstGeom prst="ellipse">
              <a:avLst/>
            </a:prstGeom>
            <a:gradFill rotWithShape="0">
              <a:gsLst>
                <a:gs pos="0">
                  <a:schemeClr val="bg2">
                    <a:gamma/>
                    <a:tint val="81961"/>
                    <a:invGamma/>
                  </a:schemeClr>
                </a:gs>
                <a:gs pos="100000">
                  <a:schemeClr val="bg2"/>
                </a:gs>
              </a:gsLst>
              <a:lin ang="2700000" scaled="1"/>
            </a:gradFill>
            <a:ln w="9525">
              <a:noFill/>
              <a:round/>
              <a:headEnd/>
              <a:tailEnd/>
            </a:ln>
            <a:effectLst/>
          </p:spPr>
          <p:txBody>
            <a:bodyPr/>
            <a:lstStyle/>
            <a:p>
              <a:pPr>
                <a:defRPr/>
              </a:pPr>
              <a:endParaRPr lang="ru-RU"/>
            </a:p>
          </p:txBody>
        </p:sp>
        <p:sp>
          <p:nvSpPr>
            <p:cNvPr id="30" name="Oval 28"/>
            <p:cNvSpPr>
              <a:spLocks noChangeArrowheads="1"/>
            </p:cNvSpPr>
            <p:nvPr/>
          </p:nvSpPr>
          <p:spPr bwMode="ltGray">
            <a:xfrm>
              <a:off x="2394" y="3834"/>
              <a:ext cx="1502" cy="288"/>
            </a:xfrm>
            <a:prstGeom prst="ellipse">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pPr>
                <a:defRPr/>
              </a:pPr>
              <a:endParaRPr lang="ru-RU"/>
            </a:p>
          </p:txBody>
        </p:sp>
        <p:sp>
          <p:nvSpPr>
            <p:cNvPr id="31" name="Oval 29"/>
            <p:cNvSpPr>
              <a:spLocks noChangeArrowheads="1"/>
            </p:cNvSpPr>
            <p:nvPr/>
          </p:nvSpPr>
          <p:spPr bwMode="ltGray">
            <a:xfrm>
              <a:off x="2441" y="3860"/>
              <a:ext cx="1425" cy="220"/>
            </a:xfrm>
            <a:prstGeom prst="ellipse">
              <a:avLst/>
            </a:prstGeom>
            <a:gradFill rotWithShape="0">
              <a:gsLst>
                <a:gs pos="0">
                  <a:schemeClr val="bg2"/>
                </a:gs>
                <a:gs pos="100000">
                  <a:schemeClr val="bg2">
                    <a:gamma/>
                    <a:tint val="81961"/>
                    <a:invGamma/>
                  </a:schemeClr>
                </a:gs>
              </a:gsLst>
              <a:lin ang="0" scaled="1"/>
            </a:gradFill>
            <a:ln w="9525">
              <a:noFill/>
              <a:round/>
              <a:headEnd/>
              <a:tailEnd/>
            </a:ln>
            <a:effectLst/>
          </p:spPr>
          <p:txBody>
            <a:bodyPr/>
            <a:lstStyle/>
            <a:p>
              <a:pPr>
                <a:defRPr/>
              </a:pPr>
              <a:endParaRPr lang="ru-RU"/>
            </a:p>
          </p:txBody>
        </p:sp>
        <p:sp>
          <p:nvSpPr>
            <p:cNvPr id="32" name="Freeform 30"/>
            <p:cNvSpPr>
              <a:spLocks noEditPoints="1"/>
            </p:cNvSpPr>
            <p:nvPr/>
          </p:nvSpPr>
          <p:spPr bwMode="ltGray">
            <a:xfrm>
              <a:off x="3743" y="3788"/>
              <a:ext cx="90" cy="96"/>
            </a:xfrm>
            <a:custGeom>
              <a:avLst/>
              <a:gdLst/>
              <a:ahLst/>
              <a:cxnLst>
                <a:cxn ang="0">
                  <a:pos x="66" y="96"/>
                </a:cxn>
                <a:cxn ang="0">
                  <a:pos x="78" y="66"/>
                </a:cxn>
                <a:cxn ang="0">
                  <a:pos x="90" y="42"/>
                </a:cxn>
                <a:cxn ang="0">
                  <a:pos x="78" y="18"/>
                </a:cxn>
                <a:cxn ang="0">
                  <a:pos x="60" y="0"/>
                </a:cxn>
                <a:cxn ang="0">
                  <a:pos x="30" y="6"/>
                </a:cxn>
                <a:cxn ang="0">
                  <a:pos x="18" y="18"/>
                </a:cxn>
                <a:cxn ang="0">
                  <a:pos x="6" y="30"/>
                </a:cxn>
                <a:cxn ang="0">
                  <a:pos x="0" y="42"/>
                </a:cxn>
                <a:cxn ang="0">
                  <a:pos x="6" y="60"/>
                </a:cxn>
                <a:cxn ang="0">
                  <a:pos x="24" y="78"/>
                </a:cxn>
                <a:cxn ang="0">
                  <a:pos x="48" y="90"/>
                </a:cxn>
                <a:cxn ang="0">
                  <a:pos x="66" y="96"/>
                </a:cxn>
                <a:cxn ang="0">
                  <a:pos x="66" y="96"/>
                </a:cxn>
                <a:cxn ang="0">
                  <a:pos x="42" y="18"/>
                </a:cxn>
                <a:cxn ang="0">
                  <a:pos x="60" y="18"/>
                </a:cxn>
                <a:cxn ang="0">
                  <a:pos x="72" y="24"/>
                </a:cxn>
                <a:cxn ang="0">
                  <a:pos x="72" y="36"/>
                </a:cxn>
                <a:cxn ang="0">
                  <a:pos x="72" y="48"/>
                </a:cxn>
                <a:cxn ang="0">
                  <a:pos x="66" y="72"/>
                </a:cxn>
                <a:cxn ang="0">
                  <a:pos x="60" y="78"/>
                </a:cxn>
                <a:cxn ang="0">
                  <a:pos x="60" y="84"/>
                </a:cxn>
                <a:cxn ang="0">
                  <a:pos x="42" y="72"/>
                </a:cxn>
                <a:cxn ang="0">
                  <a:pos x="30" y="66"/>
                </a:cxn>
                <a:cxn ang="0">
                  <a:pos x="18" y="42"/>
                </a:cxn>
                <a:cxn ang="0">
                  <a:pos x="24" y="30"/>
                </a:cxn>
                <a:cxn ang="0">
                  <a:pos x="42" y="18"/>
                </a:cxn>
                <a:cxn ang="0">
                  <a:pos x="42" y="18"/>
                </a:cxn>
              </a:cxnLst>
              <a:rect l="0" t="0" r="r" b="b"/>
              <a:pathLst>
                <a:path w="90" h="96">
                  <a:moveTo>
                    <a:pt x="66" y="96"/>
                  </a:moveTo>
                  <a:lnTo>
                    <a:pt x="78" y="66"/>
                  </a:lnTo>
                  <a:lnTo>
                    <a:pt x="90" y="42"/>
                  </a:lnTo>
                  <a:lnTo>
                    <a:pt x="78" y="18"/>
                  </a:lnTo>
                  <a:lnTo>
                    <a:pt x="60" y="0"/>
                  </a:lnTo>
                  <a:lnTo>
                    <a:pt x="30" y="6"/>
                  </a:lnTo>
                  <a:lnTo>
                    <a:pt x="18" y="18"/>
                  </a:lnTo>
                  <a:lnTo>
                    <a:pt x="6" y="30"/>
                  </a:lnTo>
                  <a:lnTo>
                    <a:pt x="0" y="42"/>
                  </a:lnTo>
                  <a:lnTo>
                    <a:pt x="6" y="60"/>
                  </a:lnTo>
                  <a:lnTo>
                    <a:pt x="24" y="78"/>
                  </a:lnTo>
                  <a:lnTo>
                    <a:pt x="48" y="90"/>
                  </a:lnTo>
                  <a:lnTo>
                    <a:pt x="66" y="96"/>
                  </a:lnTo>
                  <a:lnTo>
                    <a:pt x="66" y="96"/>
                  </a:lnTo>
                  <a:close/>
                  <a:moveTo>
                    <a:pt x="42" y="18"/>
                  </a:moveTo>
                  <a:lnTo>
                    <a:pt x="60" y="18"/>
                  </a:lnTo>
                  <a:lnTo>
                    <a:pt x="72" y="24"/>
                  </a:lnTo>
                  <a:lnTo>
                    <a:pt x="72" y="36"/>
                  </a:lnTo>
                  <a:lnTo>
                    <a:pt x="72" y="48"/>
                  </a:lnTo>
                  <a:lnTo>
                    <a:pt x="66" y="72"/>
                  </a:lnTo>
                  <a:lnTo>
                    <a:pt x="60" y="78"/>
                  </a:lnTo>
                  <a:lnTo>
                    <a:pt x="60" y="84"/>
                  </a:lnTo>
                  <a:lnTo>
                    <a:pt x="42" y="72"/>
                  </a:lnTo>
                  <a:lnTo>
                    <a:pt x="30" y="66"/>
                  </a:lnTo>
                  <a:lnTo>
                    <a:pt x="18" y="42"/>
                  </a:lnTo>
                  <a:lnTo>
                    <a:pt x="24" y="30"/>
                  </a:lnTo>
                  <a:lnTo>
                    <a:pt x="42" y="18"/>
                  </a:lnTo>
                  <a:lnTo>
                    <a:pt x="42"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33" name="Freeform 31"/>
            <p:cNvSpPr>
              <a:spLocks noEditPoints="1"/>
            </p:cNvSpPr>
            <p:nvPr/>
          </p:nvSpPr>
          <p:spPr bwMode="ltGray">
            <a:xfrm>
              <a:off x="5422" y="3603"/>
              <a:ext cx="72" cy="108"/>
            </a:xfrm>
            <a:custGeom>
              <a:avLst/>
              <a:gdLst/>
              <a:ahLst/>
              <a:cxnLst>
                <a:cxn ang="0">
                  <a:pos x="0" y="90"/>
                </a:cxn>
                <a:cxn ang="0">
                  <a:pos x="12" y="102"/>
                </a:cxn>
                <a:cxn ang="0">
                  <a:pos x="24" y="108"/>
                </a:cxn>
                <a:cxn ang="0">
                  <a:pos x="48" y="108"/>
                </a:cxn>
                <a:cxn ang="0">
                  <a:pos x="66" y="96"/>
                </a:cxn>
                <a:cxn ang="0">
                  <a:pos x="72" y="66"/>
                </a:cxn>
                <a:cxn ang="0">
                  <a:pos x="66" y="42"/>
                </a:cxn>
                <a:cxn ang="0">
                  <a:pos x="60" y="18"/>
                </a:cxn>
                <a:cxn ang="0">
                  <a:pos x="48" y="6"/>
                </a:cxn>
                <a:cxn ang="0">
                  <a:pos x="42" y="0"/>
                </a:cxn>
                <a:cxn ang="0">
                  <a:pos x="42" y="0"/>
                </a:cxn>
                <a:cxn ang="0">
                  <a:pos x="36" y="0"/>
                </a:cxn>
                <a:cxn ang="0">
                  <a:pos x="18" y="24"/>
                </a:cxn>
                <a:cxn ang="0">
                  <a:pos x="6" y="48"/>
                </a:cxn>
                <a:cxn ang="0">
                  <a:pos x="0" y="66"/>
                </a:cxn>
                <a:cxn ang="0">
                  <a:pos x="0" y="90"/>
                </a:cxn>
                <a:cxn ang="0">
                  <a:pos x="0" y="90"/>
                </a:cxn>
                <a:cxn ang="0">
                  <a:pos x="12" y="66"/>
                </a:cxn>
                <a:cxn ang="0">
                  <a:pos x="18" y="48"/>
                </a:cxn>
                <a:cxn ang="0">
                  <a:pos x="24" y="36"/>
                </a:cxn>
                <a:cxn ang="0">
                  <a:pos x="30" y="24"/>
                </a:cxn>
                <a:cxn ang="0">
                  <a:pos x="36" y="18"/>
                </a:cxn>
                <a:cxn ang="0">
                  <a:pos x="54" y="30"/>
                </a:cxn>
                <a:cxn ang="0">
                  <a:pos x="60" y="48"/>
                </a:cxn>
                <a:cxn ang="0">
                  <a:pos x="66" y="72"/>
                </a:cxn>
                <a:cxn ang="0">
                  <a:pos x="66" y="84"/>
                </a:cxn>
                <a:cxn ang="0">
                  <a:pos x="54" y="96"/>
                </a:cxn>
                <a:cxn ang="0">
                  <a:pos x="30" y="102"/>
                </a:cxn>
                <a:cxn ang="0">
                  <a:pos x="24" y="96"/>
                </a:cxn>
                <a:cxn ang="0">
                  <a:pos x="12" y="90"/>
                </a:cxn>
                <a:cxn ang="0">
                  <a:pos x="12" y="78"/>
                </a:cxn>
                <a:cxn ang="0">
                  <a:pos x="12" y="66"/>
                </a:cxn>
                <a:cxn ang="0">
                  <a:pos x="12" y="66"/>
                </a:cxn>
              </a:cxnLst>
              <a:rect l="0" t="0" r="r" b="b"/>
              <a:pathLst>
                <a:path w="72" h="108">
                  <a:moveTo>
                    <a:pt x="0" y="90"/>
                  </a:moveTo>
                  <a:lnTo>
                    <a:pt x="12" y="102"/>
                  </a:lnTo>
                  <a:lnTo>
                    <a:pt x="24" y="108"/>
                  </a:lnTo>
                  <a:lnTo>
                    <a:pt x="48" y="108"/>
                  </a:lnTo>
                  <a:lnTo>
                    <a:pt x="66" y="96"/>
                  </a:lnTo>
                  <a:lnTo>
                    <a:pt x="72" y="66"/>
                  </a:lnTo>
                  <a:lnTo>
                    <a:pt x="66" y="42"/>
                  </a:lnTo>
                  <a:lnTo>
                    <a:pt x="60" y="18"/>
                  </a:lnTo>
                  <a:lnTo>
                    <a:pt x="48" y="6"/>
                  </a:lnTo>
                  <a:lnTo>
                    <a:pt x="42" y="0"/>
                  </a:lnTo>
                  <a:lnTo>
                    <a:pt x="42" y="0"/>
                  </a:lnTo>
                  <a:lnTo>
                    <a:pt x="36" y="0"/>
                  </a:lnTo>
                  <a:lnTo>
                    <a:pt x="18" y="24"/>
                  </a:lnTo>
                  <a:lnTo>
                    <a:pt x="6" y="48"/>
                  </a:lnTo>
                  <a:lnTo>
                    <a:pt x="0" y="66"/>
                  </a:lnTo>
                  <a:lnTo>
                    <a:pt x="0" y="90"/>
                  </a:lnTo>
                  <a:lnTo>
                    <a:pt x="0" y="90"/>
                  </a:lnTo>
                  <a:close/>
                  <a:moveTo>
                    <a:pt x="12" y="66"/>
                  </a:moveTo>
                  <a:lnTo>
                    <a:pt x="18" y="48"/>
                  </a:lnTo>
                  <a:lnTo>
                    <a:pt x="24" y="36"/>
                  </a:lnTo>
                  <a:lnTo>
                    <a:pt x="30" y="24"/>
                  </a:lnTo>
                  <a:lnTo>
                    <a:pt x="36" y="18"/>
                  </a:lnTo>
                  <a:lnTo>
                    <a:pt x="54" y="30"/>
                  </a:lnTo>
                  <a:lnTo>
                    <a:pt x="60" y="48"/>
                  </a:lnTo>
                  <a:lnTo>
                    <a:pt x="66" y="72"/>
                  </a:lnTo>
                  <a:lnTo>
                    <a:pt x="66" y="84"/>
                  </a:lnTo>
                  <a:lnTo>
                    <a:pt x="54" y="96"/>
                  </a:lnTo>
                  <a:lnTo>
                    <a:pt x="30" y="102"/>
                  </a:lnTo>
                  <a:lnTo>
                    <a:pt x="24" y="96"/>
                  </a:lnTo>
                  <a:lnTo>
                    <a:pt x="12"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34" name="Rectangle 32"/>
            <p:cNvSpPr>
              <a:spLocks noChangeArrowheads="1"/>
            </p:cNvSpPr>
            <p:nvPr/>
          </p:nvSpPr>
          <p:spPr bwMode="ltGray">
            <a:xfrm>
              <a:off x="4238" y="1773"/>
              <a:ext cx="173" cy="2539"/>
            </a:xfrm>
            <a:prstGeom prst="rect">
              <a:avLst/>
            </a:prstGeom>
            <a:gradFill rotWithShape="0">
              <a:gsLst>
                <a:gs pos="0">
                  <a:schemeClr val="bg2">
                    <a:gamma/>
                    <a:tint val="81961"/>
                    <a:invGamma/>
                  </a:schemeClr>
                </a:gs>
                <a:gs pos="100000">
                  <a:schemeClr val="bg2"/>
                </a:gs>
              </a:gsLst>
              <a:lin ang="0" scaled="1"/>
            </a:gradFill>
            <a:ln w="9525">
              <a:noFill/>
              <a:miter lim="800000"/>
              <a:headEnd/>
              <a:tailEnd/>
            </a:ln>
            <a:effectLst/>
          </p:spPr>
          <p:txBody>
            <a:bodyPr/>
            <a:lstStyle/>
            <a:p>
              <a:pPr>
                <a:defRPr/>
              </a:pPr>
              <a:endParaRPr lang="ru-RU"/>
            </a:p>
          </p:txBody>
        </p:sp>
        <p:sp>
          <p:nvSpPr>
            <p:cNvPr id="35" name="Rectangle 33"/>
            <p:cNvSpPr>
              <a:spLocks noChangeArrowheads="1"/>
            </p:cNvSpPr>
            <p:nvPr/>
          </p:nvSpPr>
          <p:spPr bwMode="ltGray">
            <a:xfrm>
              <a:off x="4288" y="1545"/>
              <a:ext cx="76" cy="240"/>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ru-RU"/>
            </a:p>
          </p:txBody>
        </p:sp>
        <p:sp>
          <p:nvSpPr>
            <p:cNvPr id="36" name="AutoShape 34"/>
            <p:cNvSpPr>
              <a:spLocks noChangeArrowheads="1"/>
            </p:cNvSpPr>
            <p:nvPr/>
          </p:nvSpPr>
          <p:spPr bwMode="ltGray">
            <a:xfrm>
              <a:off x="4220" y="1743"/>
              <a:ext cx="205" cy="52"/>
            </a:xfrm>
            <a:prstGeom prst="roundRect">
              <a:avLst>
                <a:gd name="adj" fmla="val 16667"/>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pPr>
                <a:defRPr/>
              </a:pPr>
              <a:endParaRPr lang="ru-RU"/>
            </a:p>
          </p:txBody>
        </p:sp>
        <p:sp>
          <p:nvSpPr>
            <p:cNvPr id="37" name="Freeform 35"/>
            <p:cNvSpPr>
              <a:spLocks/>
            </p:cNvSpPr>
            <p:nvPr/>
          </p:nvSpPr>
          <p:spPr bwMode="ltGray">
            <a:xfrm>
              <a:off x="4306" y="1529"/>
              <a:ext cx="252" cy="1576"/>
            </a:xfrm>
            <a:custGeom>
              <a:avLst/>
              <a:gdLst/>
              <a:ahLst/>
              <a:cxnLst>
                <a:cxn ang="0">
                  <a:pos x="252" y="1576"/>
                </a:cxn>
                <a:cxn ang="0">
                  <a:pos x="12" y="84"/>
                </a:cxn>
                <a:cxn ang="0">
                  <a:pos x="12" y="60"/>
                </a:cxn>
                <a:cxn ang="0">
                  <a:pos x="0" y="12"/>
                </a:cxn>
                <a:cxn ang="0">
                  <a:pos x="72" y="0"/>
                </a:cxn>
                <a:cxn ang="0">
                  <a:pos x="72" y="0"/>
                </a:cxn>
                <a:cxn ang="0">
                  <a:pos x="78" y="48"/>
                </a:cxn>
                <a:cxn ang="0">
                  <a:pos x="88" y="66"/>
                </a:cxn>
              </a:cxnLst>
              <a:rect l="0" t="0" r="r" b="b"/>
              <a:pathLst>
                <a:path w="252" h="1576">
                  <a:moveTo>
                    <a:pt x="252" y="1576"/>
                  </a:moveTo>
                  <a:lnTo>
                    <a:pt x="12" y="84"/>
                  </a:lnTo>
                  <a:lnTo>
                    <a:pt x="12" y="60"/>
                  </a:lnTo>
                  <a:lnTo>
                    <a:pt x="0" y="12"/>
                  </a:lnTo>
                  <a:lnTo>
                    <a:pt x="72" y="0"/>
                  </a:lnTo>
                  <a:lnTo>
                    <a:pt x="72" y="0"/>
                  </a:lnTo>
                  <a:lnTo>
                    <a:pt x="78" y="48"/>
                  </a:lnTo>
                  <a:lnTo>
                    <a:pt x="88" y="66"/>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defRPr/>
              </a:pPr>
              <a:endParaRPr lang="ru-RU"/>
            </a:p>
          </p:txBody>
        </p:sp>
        <p:sp>
          <p:nvSpPr>
            <p:cNvPr id="38" name="Freeform 36"/>
            <p:cNvSpPr>
              <a:spLocks/>
            </p:cNvSpPr>
            <p:nvPr/>
          </p:nvSpPr>
          <p:spPr bwMode="ltGray">
            <a:xfrm>
              <a:off x="4169" y="1421"/>
              <a:ext cx="317" cy="138"/>
            </a:xfrm>
            <a:custGeom>
              <a:avLst/>
              <a:gdLst/>
              <a:ahLst/>
              <a:cxnLst>
                <a:cxn ang="0">
                  <a:pos x="161" y="0"/>
                </a:cxn>
                <a:cxn ang="0">
                  <a:pos x="227" y="6"/>
                </a:cxn>
                <a:cxn ang="0">
                  <a:pos x="275" y="36"/>
                </a:cxn>
                <a:cxn ang="0">
                  <a:pos x="304" y="78"/>
                </a:cxn>
                <a:cxn ang="0">
                  <a:pos x="316" y="138"/>
                </a:cxn>
                <a:cxn ang="0">
                  <a:pos x="0" y="138"/>
                </a:cxn>
                <a:cxn ang="0">
                  <a:pos x="11" y="78"/>
                </a:cxn>
                <a:cxn ang="0">
                  <a:pos x="47" y="36"/>
                </a:cxn>
                <a:cxn ang="0">
                  <a:pos x="95" y="6"/>
                </a:cxn>
                <a:cxn ang="0">
                  <a:pos x="161" y="0"/>
                </a:cxn>
                <a:cxn ang="0">
                  <a:pos x="161" y="0"/>
                </a:cxn>
              </a:cxnLst>
              <a:rect l="0" t="0" r="r" b="b"/>
              <a:pathLst>
                <a:path w="316" h="138">
                  <a:moveTo>
                    <a:pt x="161" y="0"/>
                  </a:moveTo>
                  <a:lnTo>
                    <a:pt x="227" y="6"/>
                  </a:lnTo>
                  <a:lnTo>
                    <a:pt x="275" y="36"/>
                  </a:lnTo>
                  <a:lnTo>
                    <a:pt x="304" y="78"/>
                  </a:lnTo>
                  <a:lnTo>
                    <a:pt x="316" y="138"/>
                  </a:lnTo>
                  <a:lnTo>
                    <a:pt x="0" y="138"/>
                  </a:lnTo>
                  <a:lnTo>
                    <a:pt x="11" y="78"/>
                  </a:lnTo>
                  <a:lnTo>
                    <a:pt x="47" y="36"/>
                  </a:lnTo>
                  <a:lnTo>
                    <a:pt x="95" y="6"/>
                  </a:lnTo>
                  <a:lnTo>
                    <a:pt x="161" y="0"/>
                  </a:lnTo>
                  <a:lnTo>
                    <a:pt x="161"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pPr>
                <a:defRPr/>
              </a:pPr>
              <a:endParaRPr lang="ru-RU"/>
            </a:p>
          </p:txBody>
        </p:sp>
      </p:grpSp>
      <p:sp>
        <p:nvSpPr>
          <p:cNvPr id="304167" name="Rectangle 39"/>
          <p:cNvSpPr>
            <a:spLocks noGrp="1" noChangeArrowheads="1"/>
          </p:cNvSpPr>
          <p:nvPr>
            <p:ph type="subTitle" idx="1"/>
          </p:nvPr>
        </p:nvSpPr>
        <p:spPr>
          <a:xfrm>
            <a:off x="1371600" y="3886200"/>
            <a:ext cx="6400800" cy="1752600"/>
          </a:xfrm>
        </p:spPr>
        <p:txBody>
          <a:bodyPr/>
          <a:lstStyle>
            <a:lvl1pPr marL="0" indent="0" algn="ctr">
              <a:buFont typeface="Wingdings" pitchFamily="2" charset="2"/>
              <a:buNone/>
              <a:defRPr/>
            </a:lvl1pPr>
          </a:lstStyle>
          <a:p>
            <a:r>
              <a:rPr lang="ru-RU"/>
              <a:t>Образец подзаголовка</a:t>
            </a:r>
          </a:p>
        </p:txBody>
      </p:sp>
      <p:sp>
        <p:nvSpPr>
          <p:cNvPr id="304168" name="Rectangle 40"/>
          <p:cNvSpPr>
            <a:spLocks noGrp="1" noChangeArrowheads="1"/>
          </p:cNvSpPr>
          <p:nvPr>
            <p:ph type="ctrTitle"/>
          </p:nvPr>
        </p:nvSpPr>
        <p:spPr>
          <a:xfrm>
            <a:off x="685800" y="1768475"/>
            <a:ext cx="7772400" cy="1736725"/>
          </a:xfrm>
        </p:spPr>
        <p:txBody>
          <a:bodyPr anchor="b" anchorCtr="1"/>
          <a:lstStyle>
            <a:lvl1pPr>
              <a:defRPr sz="5400"/>
            </a:lvl1pPr>
          </a:lstStyle>
          <a:p>
            <a:r>
              <a:rPr lang="ru-RU"/>
              <a:t>Образец заголовка</a:t>
            </a:r>
          </a:p>
        </p:txBody>
      </p:sp>
      <p:sp>
        <p:nvSpPr>
          <p:cNvPr id="39" name="Rectangle 37"/>
          <p:cNvSpPr>
            <a:spLocks noGrp="1" noChangeArrowheads="1"/>
          </p:cNvSpPr>
          <p:nvPr>
            <p:ph type="dt" sz="half" idx="10"/>
          </p:nvPr>
        </p:nvSpPr>
        <p:spPr/>
        <p:txBody>
          <a:bodyPr/>
          <a:lstStyle>
            <a:lvl1pPr>
              <a:defRPr/>
            </a:lvl1pPr>
          </a:lstStyle>
          <a:p>
            <a:pPr>
              <a:defRPr/>
            </a:pPr>
            <a:endParaRPr lang="ru-RU"/>
          </a:p>
        </p:txBody>
      </p:sp>
      <p:sp>
        <p:nvSpPr>
          <p:cNvPr id="40" name="Rectangle 38"/>
          <p:cNvSpPr>
            <a:spLocks noGrp="1" noChangeArrowheads="1"/>
          </p:cNvSpPr>
          <p:nvPr>
            <p:ph type="ftr" sz="quarter" idx="11"/>
          </p:nvPr>
        </p:nvSpPr>
        <p:spPr/>
        <p:txBody>
          <a:bodyPr/>
          <a:lstStyle>
            <a:lvl1pPr>
              <a:defRPr/>
            </a:lvl1pPr>
          </a:lstStyle>
          <a:p>
            <a:pPr>
              <a:defRPr/>
            </a:pPr>
            <a:endParaRPr lang="ru-RU"/>
          </a:p>
        </p:txBody>
      </p:sp>
      <p:sp>
        <p:nvSpPr>
          <p:cNvPr id="41" name="Rectangle 41"/>
          <p:cNvSpPr>
            <a:spLocks noGrp="1" noChangeArrowheads="1"/>
          </p:cNvSpPr>
          <p:nvPr>
            <p:ph type="sldNum" sz="quarter" idx="12"/>
          </p:nvPr>
        </p:nvSpPr>
        <p:spPr/>
        <p:txBody>
          <a:bodyPr/>
          <a:lstStyle>
            <a:lvl1pPr>
              <a:defRPr/>
            </a:lvl1pPr>
          </a:lstStyle>
          <a:p>
            <a:pPr>
              <a:defRPr/>
            </a:pPr>
            <a:fld id="{A3B53423-B8D5-41FD-AC7D-DDF035C4006F}" type="slidenum">
              <a:rPr lang="ru-RU"/>
              <a:pPr>
                <a:defRPr/>
              </a:pPr>
              <a:t>‹#›</a:t>
            </a:fld>
            <a:endParaRPr lang="ru-RU"/>
          </a:p>
        </p:txBody>
      </p:sp>
    </p:spTree>
    <p:extLst>
      <p:ext uri="{BB962C8B-B14F-4D97-AF65-F5344CB8AC3E}">
        <p14:creationId xmlns:p14="http://schemas.microsoft.com/office/powerpoint/2010/main" val="1566598129"/>
      </p:ext>
    </p:extLst>
  </p:cSld>
  <p:clrMapOvr>
    <a:masterClrMapping/>
  </p:clrMapOvr>
  <p:transition spd="med">
    <p:wedg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9"/>
          <p:cNvSpPr>
            <a:spLocks noGrp="1" noChangeArrowheads="1"/>
          </p:cNvSpPr>
          <p:nvPr>
            <p:ph type="dt" sz="half" idx="10"/>
          </p:nvPr>
        </p:nvSpPr>
        <p:spPr/>
        <p:txBody>
          <a:bodyPr/>
          <a:lstStyle>
            <a:lvl1pPr>
              <a:defRPr/>
            </a:lvl1pPr>
          </a:lstStyle>
          <a:p>
            <a:pPr>
              <a:defRPr/>
            </a:pPr>
            <a:endParaRPr lang="ru-RU"/>
          </a:p>
        </p:txBody>
      </p:sp>
      <p:sp>
        <p:nvSpPr>
          <p:cNvPr id="5" name="Rectangle 40"/>
          <p:cNvSpPr>
            <a:spLocks noGrp="1" noChangeArrowheads="1"/>
          </p:cNvSpPr>
          <p:nvPr>
            <p:ph type="ftr" sz="quarter" idx="11"/>
          </p:nvPr>
        </p:nvSpPr>
        <p:spPr/>
        <p:txBody>
          <a:bodyPr/>
          <a:lstStyle>
            <a:lvl1pPr>
              <a:defRPr/>
            </a:lvl1pPr>
          </a:lstStyle>
          <a:p>
            <a:pPr>
              <a:defRPr/>
            </a:pPr>
            <a:endParaRPr lang="ru-RU"/>
          </a:p>
        </p:txBody>
      </p:sp>
      <p:sp>
        <p:nvSpPr>
          <p:cNvPr id="6" name="Rectangle 41"/>
          <p:cNvSpPr>
            <a:spLocks noGrp="1" noChangeArrowheads="1"/>
          </p:cNvSpPr>
          <p:nvPr>
            <p:ph type="sldNum" sz="quarter" idx="12"/>
          </p:nvPr>
        </p:nvSpPr>
        <p:spPr/>
        <p:txBody>
          <a:bodyPr/>
          <a:lstStyle>
            <a:lvl1pPr>
              <a:defRPr/>
            </a:lvl1pPr>
          </a:lstStyle>
          <a:p>
            <a:pPr>
              <a:defRPr/>
            </a:pPr>
            <a:fld id="{24020831-39FE-4B29-AF5E-B02F6E8C7AA0}" type="slidenum">
              <a:rPr lang="ru-RU"/>
              <a:pPr>
                <a:defRPr/>
              </a:pPr>
              <a:t>‹#›</a:t>
            </a:fld>
            <a:endParaRPr lang="ru-RU"/>
          </a:p>
        </p:txBody>
      </p:sp>
    </p:spTree>
    <p:extLst>
      <p:ext uri="{BB962C8B-B14F-4D97-AF65-F5344CB8AC3E}">
        <p14:creationId xmlns:p14="http://schemas.microsoft.com/office/powerpoint/2010/main" val="82788913"/>
      </p:ext>
    </p:extLst>
  </p:cSld>
  <p:clrMapOvr>
    <a:masterClrMapping/>
  </p:clrMapOvr>
  <p:transition spd="med">
    <p:wedg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7813"/>
            <a:ext cx="2057400" cy="5853112"/>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7813"/>
            <a:ext cx="6019800" cy="585311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9"/>
          <p:cNvSpPr>
            <a:spLocks noGrp="1" noChangeArrowheads="1"/>
          </p:cNvSpPr>
          <p:nvPr>
            <p:ph type="dt" sz="half" idx="10"/>
          </p:nvPr>
        </p:nvSpPr>
        <p:spPr/>
        <p:txBody>
          <a:bodyPr/>
          <a:lstStyle>
            <a:lvl1pPr>
              <a:defRPr/>
            </a:lvl1pPr>
          </a:lstStyle>
          <a:p>
            <a:pPr>
              <a:defRPr/>
            </a:pPr>
            <a:endParaRPr lang="ru-RU"/>
          </a:p>
        </p:txBody>
      </p:sp>
      <p:sp>
        <p:nvSpPr>
          <p:cNvPr id="5" name="Rectangle 40"/>
          <p:cNvSpPr>
            <a:spLocks noGrp="1" noChangeArrowheads="1"/>
          </p:cNvSpPr>
          <p:nvPr>
            <p:ph type="ftr" sz="quarter" idx="11"/>
          </p:nvPr>
        </p:nvSpPr>
        <p:spPr/>
        <p:txBody>
          <a:bodyPr/>
          <a:lstStyle>
            <a:lvl1pPr>
              <a:defRPr/>
            </a:lvl1pPr>
          </a:lstStyle>
          <a:p>
            <a:pPr>
              <a:defRPr/>
            </a:pPr>
            <a:endParaRPr lang="ru-RU"/>
          </a:p>
        </p:txBody>
      </p:sp>
      <p:sp>
        <p:nvSpPr>
          <p:cNvPr id="6" name="Rectangle 41"/>
          <p:cNvSpPr>
            <a:spLocks noGrp="1" noChangeArrowheads="1"/>
          </p:cNvSpPr>
          <p:nvPr>
            <p:ph type="sldNum" sz="quarter" idx="12"/>
          </p:nvPr>
        </p:nvSpPr>
        <p:spPr/>
        <p:txBody>
          <a:bodyPr/>
          <a:lstStyle>
            <a:lvl1pPr>
              <a:defRPr/>
            </a:lvl1pPr>
          </a:lstStyle>
          <a:p>
            <a:pPr>
              <a:defRPr/>
            </a:pPr>
            <a:fld id="{37A47C46-3488-4708-B743-720790E1CCEF}" type="slidenum">
              <a:rPr lang="ru-RU"/>
              <a:pPr>
                <a:defRPr/>
              </a:pPr>
              <a:t>‹#›</a:t>
            </a:fld>
            <a:endParaRPr lang="ru-RU"/>
          </a:p>
        </p:txBody>
      </p:sp>
    </p:spTree>
    <p:extLst>
      <p:ext uri="{BB962C8B-B14F-4D97-AF65-F5344CB8AC3E}">
        <p14:creationId xmlns:p14="http://schemas.microsoft.com/office/powerpoint/2010/main" val="2402480259"/>
      </p:ext>
    </p:extLst>
  </p:cSld>
  <p:clrMapOvr>
    <a:masterClrMapping/>
  </p:clrMapOvr>
  <p:transition spd="med">
    <p:wedg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9"/>
          <p:cNvSpPr>
            <a:spLocks noGrp="1" noChangeArrowheads="1"/>
          </p:cNvSpPr>
          <p:nvPr>
            <p:ph type="dt" sz="half" idx="10"/>
          </p:nvPr>
        </p:nvSpPr>
        <p:spPr/>
        <p:txBody>
          <a:bodyPr/>
          <a:lstStyle>
            <a:lvl1pPr>
              <a:defRPr/>
            </a:lvl1pPr>
          </a:lstStyle>
          <a:p>
            <a:pPr>
              <a:defRPr/>
            </a:pPr>
            <a:endParaRPr lang="ru-RU"/>
          </a:p>
        </p:txBody>
      </p:sp>
      <p:sp>
        <p:nvSpPr>
          <p:cNvPr id="5" name="Rectangle 40"/>
          <p:cNvSpPr>
            <a:spLocks noGrp="1" noChangeArrowheads="1"/>
          </p:cNvSpPr>
          <p:nvPr>
            <p:ph type="ftr" sz="quarter" idx="11"/>
          </p:nvPr>
        </p:nvSpPr>
        <p:spPr/>
        <p:txBody>
          <a:bodyPr/>
          <a:lstStyle>
            <a:lvl1pPr>
              <a:defRPr/>
            </a:lvl1pPr>
          </a:lstStyle>
          <a:p>
            <a:pPr>
              <a:defRPr/>
            </a:pPr>
            <a:endParaRPr lang="ru-RU"/>
          </a:p>
        </p:txBody>
      </p:sp>
      <p:sp>
        <p:nvSpPr>
          <p:cNvPr id="6" name="Rectangle 41"/>
          <p:cNvSpPr>
            <a:spLocks noGrp="1" noChangeArrowheads="1"/>
          </p:cNvSpPr>
          <p:nvPr>
            <p:ph type="sldNum" sz="quarter" idx="12"/>
          </p:nvPr>
        </p:nvSpPr>
        <p:spPr/>
        <p:txBody>
          <a:bodyPr/>
          <a:lstStyle>
            <a:lvl1pPr>
              <a:defRPr/>
            </a:lvl1pPr>
          </a:lstStyle>
          <a:p>
            <a:pPr>
              <a:defRPr/>
            </a:pPr>
            <a:fld id="{9E46DF85-2500-47F8-8F8D-A18B97E67092}" type="slidenum">
              <a:rPr lang="ru-RU"/>
              <a:pPr>
                <a:defRPr/>
              </a:pPr>
              <a:t>‹#›</a:t>
            </a:fld>
            <a:endParaRPr lang="ru-RU"/>
          </a:p>
        </p:txBody>
      </p:sp>
    </p:spTree>
    <p:extLst>
      <p:ext uri="{BB962C8B-B14F-4D97-AF65-F5344CB8AC3E}">
        <p14:creationId xmlns:p14="http://schemas.microsoft.com/office/powerpoint/2010/main" val="245269850"/>
      </p:ext>
    </p:extLst>
  </p:cSld>
  <p:clrMapOvr>
    <a:masterClrMapping/>
  </p:clrMapOvr>
  <p:transition spd="med">
    <p:wedg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39"/>
          <p:cNvSpPr>
            <a:spLocks noGrp="1" noChangeArrowheads="1"/>
          </p:cNvSpPr>
          <p:nvPr>
            <p:ph type="dt" sz="half" idx="10"/>
          </p:nvPr>
        </p:nvSpPr>
        <p:spPr/>
        <p:txBody>
          <a:bodyPr/>
          <a:lstStyle>
            <a:lvl1pPr>
              <a:defRPr/>
            </a:lvl1pPr>
          </a:lstStyle>
          <a:p>
            <a:pPr>
              <a:defRPr/>
            </a:pPr>
            <a:endParaRPr lang="ru-RU"/>
          </a:p>
        </p:txBody>
      </p:sp>
      <p:sp>
        <p:nvSpPr>
          <p:cNvPr id="5" name="Rectangle 40"/>
          <p:cNvSpPr>
            <a:spLocks noGrp="1" noChangeArrowheads="1"/>
          </p:cNvSpPr>
          <p:nvPr>
            <p:ph type="ftr" sz="quarter" idx="11"/>
          </p:nvPr>
        </p:nvSpPr>
        <p:spPr/>
        <p:txBody>
          <a:bodyPr/>
          <a:lstStyle>
            <a:lvl1pPr>
              <a:defRPr/>
            </a:lvl1pPr>
          </a:lstStyle>
          <a:p>
            <a:pPr>
              <a:defRPr/>
            </a:pPr>
            <a:endParaRPr lang="ru-RU"/>
          </a:p>
        </p:txBody>
      </p:sp>
      <p:sp>
        <p:nvSpPr>
          <p:cNvPr id="6" name="Rectangle 41"/>
          <p:cNvSpPr>
            <a:spLocks noGrp="1" noChangeArrowheads="1"/>
          </p:cNvSpPr>
          <p:nvPr>
            <p:ph type="sldNum" sz="quarter" idx="12"/>
          </p:nvPr>
        </p:nvSpPr>
        <p:spPr/>
        <p:txBody>
          <a:bodyPr/>
          <a:lstStyle>
            <a:lvl1pPr>
              <a:defRPr/>
            </a:lvl1pPr>
          </a:lstStyle>
          <a:p>
            <a:pPr>
              <a:defRPr/>
            </a:pPr>
            <a:fld id="{94A1E2D2-0AB6-4E5F-B933-95016A818822}" type="slidenum">
              <a:rPr lang="ru-RU"/>
              <a:pPr>
                <a:defRPr/>
              </a:pPr>
              <a:t>‹#›</a:t>
            </a:fld>
            <a:endParaRPr lang="ru-RU"/>
          </a:p>
        </p:txBody>
      </p:sp>
    </p:spTree>
    <p:extLst>
      <p:ext uri="{BB962C8B-B14F-4D97-AF65-F5344CB8AC3E}">
        <p14:creationId xmlns:p14="http://schemas.microsoft.com/office/powerpoint/2010/main" val="2415355053"/>
      </p:ext>
    </p:extLst>
  </p:cSld>
  <p:clrMapOvr>
    <a:masterClrMapping/>
  </p:clrMapOvr>
  <p:transition spd="med">
    <p:wedg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39"/>
          <p:cNvSpPr>
            <a:spLocks noGrp="1" noChangeArrowheads="1"/>
          </p:cNvSpPr>
          <p:nvPr>
            <p:ph type="dt" sz="half" idx="10"/>
          </p:nvPr>
        </p:nvSpPr>
        <p:spPr/>
        <p:txBody>
          <a:bodyPr/>
          <a:lstStyle>
            <a:lvl1pPr>
              <a:defRPr/>
            </a:lvl1pPr>
          </a:lstStyle>
          <a:p>
            <a:pPr>
              <a:defRPr/>
            </a:pPr>
            <a:endParaRPr lang="ru-RU"/>
          </a:p>
        </p:txBody>
      </p:sp>
      <p:sp>
        <p:nvSpPr>
          <p:cNvPr id="6" name="Rectangle 40"/>
          <p:cNvSpPr>
            <a:spLocks noGrp="1" noChangeArrowheads="1"/>
          </p:cNvSpPr>
          <p:nvPr>
            <p:ph type="ftr" sz="quarter" idx="11"/>
          </p:nvPr>
        </p:nvSpPr>
        <p:spPr/>
        <p:txBody>
          <a:bodyPr/>
          <a:lstStyle>
            <a:lvl1pPr>
              <a:defRPr/>
            </a:lvl1pPr>
          </a:lstStyle>
          <a:p>
            <a:pPr>
              <a:defRPr/>
            </a:pPr>
            <a:endParaRPr lang="ru-RU"/>
          </a:p>
        </p:txBody>
      </p:sp>
      <p:sp>
        <p:nvSpPr>
          <p:cNvPr id="7" name="Rectangle 41"/>
          <p:cNvSpPr>
            <a:spLocks noGrp="1" noChangeArrowheads="1"/>
          </p:cNvSpPr>
          <p:nvPr>
            <p:ph type="sldNum" sz="quarter" idx="12"/>
          </p:nvPr>
        </p:nvSpPr>
        <p:spPr/>
        <p:txBody>
          <a:bodyPr/>
          <a:lstStyle>
            <a:lvl1pPr>
              <a:defRPr/>
            </a:lvl1pPr>
          </a:lstStyle>
          <a:p>
            <a:pPr>
              <a:defRPr/>
            </a:pPr>
            <a:fld id="{E594D002-6B72-485A-8AA5-429CC595928D}" type="slidenum">
              <a:rPr lang="ru-RU"/>
              <a:pPr>
                <a:defRPr/>
              </a:pPr>
              <a:t>‹#›</a:t>
            </a:fld>
            <a:endParaRPr lang="ru-RU"/>
          </a:p>
        </p:txBody>
      </p:sp>
    </p:spTree>
    <p:extLst>
      <p:ext uri="{BB962C8B-B14F-4D97-AF65-F5344CB8AC3E}">
        <p14:creationId xmlns:p14="http://schemas.microsoft.com/office/powerpoint/2010/main" val="3730267740"/>
      </p:ext>
    </p:extLst>
  </p:cSld>
  <p:clrMapOvr>
    <a:masterClrMapping/>
  </p:clrMapOvr>
  <p:transition spd="med">
    <p:wedg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39"/>
          <p:cNvSpPr>
            <a:spLocks noGrp="1" noChangeArrowheads="1"/>
          </p:cNvSpPr>
          <p:nvPr>
            <p:ph type="dt" sz="half" idx="10"/>
          </p:nvPr>
        </p:nvSpPr>
        <p:spPr/>
        <p:txBody>
          <a:bodyPr/>
          <a:lstStyle>
            <a:lvl1pPr>
              <a:defRPr/>
            </a:lvl1pPr>
          </a:lstStyle>
          <a:p>
            <a:pPr>
              <a:defRPr/>
            </a:pPr>
            <a:endParaRPr lang="ru-RU"/>
          </a:p>
        </p:txBody>
      </p:sp>
      <p:sp>
        <p:nvSpPr>
          <p:cNvPr id="8" name="Rectangle 40"/>
          <p:cNvSpPr>
            <a:spLocks noGrp="1" noChangeArrowheads="1"/>
          </p:cNvSpPr>
          <p:nvPr>
            <p:ph type="ftr" sz="quarter" idx="11"/>
          </p:nvPr>
        </p:nvSpPr>
        <p:spPr/>
        <p:txBody>
          <a:bodyPr/>
          <a:lstStyle>
            <a:lvl1pPr>
              <a:defRPr/>
            </a:lvl1pPr>
          </a:lstStyle>
          <a:p>
            <a:pPr>
              <a:defRPr/>
            </a:pPr>
            <a:endParaRPr lang="ru-RU"/>
          </a:p>
        </p:txBody>
      </p:sp>
      <p:sp>
        <p:nvSpPr>
          <p:cNvPr id="9" name="Rectangle 41"/>
          <p:cNvSpPr>
            <a:spLocks noGrp="1" noChangeArrowheads="1"/>
          </p:cNvSpPr>
          <p:nvPr>
            <p:ph type="sldNum" sz="quarter" idx="12"/>
          </p:nvPr>
        </p:nvSpPr>
        <p:spPr/>
        <p:txBody>
          <a:bodyPr/>
          <a:lstStyle>
            <a:lvl1pPr>
              <a:defRPr/>
            </a:lvl1pPr>
          </a:lstStyle>
          <a:p>
            <a:pPr>
              <a:defRPr/>
            </a:pPr>
            <a:fld id="{C8DD4044-544A-4232-8F76-BE3D03C67F5B}" type="slidenum">
              <a:rPr lang="ru-RU"/>
              <a:pPr>
                <a:defRPr/>
              </a:pPr>
              <a:t>‹#›</a:t>
            </a:fld>
            <a:endParaRPr lang="ru-RU"/>
          </a:p>
        </p:txBody>
      </p:sp>
    </p:spTree>
    <p:extLst>
      <p:ext uri="{BB962C8B-B14F-4D97-AF65-F5344CB8AC3E}">
        <p14:creationId xmlns:p14="http://schemas.microsoft.com/office/powerpoint/2010/main" val="750560829"/>
      </p:ext>
    </p:extLst>
  </p:cSld>
  <p:clrMapOvr>
    <a:masterClrMapping/>
  </p:clrMapOvr>
  <p:transition spd="med">
    <p:wedg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39"/>
          <p:cNvSpPr>
            <a:spLocks noGrp="1" noChangeArrowheads="1"/>
          </p:cNvSpPr>
          <p:nvPr>
            <p:ph type="dt" sz="half" idx="10"/>
          </p:nvPr>
        </p:nvSpPr>
        <p:spPr/>
        <p:txBody>
          <a:bodyPr/>
          <a:lstStyle>
            <a:lvl1pPr>
              <a:defRPr/>
            </a:lvl1pPr>
          </a:lstStyle>
          <a:p>
            <a:pPr>
              <a:defRPr/>
            </a:pPr>
            <a:endParaRPr lang="ru-RU"/>
          </a:p>
        </p:txBody>
      </p:sp>
      <p:sp>
        <p:nvSpPr>
          <p:cNvPr id="4" name="Rectangle 40"/>
          <p:cNvSpPr>
            <a:spLocks noGrp="1" noChangeArrowheads="1"/>
          </p:cNvSpPr>
          <p:nvPr>
            <p:ph type="ftr" sz="quarter" idx="11"/>
          </p:nvPr>
        </p:nvSpPr>
        <p:spPr/>
        <p:txBody>
          <a:bodyPr/>
          <a:lstStyle>
            <a:lvl1pPr>
              <a:defRPr/>
            </a:lvl1pPr>
          </a:lstStyle>
          <a:p>
            <a:pPr>
              <a:defRPr/>
            </a:pPr>
            <a:endParaRPr lang="ru-RU"/>
          </a:p>
        </p:txBody>
      </p:sp>
      <p:sp>
        <p:nvSpPr>
          <p:cNvPr id="5" name="Rectangle 41"/>
          <p:cNvSpPr>
            <a:spLocks noGrp="1" noChangeArrowheads="1"/>
          </p:cNvSpPr>
          <p:nvPr>
            <p:ph type="sldNum" sz="quarter" idx="12"/>
          </p:nvPr>
        </p:nvSpPr>
        <p:spPr/>
        <p:txBody>
          <a:bodyPr/>
          <a:lstStyle>
            <a:lvl1pPr>
              <a:defRPr/>
            </a:lvl1pPr>
          </a:lstStyle>
          <a:p>
            <a:pPr>
              <a:defRPr/>
            </a:pPr>
            <a:fld id="{E8ADC0D6-2A0D-4202-87A5-BFD15BA96954}" type="slidenum">
              <a:rPr lang="ru-RU"/>
              <a:pPr>
                <a:defRPr/>
              </a:pPr>
              <a:t>‹#›</a:t>
            </a:fld>
            <a:endParaRPr lang="ru-RU"/>
          </a:p>
        </p:txBody>
      </p:sp>
    </p:spTree>
    <p:extLst>
      <p:ext uri="{BB962C8B-B14F-4D97-AF65-F5344CB8AC3E}">
        <p14:creationId xmlns:p14="http://schemas.microsoft.com/office/powerpoint/2010/main" val="4091036080"/>
      </p:ext>
    </p:extLst>
  </p:cSld>
  <p:clrMapOvr>
    <a:masterClrMapping/>
  </p:clrMapOvr>
  <p:transition spd="med">
    <p:wedg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39"/>
          <p:cNvSpPr>
            <a:spLocks noGrp="1" noChangeArrowheads="1"/>
          </p:cNvSpPr>
          <p:nvPr>
            <p:ph type="dt" sz="half" idx="10"/>
          </p:nvPr>
        </p:nvSpPr>
        <p:spPr/>
        <p:txBody>
          <a:bodyPr/>
          <a:lstStyle>
            <a:lvl1pPr>
              <a:defRPr/>
            </a:lvl1pPr>
          </a:lstStyle>
          <a:p>
            <a:pPr>
              <a:defRPr/>
            </a:pPr>
            <a:endParaRPr lang="ru-RU"/>
          </a:p>
        </p:txBody>
      </p:sp>
      <p:sp>
        <p:nvSpPr>
          <p:cNvPr id="3" name="Rectangle 40"/>
          <p:cNvSpPr>
            <a:spLocks noGrp="1" noChangeArrowheads="1"/>
          </p:cNvSpPr>
          <p:nvPr>
            <p:ph type="ftr" sz="quarter" idx="11"/>
          </p:nvPr>
        </p:nvSpPr>
        <p:spPr/>
        <p:txBody>
          <a:bodyPr/>
          <a:lstStyle>
            <a:lvl1pPr>
              <a:defRPr/>
            </a:lvl1pPr>
          </a:lstStyle>
          <a:p>
            <a:pPr>
              <a:defRPr/>
            </a:pPr>
            <a:endParaRPr lang="ru-RU"/>
          </a:p>
        </p:txBody>
      </p:sp>
      <p:sp>
        <p:nvSpPr>
          <p:cNvPr id="4" name="Rectangle 41"/>
          <p:cNvSpPr>
            <a:spLocks noGrp="1" noChangeArrowheads="1"/>
          </p:cNvSpPr>
          <p:nvPr>
            <p:ph type="sldNum" sz="quarter" idx="12"/>
          </p:nvPr>
        </p:nvSpPr>
        <p:spPr/>
        <p:txBody>
          <a:bodyPr/>
          <a:lstStyle>
            <a:lvl1pPr>
              <a:defRPr/>
            </a:lvl1pPr>
          </a:lstStyle>
          <a:p>
            <a:pPr>
              <a:defRPr/>
            </a:pPr>
            <a:fld id="{0E3D7AEA-9F93-4A2A-B1A9-D74780D07E97}" type="slidenum">
              <a:rPr lang="ru-RU"/>
              <a:pPr>
                <a:defRPr/>
              </a:pPr>
              <a:t>‹#›</a:t>
            </a:fld>
            <a:endParaRPr lang="ru-RU"/>
          </a:p>
        </p:txBody>
      </p:sp>
    </p:spTree>
    <p:extLst>
      <p:ext uri="{BB962C8B-B14F-4D97-AF65-F5344CB8AC3E}">
        <p14:creationId xmlns:p14="http://schemas.microsoft.com/office/powerpoint/2010/main" val="38388513"/>
      </p:ext>
    </p:extLst>
  </p:cSld>
  <p:clrMapOvr>
    <a:masterClrMapping/>
  </p:clrMapOvr>
  <p:transition spd="med">
    <p:wedg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39"/>
          <p:cNvSpPr>
            <a:spLocks noGrp="1" noChangeArrowheads="1"/>
          </p:cNvSpPr>
          <p:nvPr>
            <p:ph type="dt" sz="half" idx="10"/>
          </p:nvPr>
        </p:nvSpPr>
        <p:spPr/>
        <p:txBody>
          <a:bodyPr/>
          <a:lstStyle>
            <a:lvl1pPr>
              <a:defRPr/>
            </a:lvl1pPr>
          </a:lstStyle>
          <a:p>
            <a:pPr>
              <a:defRPr/>
            </a:pPr>
            <a:endParaRPr lang="ru-RU"/>
          </a:p>
        </p:txBody>
      </p:sp>
      <p:sp>
        <p:nvSpPr>
          <p:cNvPr id="6" name="Rectangle 40"/>
          <p:cNvSpPr>
            <a:spLocks noGrp="1" noChangeArrowheads="1"/>
          </p:cNvSpPr>
          <p:nvPr>
            <p:ph type="ftr" sz="quarter" idx="11"/>
          </p:nvPr>
        </p:nvSpPr>
        <p:spPr/>
        <p:txBody>
          <a:bodyPr/>
          <a:lstStyle>
            <a:lvl1pPr>
              <a:defRPr/>
            </a:lvl1pPr>
          </a:lstStyle>
          <a:p>
            <a:pPr>
              <a:defRPr/>
            </a:pPr>
            <a:endParaRPr lang="ru-RU"/>
          </a:p>
        </p:txBody>
      </p:sp>
      <p:sp>
        <p:nvSpPr>
          <p:cNvPr id="7" name="Rectangle 41"/>
          <p:cNvSpPr>
            <a:spLocks noGrp="1" noChangeArrowheads="1"/>
          </p:cNvSpPr>
          <p:nvPr>
            <p:ph type="sldNum" sz="quarter" idx="12"/>
          </p:nvPr>
        </p:nvSpPr>
        <p:spPr/>
        <p:txBody>
          <a:bodyPr/>
          <a:lstStyle>
            <a:lvl1pPr>
              <a:defRPr/>
            </a:lvl1pPr>
          </a:lstStyle>
          <a:p>
            <a:pPr>
              <a:defRPr/>
            </a:pPr>
            <a:fld id="{88EC9B92-BC21-457C-A11E-998714B46B13}" type="slidenum">
              <a:rPr lang="ru-RU"/>
              <a:pPr>
                <a:defRPr/>
              </a:pPr>
              <a:t>‹#›</a:t>
            </a:fld>
            <a:endParaRPr lang="ru-RU"/>
          </a:p>
        </p:txBody>
      </p:sp>
    </p:spTree>
    <p:extLst>
      <p:ext uri="{BB962C8B-B14F-4D97-AF65-F5344CB8AC3E}">
        <p14:creationId xmlns:p14="http://schemas.microsoft.com/office/powerpoint/2010/main" val="2100230170"/>
      </p:ext>
    </p:extLst>
  </p:cSld>
  <p:clrMapOvr>
    <a:masterClrMapping/>
  </p:clrMapOvr>
  <p:transition spd="med">
    <p:wedg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39"/>
          <p:cNvSpPr>
            <a:spLocks noGrp="1" noChangeArrowheads="1"/>
          </p:cNvSpPr>
          <p:nvPr>
            <p:ph type="dt" sz="half" idx="10"/>
          </p:nvPr>
        </p:nvSpPr>
        <p:spPr/>
        <p:txBody>
          <a:bodyPr/>
          <a:lstStyle>
            <a:lvl1pPr>
              <a:defRPr/>
            </a:lvl1pPr>
          </a:lstStyle>
          <a:p>
            <a:pPr>
              <a:defRPr/>
            </a:pPr>
            <a:endParaRPr lang="ru-RU"/>
          </a:p>
        </p:txBody>
      </p:sp>
      <p:sp>
        <p:nvSpPr>
          <p:cNvPr id="6" name="Rectangle 40"/>
          <p:cNvSpPr>
            <a:spLocks noGrp="1" noChangeArrowheads="1"/>
          </p:cNvSpPr>
          <p:nvPr>
            <p:ph type="ftr" sz="quarter" idx="11"/>
          </p:nvPr>
        </p:nvSpPr>
        <p:spPr/>
        <p:txBody>
          <a:bodyPr/>
          <a:lstStyle>
            <a:lvl1pPr>
              <a:defRPr/>
            </a:lvl1pPr>
          </a:lstStyle>
          <a:p>
            <a:pPr>
              <a:defRPr/>
            </a:pPr>
            <a:endParaRPr lang="ru-RU"/>
          </a:p>
        </p:txBody>
      </p:sp>
      <p:sp>
        <p:nvSpPr>
          <p:cNvPr id="7" name="Rectangle 41"/>
          <p:cNvSpPr>
            <a:spLocks noGrp="1" noChangeArrowheads="1"/>
          </p:cNvSpPr>
          <p:nvPr>
            <p:ph type="sldNum" sz="quarter" idx="12"/>
          </p:nvPr>
        </p:nvSpPr>
        <p:spPr/>
        <p:txBody>
          <a:bodyPr/>
          <a:lstStyle>
            <a:lvl1pPr>
              <a:defRPr/>
            </a:lvl1pPr>
          </a:lstStyle>
          <a:p>
            <a:pPr>
              <a:defRPr/>
            </a:pPr>
            <a:fld id="{AAB0A8C7-C6A6-43FB-949A-3F84B4A575DA}" type="slidenum">
              <a:rPr lang="ru-RU"/>
              <a:pPr>
                <a:defRPr/>
              </a:pPr>
              <a:t>‹#›</a:t>
            </a:fld>
            <a:endParaRPr lang="ru-RU"/>
          </a:p>
        </p:txBody>
      </p:sp>
    </p:spTree>
    <p:extLst>
      <p:ext uri="{BB962C8B-B14F-4D97-AF65-F5344CB8AC3E}">
        <p14:creationId xmlns:p14="http://schemas.microsoft.com/office/powerpoint/2010/main" val="4260997235"/>
      </p:ext>
    </p:extLst>
  </p:cSld>
  <p:clrMapOvr>
    <a:masterClrMapping/>
  </p:clrMapOvr>
  <p:transition spd="med">
    <p:wedg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5400000" scaled="1"/>
        </a:gra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3800475" y="1789113"/>
            <a:ext cx="5340350" cy="5056187"/>
            <a:chOff x="2394" y="1127"/>
            <a:chExt cx="3364" cy="3185"/>
          </a:xfrm>
        </p:grpSpPr>
        <p:sp>
          <p:nvSpPr>
            <p:cNvPr id="303107" name="Rectangle 3"/>
            <p:cNvSpPr>
              <a:spLocks noChangeArrowheads="1"/>
            </p:cNvSpPr>
            <p:nvPr userDrawn="1"/>
          </p:nvSpPr>
          <p:spPr bwMode="ltGray">
            <a:xfrm>
              <a:off x="4230" y="1365"/>
              <a:ext cx="197" cy="102"/>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ru-RU"/>
            </a:p>
          </p:txBody>
        </p:sp>
        <p:sp>
          <p:nvSpPr>
            <p:cNvPr id="303108" name="Oval 4"/>
            <p:cNvSpPr>
              <a:spLocks noChangeArrowheads="1"/>
            </p:cNvSpPr>
            <p:nvPr userDrawn="1"/>
          </p:nvSpPr>
          <p:spPr bwMode="ltGray">
            <a:xfrm>
              <a:off x="4299" y="1185"/>
              <a:ext cx="47" cy="47"/>
            </a:xfrm>
            <a:prstGeom prst="ellipse">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pPr>
                <a:defRPr/>
              </a:pPr>
              <a:endParaRPr lang="ru-RU"/>
            </a:p>
          </p:txBody>
        </p:sp>
        <p:sp>
          <p:nvSpPr>
            <p:cNvPr id="303109" name="Rectangle 5"/>
            <p:cNvSpPr>
              <a:spLocks noChangeArrowheads="1"/>
            </p:cNvSpPr>
            <p:nvPr userDrawn="1"/>
          </p:nvSpPr>
          <p:spPr bwMode="ltGray">
            <a:xfrm rot="995337">
              <a:off x="5205" y="1495"/>
              <a:ext cx="6" cy="2073"/>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ru-RU"/>
            </a:p>
          </p:txBody>
        </p:sp>
        <p:sp>
          <p:nvSpPr>
            <p:cNvPr id="303110" name="Freeform 6"/>
            <p:cNvSpPr>
              <a:spLocks noEditPoints="1"/>
            </p:cNvSpPr>
            <p:nvPr userDrawn="1"/>
          </p:nvSpPr>
          <p:spPr bwMode="ltGray">
            <a:xfrm>
              <a:off x="4871" y="3508"/>
              <a:ext cx="66" cy="96"/>
            </a:xfrm>
            <a:custGeom>
              <a:avLst/>
              <a:gdLst/>
              <a:ahLst/>
              <a:cxnLst>
                <a:cxn ang="0">
                  <a:pos x="18" y="96"/>
                </a:cxn>
                <a:cxn ang="0">
                  <a:pos x="42" y="78"/>
                </a:cxn>
                <a:cxn ang="0">
                  <a:pos x="60" y="60"/>
                </a:cxn>
                <a:cxn ang="0">
                  <a:pos x="66" y="36"/>
                </a:cxn>
                <a:cxn ang="0">
                  <a:pos x="60" y="12"/>
                </a:cxn>
                <a:cxn ang="0">
                  <a:pos x="36" y="0"/>
                </a:cxn>
                <a:cxn ang="0">
                  <a:pos x="24" y="6"/>
                </a:cxn>
                <a:cxn ang="0">
                  <a:pos x="12" y="12"/>
                </a:cxn>
                <a:cxn ang="0">
                  <a:pos x="0" y="36"/>
                </a:cxn>
                <a:cxn ang="0">
                  <a:pos x="0" y="60"/>
                </a:cxn>
                <a:cxn ang="0">
                  <a:pos x="12" y="84"/>
                </a:cxn>
                <a:cxn ang="0">
                  <a:pos x="18" y="96"/>
                </a:cxn>
                <a:cxn ang="0">
                  <a:pos x="18" y="96"/>
                </a:cxn>
                <a:cxn ang="0">
                  <a:pos x="42" y="18"/>
                </a:cxn>
                <a:cxn ang="0">
                  <a:pos x="54" y="24"/>
                </a:cxn>
                <a:cxn ang="0">
                  <a:pos x="60" y="36"/>
                </a:cxn>
                <a:cxn ang="0">
                  <a:pos x="60" y="48"/>
                </a:cxn>
                <a:cxn ang="0">
                  <a:pos x="54" y="54"/>
                </a:cxn>
                <a:cxn ang="0">
                  <a:pos x="36" y="72"/>
                </a:cxn>
                <a:cxn ang="0">
                  <a:pos x="24" y="78"/>
                </a:cxn>
                <a:cxn ang="0">
                  <a:pos x="24" y="78"/>
                </a:cxn>
                <a:cxn ang="0">
                  <a:pos x="12" y="48"/>
                </a:cxn>
                <a:cxn ang="0">
                  <a:pos x="18" y="24"/>
                </a:cxn>
                <a:cxn ang="0">
                  <a:pos x="30" y="18"/>
                </a:cxn>
                <a:cxn ang="0">
                  <a:pos x="42" y="18"/>
                </a:cxn>
                <a:cxn ang="0">
                  <a:pos x="42" y="18"/>
                </a:cxn>
              </a:cxnLst>
              <a:rect l="0" t="0" r="r" b="b"/>
              <a:pathLst>
                <a:path w="66" h="96">
                  <a:moveTo>
                    <a:pt x="18" y="96"/>
                  </a:moveTo>
                  <a:lnTo>
                    <a:pt x="42" y="78"/>
                  </a:lnTo>
                  <a:lnTo>
                    <a:pt x="60" y="60"/>
                  </a:lnTo>
                  <a:lnTo>
                    <a:pt x="66" y="36"/>
                  </a:lnTo>
                  <a:lnTo>
                    <a:pt x="60" y="12"/>
                  </a:lnTo>
                  <a:lnTo>
                    <a:pt x="36" y="0"/>
                  </a:lnTo>
                  <a:lnTo>
                    <a:pt x="24" y="6"/>
                  </a:lnTo>
                  <a:lnTo>
                    <a:pt x="12" y="12"/>
                  </a:lnTo>
                  <a:lnTo>
                    <a:pt x="0" y="36"/>
                  </a:lnTo>
                  <a:lnTo>
                    <a:pt x="0" y="60"/>
                  </a:lnTo>
                  <a:lnTo>
                    <a:pt x="12" y="84"/>
                  </a:lnTo>
                  <a:lnTo>
                    <a:pt x="18" y="96"/>
                  </a:lnTo>
                  <a:lnTo>
                    <a:pt x="18" y="96"/>
                  </a:lnTo>
                  <a:close/>
                  <a:moveTo>
                    <a:pt x="42" y="18"/>
                  </a:moveTo>
                  <a:lnTo>
                    <a:pt x="54" y="24"/>
                  </a:lnTo>
                  <a:lnTo>
                    <a:pt x="60" y="36"/>
                  </a:lnTo>
                  <a:lnTo>
                    <a:pt x="60" y="48"/>
                  </a:lnTo>
                  <a:lnTo>
                    <a:pt x="54" y="54"/>
                  </a:lnTo>
                  <a:lnTo>
                    <a:pt x="36" y="72"/>
                  </a:lnTo>
                  <a:lnTo>
                    <a:pt x="24" y="78"/>
                  </a:lnTo>
                  <a:lnTo>
                    <a:pt x="24" y="78"/>
                  </a:lnTo>
                  <a:lnTo>
                    <a:pt x="12" y="48"/>
                  </a:lnTo>
                  <a:lnTo>
                    <a:pt x="18" y="24"/>
                  </a:lnTo>
                  <a:lnTo>
                    <a:pt x="30" y="18"/>
                  </a:lnTo>
                  <a:lnTo>
                    <a:pt x="42" y="18"/>
                  </a:lnTo>
                  <a:lnTo>
                    <a:pt x="42"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303111" name="Rectangle 7"/>
            <p:cNvSpPr>
              <a:spLocks noChangeArrowheads="1"/>
            </p:cNvSpPr>
            <p:nvPr userDrawn="1"/>
          </p:nvSpPr>
          <p:spPr bwMode="ltGray">
            <a:xfrm rot="91736">
              <a:off x="5487" y="1535"/>
              <a:ext cx="6" cy="1998"/>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ru-RU"/>
            </a:p>
          </p:txBody>
        </p:sp>
        <p:sp>
          <p:nvSpPr>
            <p:cNvPr id="303112" name="Rectangle 8"/>
            <p:cNvSpPr>
              <a:spLocks noChangeArrowheads="1"/>
            </p:cNvSpPr>
            <p:nvPr userDrawn="1"/>
          </p:nvSpPr>
          <p:spPr bwMode="ltGray">
            <a:xfrm rot="-926223">
              <a:off x="5640" y="1521"/>
              <a:ext cx="6" cy="881"/>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ru-RU"/>
            </a:p>
          </p:txBody>
        </p:sp>
        <p:sp>
          <p:nvSpPr>
            <p:cNvPr id="303113" name="Rectangle 9"/>
            <p:cNvSpPr>
              <a:spLocks noChangeArrowheads="1"/>
            </p:cNvSpPr>
            <p:nvPr userDrawn="1"/>
          </p:nvSpPr>
          <p:spPr bwMode="ltGray">
            <a:xfrm rot="-1140313">
              <a:off x="3444" y="1816"/>
              <a:ext cx="6" cy="2033"/>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ru-RU"/>
            </a:p>
          </p:txBody>
        </p:sp>
        <p:sp>
          <p:nvSpPr>
            <p:cNvPr id="303114" name="Rectangle 10"/>
            <p:cNvSpPr>
              <a:spLocks noChangeArrowheads="1"/>
            </p:cNvSpPr>
            <p:nvPr userDrawn="1"/>
          </p:nvSpPr>
          <p:spPr bwMode="ltGray">
            <a:xfrm rot="1114412">
              <a:off x="2757" y="1821"/>
              <a:ext cx="6" cy="2119"/>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ru-RU"/>
            </a:p>
          </p:txBody>
        </p:sp>
        <p:sp>
          <p:nvSpPr>
            <p:cNvPr id="303115" name="Rectangle 11"/>
            <p:cNvSpPr>
              <a:spLocks noChangeArrowheads="1"/>
            </p:cNvSpPr>
            <p:nvPr userDrawn="1"/>
          </p:nvSpPr>
          <p:spPr bwMode="ltGray">
            <a:xfrm rot="254676">
              <a:off x="3035" y="1870"/>
              <a:ext cx="6" cy="1906"/>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ru-RU"/>
            </a:p>
          </p:txBody>
        </p:sp>
        <p:sp>
          <p:nvSpPr>
            <p:cNvPr id="303116" name="Freeform 12"/>
            <p:cNvSpPr>
              <a:spLocks/>
            </p:cNvSpPr>
            <p:nvPr userDrawn="1"/>
          </p:nvSpPr>
          <p:spPr bwMode="ltGray">
            <a:xfrm>
              <a:off x="4007" y="3021"/>
              <a:ext cx="623" cy="156"/>
            </a:xfrm>
            <a:custGeom>
              <a:avLst/>
              <a:gdLst/>
              <a:ahLst/>
              <a:cxnLst>
                <a:cxn ang="0">
                  <a:pos x="6" y="18"/>
                </a:cxn>
                <a:cxn ang="0">
                  <a:pos x="162" y="36"/>
                </a:cxn>
                <a:cxn ang="0">
                  <a:pos x="251" y="36"/>
                </a:cxn>
                <a:cxn ang="0">
                  <a:pos x="354" y="30"/>
                </a:cxn>
                <a:cxn ang="0">
                  <a:pos x="473" y="18"/>
                </a:cxn>
                <a:cxn ang="0">
                  <a:pos x="611" y="0"/>
                </a:cxn>
                <a:cxn ang="0">
                  <a:pos x="623" y="114"/>
                </a:cxn>
                <a:cxn ang="0">
                  <a:pos x="497" y="138"/>
                </a:cxn>
                <a:cxn ang="0">
                  <a:pos x="414" y="150"/>
                </a:cxn>
                <a:cxn ang="0">
                  <a:pos x="318" y="156"/>
                </a:cxn>
                <a:cxn ang="0">
                  <a:pos x="215" y="156"/>
                </a:cxn>
                <a:cxn ang="0">
                  <a:pos x="108" y="150"/>
                </a:cxn>
                <a:cxn ang="0">
                  <a:pos x="0" y="132"/>
                </a:cxn>
                <a:cxn ang="0">
                  <a:pos x="6" y="18"/>
                </a:cxn>
                <a:cxn ang="0">
                  <a:pos x="6" y="18"/>
                </a:cxn>
              </a:cxnLst>
              <a:rect l="0" t="0" r="r" b="b"/>
              <a:pathLst>
                <a:path w="623" h="156">
                  <a:moveTo>
                    <a:pt x="6" y="18"/>
                  </a:moveTo>
                  <a:lnTo>
                    <a:pt x="162" y="36"/>
                  </a:lnTo>
                  <a:lnTo>
                    <a:pt x="251" y="36"/>
                  </a:lnTo>
                  <a:lnTo>
                    <a:pt x="354" y="30"/>
                  </a:lnTo>
                  <a:lnTo>
                    <a:pt x="473" y="18"/>
                  </a:lnTo>
                  <a:lnTo>
                    <a:pt x="611" y="0"/>
                  </a:lnTo>
                  <a:lnTo>
                    <a:pt x="623" y="114"/>
                  </a:lnTo>
                  <a:lnTo>
                    <a:pt x="497" y="138"/>
                  </a:lnTo>
                  <a:lnTo>
                    <a:pt x="414" y="150"/>
                  </a:lnTo>
                  <a:lnTo>
                    <a:pt x="318" y="156"/>
                  </a:lnTo>
                  <a:lnTo>
                    <a:pt x="215" y="156"/>
                  </a:lnTo>
                  <a:lnTo>
                    <a:pt x="108" y="150"/>
                  </a:lnTo>
                  <a:lnTo>
                    <a:pt x="0" y="132"/>
                  </a:lnTo>
                  <a:lnTo>
                    <a:pt x="6" y="18"/>
                  </a:lnTo>
                  <a:lnTo>
                    <a:pt x="6"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303117" name="Freeform 13"/>
            <p:cNvSpPr>
              <a:spLocks/>
            </p:cNvSpPr>
            <p:nvPr userDrawn="1"/>
          </p:nvSpPr>
          <p:spPr bwMode="ltGray">
            <a:xfrm>
              <a:off x="4762" y="3591"/>
              <a:ext cx="996" cy="126"/>
            </a:xfrm>
            <a:custGeom>
              <a:avLst/>
              <a:gdLst/>
              <a:ahLst/>
              <a:cxnLst>
                <a:cxn ang="0">
                  <a:pos x="754" y="6"/>
                </a:cxn>
                <a:cxn ang="0">
                  <a:pos x="652" y="6"/>
                </a:cxn>
                <a:cxn ang="0">
                  <a:pos x="563" y="6"/>
                </a:cxn>
                <a:cxn ang="0">
                  <a:pos x="479" y="6"/>
                </a:cxn>
                <a:cxn ang="0">
                  <a:pos x="401" y="6"/>
                </a:cxn>
                <a:cxn ang="0">
                  <a:pos x="335" y="0"/>
                </a:cxn>
                <a:cxn ang="0">
                  <a:pos x="276" y="0"/>
                </a:cxn>
                <a:cxn ang="0">
                  <a:pos x="222" y="0"/>
                </a:cxn>
                <a:cxn ang="0">
                  <a:pos x="180" y="6"/>
                </a:cxn>
                <a:cxn ang="0">
                  <a:pos x="138" y="6"/>
                </a:cxn>
                <a:cxn ang="0">
                  <a:pos x="108" y="6"/>
                </a:cxn>
                <a:cxn ang="0">
                  <a:pos x="54" y="6"/>
                </a:cxn>
                <a:cxn ang="0">
                  <a:pos x="24" y="12"/>
                </a:cxn>
                <a:cxn ang="0">
                  <a:pos x="6" y="18"/>
                </a:cxn>
                <a:cxn ang="0">
                  <a:pos x="0" y="24"/>
                </a:cxn>
                <a:cxn ang="0">
                  <a:pos x="12" y="42"/>
                </a:cxn>
                <a:cxn ang="0">
                  <a:pos x="18" y="48"/>
                </a:cxn>
                <a:cxn ang="0">
                  <a:pos x="30" y="54"/>
                </a:cxn>
                <a:cxn ang="0">
                  <a:pos x="60" y="60"/>
                </a:cxn>
                <a:cxn ang="0">
                  <a:pos x="90" y="72"/>
                </a:cxn>
                <a:cxn ang="0">
                  <a:pos x="144" y="84"/>
                </a:cxn>
                <a:cxn ang="0">
                  <a:pos x="210" y="90"/>
                </a:cxn>
                <a:cxn ang="0">
                  <a:pos x="293" y="102"/>
                </a:cxn>
                <a:cxn ang="0">
                  <a:pos x="389" y="108"/>
                </a:cxn>
                <a:cxn ang="0">
                  <a:pos x="503" y="120"/>
                </a:cxn>
                <a:cxn ang="0">
                  <a:pos x="622" y="120"/>
                </a:cxn>
                <a:cxn ang="0">
                  <a:pos x="754" y="126"/>
                </a:cxn>
                <a:cxn ang="0">
                  <a:pos x="873" y="126"/>
                </a:cxn>
                <a:cxn ang="0">
                  <a:pos x="993" y="126"/>
                </a:cxn>
                <a:cxn ang="0">
                  <a:pos x="993" y="12"/>
                </a:cxn>
                <a:cxn ang="0">
                  <a:pos x="879" y="12"/>
                </a:cxn>
                <a:cxn ang="0">
                  <a:pos x="754" y="6"/>
                </a:cxn>
                <a:cxn ang="0">
                  <a:pos x="754" y="6"/>
                </a:cxn>
              </a:cxnLst>
              <a:rect l="0" t="0" r="r" b="b"/>
              <a:pathLst>
                <a:path w="993" h="126">
                  <a:moveTo>
                    <a:pt x="754" y="6"/>
                  </a:moveTo>
                  <a:lnTo>
                    <a:pt x="652" y="6"/>
                  </a:lnTo>
                  <a:lnTo>
                    <a:pt x="563" y="6"/>
                  </a:lnTo>
                  <a:lnTo>
                    <a:pt x="479" y="6"/>
                  </a:lnTo>
                  <a:lnTo>
                    <a:pt x="401" y="6"/>
                  </a:lnTo>
                  <a:lnTo>
                    <a:pt x="335" y="0"/>
                  </a:lnTo>
                  <a:lnTo>
                    <a:pt x="276" y="0"/>
                  </a:lnTo>
                  <a:lnTo>
                    <a:pt x="222" y="0"/>
                  </a:lnTo>
                  <a:lnTo>
                    <a:pt x="180" y="6"/>
                  </a:lnTo>
                  <a:lnTo>
                    <a:pt x="138" y="6"/>
                  </a:lnTo>
                  <a:lnTo>
                    <a:pt x="108" y="6"/>
                  </a:lnTo>
                  <a:lnTo>
                    <a:pt x="54" y="6"/>
                  </a:lnTo>
                  <a:lnTo>
                    <a:pt x="24" y="12"/>
                  </a:lnTo>
                  <a:lnTo>
                    <a:pt x="6" y="18"/>
                  </a:lnTo>
                  <a:lnTo>
                    <a:pt x="0" y="24"/>
                  </a:lnTo>
                  <a:lnTo>
                    <a:pt x="12" y="42"/>
                  </a:lnTo>
                  <a:lnTo>
                    <a:pt x="18" y="48"/>
                  </a:lnTo>
                  <a:lnTo>
                    <a:pt x="30" y="54"/>
                  </a:lnTo>
                  <a:lnTo>
                    <a:pt x="60" y="60"/>
                  </a:lnTo>
                  <a:lnTo>
                    <a:pt x="90" y="72"/>
                  </a:lnTo>
                  <a:lnTo>
                    <a:pt x="144" y="84"/>
                  </a:lnTo>
                  <a:lnTo>
                    <a:pt x="210" y="90"/>
                  </a:lnTo>
                  <a:lnTo>
                    <a:pt x="293" y="102"/>
                  </a:lnTo>
                  <a:lnTo>
                    <a:pt x="389" y="108"/>
                  </a:lnTo>
                  <a:lnTo>
                    <a:pt x="503" y="120"/>
                  </a:lnTo>
                  <a:lnTo>
                    <a:pt x="622" y="120"/>
                  </a:lnTo>
                  <a:lnTo>
                    <a:pt x="754" y="126"/>
                  </a:lnTo>
                  <a:lnTo>
                    <a:pt x="873" y="126"/>
                  </a:lnTo>
                  <a:lnTo>
                    <a:pt x="993" y="126"/>
                  </a:lnTo>
                  <a:lnTo>
                    <a:pt x="993" y="12"/>
                  </a:lnTo>
                  <a:lnTo>
                    <a:pt x="879" y="12"/>
                  </a:lnTo>
                  <a:lnTo>
                    <a:pt x="754" y="6"/>
                  </a:lnTo>
                  <a:lnTo>
                    <a:pt x="754" y="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303118" name="Freeform 14"/>
            <p:cNvSpPr>
              <a:spLocks/>
            </p:cNvSpPr>
            <p:nvPr userDrawn="1"/>
          </p:nvSpPr>
          <p:spPr bwMode="ltGray">
            <a:xfrm>
              <a:off x="4786" y="3645"/>
              <a:ext cx="972" cy="245"/>
            </a:xfrm>
            <a:custGeom>
              <a:avLst/>
              <a:gdLst/>
              <a:ahLst/>
              <a:cxnLst>
                <a:cxn ang="0">
                  <a:pos x="0" y="0"/>
                </a:cxn>
                <a:cxn ang="0">
                  <a:pos x="24" y="54"/>
                </a:cxn>
                <a:cxn ang="0">
                  <a:pos x="66" y="96"/>
                </a:cxn>
                <a:cxn ang="0">
                  <a:pos x="120" y="137"/>
                </a:cxn>
                <a:cxn ang="0">
                  <a:pos x="198" y="173"/>
                </a:cxn>
                <a:cxn ang="0">
                  <a:pos x="293" y="203"/>
                </a:cxn>
                <a:cxn ang="0">
                  <a:pos x="353" y="215"/>
                </a:cxn>
                <a:cxn ang="0">
                  <a:pos x="413" y="227"/>
                </a:cxn>
                <a:cxn ang="0">
                  <a:pos x="479" y="233"/>
                </a:cxn>
                <a:cxn ang="0">
                  <a:pos x="556" y="239"/>
                </a:cxn>
                <a:cxn ang="0">
                  <a:pos x="634" y="245"/>
                </a:cxn>
                <a:cxn ang="0">
                  <a:pos x="724" y="245"/>
                </a:cxn>
                <a:cxn ang="0">
                  <a:pos x="855" y="245"/>
                </a:cxn>
                <a:cxn ang="0">
                  <a:pos x="969" y="239"/>
                </a:cxn>
                <a:cxn ang="0">
                  <a:pos x="969" y="60"/>
                </a:cxn>
                <a:cxn ang="0">
                  <a:pos x="700" y="60"/>
                </a:cxn>
                <a:cxn ang="0">
                  <a:pos x="503" y="54"/>
                </a:cxn>
                <a:cxn ang="0">
                  <a:pos x="317" y="42"/>
                </a:cxn>
                <a:cxn ang="0">
                  <a:pos x="150" y="24"/>
                </a:cxn>
                <a:cxn ang="0">
                  <a:pos x="72" y="12"/>
                </a:cxn>
                <a:cxn ang="0">
                  <a:pos x="0" y="0"/>
                </a:cxn>
                <a:cxn ang="0">
                  <a:pos x="0" y="0"/>
                </a:cxn>
              </a:cxnLst>
              <a:rect l="0" t="0" r="r" b="b"/>
              <a:pathLst>
                <a:path w="969" h="245">
                  <a:moveTo>
                    <a:pt x="0" y="0"/>
                  </a:moveTo>
                  <a:lnTo>
                    <a:pt x="24" y="54"/>
                  </a:lnTo>
                  <a:lnTo>
                    <a:pt x="66" y="96"/>
                  </a:lnTo>
                  <a:lnTo>
                    <a:pt x="120" y="137"/>
                  </a:lnTo>
                  <a:lnTo>
                    <a:pt x="198" y="173"/>
                  </a:lnTo>
                  <a:lnTo>
                    <a:pt x="293" y="203"/>
                  </a:lnTo>
                  <a:lnTo>
                    <a:pt x="353" y="215"/>
                  </a:lnTo>
                  <a:lnTo>
                    <a:pt x="413" y="227"/>
                  </a:lnTo>
                  <a:lnTo>
                    <a:pt x="479" y="233"/>
                  </a:lnTo>
                  <a:lnTo>
                    <a:pt x="556" y="239"/>
                  </a:lnTo>
                  <a:lnTo>
                    <a:pt x="634" y="245"/>
                  </a:lnTo>
                  <a:lnTo>
                    <a:pt x="724" y="245"/>
                  </a:lnTo>
                  <a:lnTo>
                    <a:pt x="855" y="245"/>
                  </a:lnTo>
                  <a:lnTo>
                    <a:pt x="969" y="239"/>
                  </a:lnTo>
                  <a:lnTo>
                    <a:pt x="969" y="60"/>
                  </a:lnTo>
                  <a:lnTo>
                    <a:pt x="700" y="60"/>
                  </a:lnTo>
                  <a:lnTo>
                    <a:pt x="503" y="54"/>
                  </a:lnTo>
                  <a:lnTo>
                    <a:pt x="317" y="42"/>
                  </a:lnTo>
                  <a:lnTo>
                    <a:pt x="150" y="24"/>
                  </a:lnTo>
                  <a:lnTo>
                    <a:pt x="72" y="12"/>
                  </a:lnTo>
                  <a:lnTo>
                    <a:pt x="0" y="0"/>
                  </a:lnTo>
                  <a:lnTo>
                    <a:pt x="0" y="0"/>
                  </a:lnTo>
                  <a:close/>
                </a:path>
              </a:pathLst>
            </a:custGeom>
            <a:gradFill rotWithShape="0">
              <a:gsLst>
                <a:gs pos="0">
                  <a:schemeClr val="bg2"/>
                </a:gs>
                <a:gs pos="100000">
                  <a:schemeClr val="bg2">
                    <a:gamma/>
                    <a:tint val="81961"/>
                    <a:invGamma/>
                  </a:schemeClr>
                </a:gs>
              </a:gsLst>
              <a:lin ang="18900000" scaled="1"/>
            </a:gradFill>
            <a:ln w="9525">
              <a:noFill/>
              <a:round/>
              <a:headEnd/>
              <a:tailEnd/>
            </a:ln>
          </p:spPr>
          <p:txBody>
            <a:bodyPr/>
            <a:lstStyle/>
            <a:p>
              <a:pPr>
                <a:defRPr/>
              </a:pPr>
              <a:endParaRPr lang="ru-RU"/>
            </a:p>
          </p:txBody>
        </p:sp>
        <p:sp>
          <p:nvSpPr>
            <p:cNvPr id="303119" name="Freeform 15"/>
            <p:cNvSpPr>
              <a:spLocks/>
            </p:cNvSpPr>
            <p:nvPr userDrawn="1"/>
          </p:nvSpPr>
          <p:spPr bwMode="ltGray">
            <a:xfrm>
              <a:off x="4804" y="3591"/>
              <a:ext cx="954" cy="90"/>
            </a:xfrm>
            <a:custGeom>
              <a:avLst/>
              <a:gdLst/>
              <a:ahLst/>
              <a:cxnLst>
                <a:cxn ang="0">
                  <a:pos x="700" y="0"/>
                </a:cxn>
                <a:cxn ang="0">
                  <a:pos x="598" y="0"/>
                </a:cxn>
                <a:cxn ang="0">
                  <a:pos x="515" y="0"/>
                </a:cxn>
                <a:cxn ang="0">
                  <a:pos x="431" y="0"/>
                </a:cxn>
                <a:cxn ang="0">
                  <a:pos x="365" y="0"/>
                </a:cxn>
                <a:cxn ang="0">
                  <a:pos x="299" y="0"/>
                </a:cxn>
                <a:cxn ang="0">
                  <a:pos x="245" y="0"/>
                </a:cxn>
                <a:cxn ang="0">
                  <a:pos x="198" y="0"/>
                </a:cxn>
                <a:cxn ang="0">
                  <a:pos x="162" y="0"/>
                </a:cxn>
                <a:cxn ang="0">
                  <a:pos x="126" y="6"/>
                </a:cxn>
                <a:cxn ang="0">
                  <a:pos x="96" y="6"/>
                </a:cxn>
                <a:cxn ang="0">
                  <a:pos x="54" y="12"/>
                </a:cxn>
                <a:cxn ang="0">
                  <a:pos x="30" y="12"/>
                </a:cxn>
                <a:cxn ang="0">
                  <a:pos x="12" y="18"/>
                </a:cxn>
                <a:cxn ang="0">
                  <a:pos x="6" y="18"/>
                </a:cxn>
                <a:cxn ang="0">
                  <a:pos x="0" y="24"/>
                </a:cxn>
                <a:cxn ang="0">
                  <a:pos x="6" y="30"/>
                </a:cxn>
                <a:cxn ang="0">
                  <a:pos x="24" y="36"/>
                </a:cxn>
                <a:cxn ang="0">
                  <a:pos x="54" y="42"/>
                </a:cxn>
                <a:cxn ang="0">
                  <a:pos x="102" y="54"/>
                </a:cxn>
                <a:cxn ang="0">
                  <a:pos x="168" y="60"/>
                </a:cxn>
                <a:cxn ang="0">
                  <a:pos x="251" y="66"/>
                </a:cxn>
                <a:cxn ang="0">
                  <a:pos x="341" y="78"/>
                </a:cxn>
                <a:cxn ang="0">
                  <a:pos x="449" y="84"/>
                </a:cxn>
                <a:cxn ang="0">
                  <a:pos x="568" y="84"/>
                </a:cxn>
                <a:cxn ang="0">
                  <a:pos x="694" y="90"/>
                </a:cxn>
                <a:cxn ang="0">
                  <a:pos x="825" y="90"/>
                </a:cxn>
                <a:cxn ang="0">
                  <a:pos x="951" y="90"/>
                </a:cxn>
                <a:cxn ang="0">
                  <a:pos x="951" y="6"/>
                </a:cxn>
                <a:cxn ang="0">
                  <a:pos x="831" y="6"/>
                </a:cxn>
                <a:cxn ang="0">
                  <a:pos x="772" y="6"/>
                </a:cxn>
                <a:cxn ang="0">
                  <a:pos x="700" y="0"/>
                </a:cxn>
                <a:cxn ang="0">
                  <a:pos x="700" y="0"/>
                </a:cxn>
              </a:cxnLst>
              <a:rect l="0" t="0" r="r" b="b"/>
              <a:pathLst>
                <a:path w="951" h="90">
                  <a:moveTo>
                    <a:pt x="700" y="0"/>
                  </a:moveTo>
                  <a:lnTo>
                    <a:pt x="598" y="0"/>
                  </a:lnTo>
                  <a:lnTo>
                    <a:pt x="515" y="0"/>
                  </a:lnTo>
                  <a:lnTo>
                    <a:pt x="431" y="0"/>
                  </a:lnTo>
                  <a:lnTo>
                    <a:pt x="365" y="0"/>
                  </a:lnTo>
                  <a:lnTo>
                    <a:pt x="299" y="0"/>
                  </a:lnTo>
                  <a:lnTo>
                    <a:pt x="245" y="0"/>
                  </a:lnTo>
                  <a:lnTo>
                    <a:pt x="198" y="0"/>
                  </a:lnTo>
                  <a:lnTo>
                    <a:pt x="162" y="0"/>
                  </a:lnTo>
                  <a:lnTo>
                    <a:pt x="126" y="6"/>
                  </a:lnTo>
                  <a:lnTo>
                    <a:pt x="96" y="6"/>
                  </a:lnTo>
                  <a:lnTo>
                    <a:pt x="54" y="12"/>
                  </a:lnTo>
                  <a:lnTo>
                    <a:pt x="30" y="12"/>
                  </a:lnTo>
                  <a:lnTo>
                    <a:pt x="12" y="18"/>
                  </a:lnTo>
                  <a:lnTo>
                    <a:pt x="6" y="18"/>
                  </a:lnTo>
                  <a:lnTo>
                    <a:pt x="0" y="24"/>
                  </a:lnTo>
                  <a:lnTo>
                    <a:pt x="6" y="30"/>
                  </a:lnTo>
                  <a:lnTo>
                    <a:pt x="24" y="36"/>
                  </a:lnTo>
                  <a:lnTo>
                    <a:pt x="54" y="42"/>
                  </a:lnTo>
                  <a:lnTo>
                    <a:pt x="102" y="54"/>
                  </a:lnTo>
                  <a:lnTo>
                    <a:pt x="168" y="60"/>
                  </a:lnTo>
                  <a:lnTo>
                    <a:pt x="251" y="66"/>
                  </a:lnTo>
                  <a:lnTo>
                    <a:pt x="341" y="78"/>
                  </a:lnTo>
                  <a:lnTo>
                    <a:pt x="449" y="84"/>
                  </a:lnTo>
                  <a:lnTo>
                    <a:pt x="568" y="84"/>
                  </a:lnTo>
                  <a:lnTo>
                    <a:pt x="694" y="90"/>
                  </a:lnTo>
                  <a:lnTo>
                    <a:pt x="825" y="90"/>
                  </a:lnTo>
                  <a:lnTo>
                    <a:pt x="951" y="90"/>
                  </a:lnTo>
                  <a:lnTo>
                    <a:pt x="951" y="6"/>
                  </a:lnTo>
                  <a:lnTo>
                    <a:pt x="831" y="6"/>
                  </a:lnTo>
                  <a:lnTo>
                    <a:pt x="772" y="6"/>
                  </a:lnTo>
                  <a:lnTo>
                    <a:pt x="700" y="0"/>
                  </a:lnTo>
                  <a:lnTo>
                    <a:pt x="700"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pPr>
                <a:defRPr/>
              </a:pPr>
              <a:endParaRPr lang="ru-RU"/>
            </a:p>
          </p:txBody>
        </p:sp>
        <p:sp>
          <p:nvSpPr>
            <p:cNvPr id="303120" name="Freeform 16"/>
            <p:cNvSpPr>
              <a:spLocks/>
            </p:cNvSpPr>
            <p:nvPr userDrawn="1"/>
          </p:nvSpPr>
          <p:spPr bwMode="ltGray">
            <a:xfrm>
              <a:off x="3059" y="1541"/>
              <a:ext cx="102" cy="155"/>
            </a:xfrm>
            <a:custGeom>
              <a:avLst/>
              <a:gdLst/>
              <a:ahLst/>
              <a:cxnLst>
                <a:cxn ang="0">
                  <a:pos x="102" y="0"/>
                </a:cxn>
                <a:cxn ang="0">
                  <a:pos x="0" y="12"/>
                </a:cxn>
                <a:cxn ang="0">
                  <a:pos x="30" y="72"/>
                </a:cxn>
                <a:cxn ang="0">
                  <a:pos x="30" y="155"/>
                </a:cxn>
                <a:cxn ang="0">
                  <a:pos x="72" y="155"/>
                </a:cxn>
                <a:cxn ang="0">
                  <a:pos x="72" y="66"/>
                </a:cxn>
                <a:cxn ang="0">
                  <a:pos x="102" y="0"/>
                </a:cxn>
                <a:cxn ang="0">
                  <a:pos x="102" y="0"/>
                </a:cxn>
              </a:cxnLst>
              <a:rect l="0" t="0" r="r" b="b"/>
              <a:pathLst>
                <a:path w="102" h="155">
                  <a:moveTo>
                    <a:pt x="102" y="0"/>
                  </a:moveTo>
                  <a:lnTo>
                    <a:pt x="0" y="12"/>
                  </a:lnTo>
                  <a:lnTo>
                    <a:pt x="30" y="72"/>
                  </a:lnTo>
                  <a:lnTo>
                    <a:pt x="30" y="155"/>
                  </a:lnTo>
                  <a:lnTo>
                    <a:pt x="72" y="155"/>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303121" name="Freeform 17"/>
            <p:cNvSpPr>
              <a:spLocks noEditPoints="1"/>
            </p:cNvSpPr>
            <p:nvPr userDrawn="1"/>
          </p:nvSpPr>
          <p:spPr bwMode="ltGray">
            <a:xfrm>
              <a:off x="3059" y="1690"/>
              <a:ext cx="90" cy="96"/>
            </a:xfrm>
            <a:custGeom>
              <a:avLst/>
              <a:gdLst/>
              <a:ahLst/>
              <a:cxnLst>
                <a:cxn ang="0">
                  <a:pos x="48" y="96"/>
                </a:cxn>
                <a:cxn ang="0">
                  <a:pos x="72" y="72"/>
                </a:cxn>
                <a:cxn ang="0">
                  <a:pos x="84" y="48"/>
                </a:cxn>
                <a:cxn ang="0">
                  <a:pos x="90" y="36"/>
                </a:cxn>
                <a:cxn ang="0">
                  <a:pos x="84" y="24"/>
                </a:cxn>
                <a:cxn ang="0">
                  <a:pos x="66" y="6"/>
                </a:cxn>
                <a:cxn ang="0">
                  <a:pos x="42" y="0"/>
                </a:cxn>
                <a:cxn ang="0">
                  <a:pos x="24" y="0"/>
                </a:cxn>
                <a:cxn ang="0">
                  <a:pos x="12" y="12"/>
                </a:cxn>
                <a:cxn ang="0">
                  <a:pos x="6" y="24"/>
                </a:cxn>
                <a:cxn ang="0">
                  <a:pos x="0" y="36"/>
                </a:cxn>
                <a:cxn ang="0">
                  <a:pos x="12" y="66"/>
                </a:cxn>
                <a:cxn ang="0">
                  <a:pos x="30" y="84"/>
                </a:cxn>
                <a:cxn ang="0">
                  <a:pos x="48" y="96"/>
                </a:cxn>
                <a:cxn ang="0">
                  <a:pos x="48" y="96"/>
                </a:cxn>
                <a:cxn ang="0">
                  <a:pos x="48" y="12"/>
                </a:cxn>
                <a:cxn ang="0">
                  <a:pos x="66" y="18"/>
                </a:cxn>
                <a:cxn ang="0">
                  <a:pos x="72" y="24"/>
                </a:cxn>
                <a:cxn ang="0">
                  <a:pos x="72" y="36"/>
                </a:cxn>
                <a:cxn ang="0">
                  <a:pos x="72" y="48"/>
                </a:cxn>
                <a:cxn ang="0">
                  <a:pos x="54" y="66"/>
                </a:cxn>
                <a:cxn ang="0">
                  <a:pos x="48" y="78"/>
                </a:cxn>
                <a:cxn ang="0">
                  <a:pos x="30" y="66"/>
                </a:cxn>
                <a:cxn ang="0">
                  <a:pos x="24" y="48"/>
                </a:cxn>
                <a:cxn ang="0">
                  <a:pos x="18" y="30"/>
                </a:cxn>
                <a:cxn ang="0">
                  <a:pos x="30" y="12"/>
                </a:cxn>
                <a:cxn ang="0">
                  <a:pos x="48" y="12"/>
                </a:cxn>
                <a:cxn ang="0">
                  <a:pos x="48" y="12"/>
                </a:cxn>
              </a:cxnLst>
              <a:rect l="0" t="0" r="r" b="b"/>
              <a:pathLst>
                <a:path w="90" h="96">
                  <a:moveTo>
                    <a:pt x="48" y="96"/>
                  </a:moveTo>
                  <a:lnTo>
                    <a:pt x="72" y="72"/>
                  </a:lnTo>
                  <a:lnTo>
                    <a:pt x="84" y="48"/>
                  </a:lnTo>
                  <a:lnTo>
                    <a:pt x="90" y="36"/>
                  </a:lnTo>
                  <a:lnTo>
                    <a:pt x="84" y="24"/>
                  </a:lnTo>
                  <a:lnTo>
                    <a:pt x="66" y="6"/>
                  </a:lnTo>
                  <a:lnTo>
                    <a:pt x="42" y="0"/>
                  </a:lnTo>
                  <a:lnTo>
                    <a:pt x="24" y="0"/>
                  </a:lnTo>
                  <a:lnTo>
                    <a:pt x="12" y="12"/>
                  </a:lnTo>
                  <a:lnTo>
                    <a:pt x="6" y="24"/>
                  </a:lnTo>
                  <a:lnTo>
                    <a:pt x="0" y="36"/>
                  </a:lnTo>
                  <a:lnTo>
                    <a:pt x="12" y="66"/>
                  </a:lnTo>
                  <a:lnTo>
                    <a:pt x="30" y="84"/>
                  </a:lnTo>
                  <a:lnTo>
                    <a:pt x="48" y="96"/>
                  </a:lnTo>
                  <a:lnTo>
                    <a:pt x="48" y="96"/>
                  </a:lnTo>
                  <a:close/>
                  <a:moveTo>
                    <a:pt x="48" y="12"/>
                  </a:moveTo>
                  <a:lnTo>
                    <a:pt x="66" y="18"/>
                  </a:lnTo>
                  <a:lnTo>
                    <a:pt x="72" y="24"/>
                  </a:lnTo>
                  <a:lnTo>
                    <a:pt x="72" y="36"/>
                  </a:lnTo>
                  <a:lnTo>
                    <a:pt x="72" y="48"/>
                  </a:lnTo>
                  <a:lnTo>
                    <a:pt x="54" y="66"/>
                  </a:lnTo>
                  <a:lnTo>
                    <a:pt x="48" y="78"/>
                  </a:lnTo>
                  <a:lnTo>
                    <a:pt x="30" y="66"/>
                  </a:lnTo>
                  <a:lnTo>
                    <a:pt x="24"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303122" name="Freeform 18"/>
            <p:cNvSpPr>
              <a:spLocks noEditPoints="1"/>
            </p:cNvSpPr>
            <p:nvPr userDrawn="1"/>
          </p:nvSpPr>
          <p:spPr bwMode="ltGray">
            <a:xfrm>
              <a:off x="3059" y="1768"/>
              <a:ext cx="90" cy="108"/>
            </a:xfrm>
            <a:custGeom>
              <a:avLst/>
              <a:gdLst/>
              <a:ahLst/>
              <a:cxnLst>
                <a:cxn ang="0">
                  <a:pos x="0" y="90"/>
                </a:cxn>
                <a:cxn ang="0">
                  <a:pos x="12" y="102"/>
                </a:cxn>
                <a:cxn ang="0">
                  <a:pos x="24" y="108"/>
                </a:cxn>
                <a:cxn ang="0">
                  <a:pos x="54" y="108"/>
                </a:cxn>
                <a:cxn ang="0">
                  <a:pos x="78" y="96"/>
                </a:cxn>
                <a:cxn ang="0">
                  <a:pos x="90" y="72"/>
                </a:cxn>
                <a:cxn ang="0">
                  <a:pos x="84" y="42"/>
                </a:cxn>
                <a:cxn ang="0">
                  <a:pos x="66" y="24"/>
                </a:cxn>
                <a:cxn ang="0">
                  <a:pos x="54" y="12"/>
                </a:cxn>
                <a:cxn ang="0">
                  <a:pos x="48" y="6"/>
                </a:cxn>
                <a:cxn ang="0">
                  <a:pos x="48" y="6"/>
                </a:cxn>
                <a:cxn ang="0">
                  <a:pos x="48" y="0"/>
                </a:cxn>
                <a:cxn ang="0">
                  <a:pos x="24" y="24"/>
                </a:cxn>
                <a:cxn ang="0">
                  <a:pos x="6" y="48"/>
                </a:cxn>
                <a:cxn ang="0">
                  <a:pos x="0" y="66"/>
                </a:cxn>
                <a:cxn ang="0">
                  <a:pos x="0" y="90"/>
                </a:cxn>
                <a:cxn ang="0">
                  <a:pos x="0" y="90"/>
                </a:cxn>
                <a:cxn ang="0">
                  <a:pos x="12" y="66"/>
                </a:cxn>
                <a:cxn ang="0">
                  <a:pos x="18" y="48"/>
                </a:cxn>
                <a:cxn ang="0">
                  <a:pos x="30" y="36"/>
                </a:cxn>
                <a:cxn ang="0">
                  <a:pos x="42" y="24"/>
                </a:cxn>
                <a:cxn ang="0">
                  <a:pos x="48" y="18"/>
                </a:cxn>
                <a:cxn ang="0">
                  <a:pos x="66" y="30"/>
                </a:cxn>
                <a:cxn ang="0">
                  <a:pos x="72" y="48"/>
                </a:cxn>
                <a:cxn ang="0">
                  <a:pos x="78" y="72"/>
                </a:cxn>
                <a:cxn ang="0">
                  <a:pos x="78" y="84"/>
                </a:cxn>
                <a:cxn ang="0">
                  <a:pos x="66" y="96"/>
                </a:cxn>
                <a:cxn ang="0">
                  <a:pos x="42" y="102"/>
                </a:cxn>
                <a:cxn ang="0">
                  <a:pos x="30" y="96"/>
                </a:cxn>
                <a:cxn ang="0">
                  <a:pos x="18" y="90"/>
                </a:cxn>
                <a:cxn ang="0">
                  <a:pos x="12" y="78"/>
                </a:cxn>
                <a:cxn ang="0">
                  <a:pos x="12" y="66"/>
                </a:cxn>
                <a:cxn ang="0">
                  <a:pos x="12" y="66"/>
                </a:cxn>
              </a:cxnLst>
              <a:rect l="0" t="0" r="r" b="b"/>
              <a:pathLst>
                <a:path w="90" h="108">
                  <a:moveTo>
                    <a:pt x="0" y="90"/>
                  </a:moveTo>
                  <a:lnTo>
                    <a:pt x="12" y="102"/>
                  </a:lnTo>
                  <a:lnTo>
                    <a:pt x="24" y="108"/>
                  </a:lnTo>
                  <a:lnTo>
                    <a:pt x="54" y="108"/>
                  </a:lnTo>
                  <a:lnTo>
                    <a:pt x="78" y="96"/>
                  </a:lnTo>
                  <a:lnTo>
                    <a:pt x="90" y="72"/>
                  </a:lnTo>
                  <a:lnTo>
                    <a:pt x="84" y="42"/>
                  </a:lnTo>
                  <a:lnTo>
                    <a:pt x="66" y="24"/>
                  </a:lnTo>
                  <a:lnTo>
                    <a:pt x="54" y="12"/>
                  </a:lnTo>
                  <a:lnTo>
                    <a:pt x="48" y="6"/>
                  </a:lnTo>
                  <a:lnTo>
                    <a:pt x="48" y="6"/>
                  </a:lnTo>
                  <a:lnTo>
                    <a:pt x="48" y="0"/>
                  </a:lnTo>
                  <a:lnTo>
                    <a:pt x="24" y="24"/>
                  </a:lnTo>
                  <a:lnTo>
                    <a:pt x="6" y="48"/>
                  </a:lnTo>
                  <a:lnTo>
                    <a:pt x="0" y="66"/>
                  </a:lnTo>
                  <a:lnTo>
                    <a:pt x="0" y="90"/>
                  </a:lnTo>
                  <a:lnTo>
                    <a:pt x="0" y="90"/>
                  </a:lnTo>
                  <a:close/>
                  <a:moveTo>
                    <a:pt x="12" y="66"/>
                  </a:moveTo>
                  <a:lnTo>
                    <a:pt x="18" y="48"/>
                  </a:lnTo>
                  <a:lnTo>
                    <a:pt x="30" y="36"/>
                  </a:lnTo>
                  <a:lnTo>
                    <a:pt x="42" y="24"/>
                  </a:lnTo>
                  <a:lnTo>
                    <a:pt x="48" y="18"/>
                  </a:lnTo>
                  <a:lnTo>
                    <a:pt x="66" y="30"/>
                  </a:lnTo>
                  <a:lnTo>
                    <a:pt x="72" y="48"/>
                  </a:lnTo>
                  <a:lnTo>
                    <a:pt x="78" y="72"/>
                  </a:lnTo>
                  <a:lnTo>
                    <a:pt x="78" y="84"/>
                  </a:lnTo>
                  <a:lnTo>
                    <a:pt x="66" y="96"/>
                  </a:lnTo>
                  <a:lnTo>
                    <a:pt x="42" y="102"/>
                  </a:lnTo>
                  <a:lnTo>
                    <a:pt x="30" y="96"/>
                  </a:lnTo>
                  <a:lnTo>
                    <a:pt x="18"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303123" name="Freeform 19"/>
            <p:cNvSpPr>
              <a:spLocks/>
            </p:cNvSpPr>
            <p:nvPr userDrawn="1"/>
          </p:nvSpPr>
          <p:spPr bwMode="ltGray">
            <a:xfrm>
              <a:off x="5470" y="1205"/>
              <a:ext cx="102" cy="156"/>
            </a:xfrm>
            <a:custGeom>
              <a:avLst/>
              <a:gdLst/>
              <a:ahLst/>
              <a:cxnLst>
                <a:cxn ang="0">
                  <a:pos x="102" y="0"/>
                </a:cxn>
                <a:cxn ang="0">
                  <a:pos x="0" y="6"/>
                </a:cxn>
                <a:cxn ang="0">
                  <a:pos x="30" y="72"/>
                </a:cxn>
                <a:cxn ang="0">
                  <a:pos x="30" y="156"/>
                </a:cxn>
                <a:cxn ang="0">
                  <a:pos x="72" y="156"/>
                </a:cxn>
                <a:cxn ang="0">
                  <a:pos x="72" y="66"/>
                </a:cxn>
                <a:cxn ang="0">
                  <a:pos x="102" y="0"/>
                </a:cxn>
                <a:cxn ang="0">
                  <a:pos x="102" y="0"/>
                </a:cxn>
              </a:cxnLst>
              <a:rect l="0" t="0" r="r" b="b"/>
              <a:pathLst>
                <a:path w="102" h="156">
                  <a:moveTo>
                    <a:pt x="102" y="0"/>
                  </a:moveTo>
                  <a:lnTo>
                    <a:pt x="0" y="6"/>
                  </a:lnTo>
                  <a:lnTo>
                    <a:pt x="30" y="72"/>
                  </a:lnTo>
                  <a:lnTo>
                    <a:pt x="30" y="156"/>
                  </a:lnTo>
                  <a:lnTo>
                    <a:pt x="72" y="156"/>
                  </a:lnTo>
                  <a:lnTo>
                    <a:pt x="72" y="66"/>
                  </a:lnTo>
                  <a:lnTo>
                    <a:pt x="102" y="0"/>
                  </a:lnTo>
                  <a:lnTo>
                    <a:pt x="102" y="0"/>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303124" name="Freeform 20"/>
            <p:cNvSpPr>
              <a:spLocks noEditPoints="1"/>
            </p:cNvSpPr>
            <p:nvPr userDrawn="1"/>
          </p:nvSpPr>
          <p:spPr bwMode="ltGray">
            <a:xfrm>
              <a:off x="5476" y="1349"/>
              <a:ext cx="84" cy="96"/>
            </a:xfrm>
            <a:custGeom>
              <a:avLst/>
              <a:gdLst/>
              <a:ahLst/>
              <a:cxnLst>
                <a:cxn ang="0">
                  <a:pos x="42" y="96"/>
                </a:cxn>
                <a:cxn ang="0">
                  <a:pos x="66" y="78"/>
                </a:cxn>
                <a:cxn ang="0">
                  <a:pos x="84" y="54"/>
                </a:cxn>
                <a:cxn ang="0">
                  <a:pos x="84" y="30"/>
                </a:cxn>
                <a:cxn ang="0">
                  <a:pos x="66" y="6"/>
                </a:cxn>
                <a:cxn ang="0">
                  <a:pos x="42" y="0"/>
                </a:cxn>
                <a:cxn ang="0">
                  <a:pos x="24" y="6"/>
                </a:cxn>
                <a:cxn ang="0">
                  <a:pos x="12" y="18"/>
                </a:cxn>
                <a:cxn ang="0">
                  <a:pos x="6" y="30"/>
                </a:cxn>
                <a:cxn ang="0">
                  <a:pos x="0" y="42"/>
                </a:cxn>
                <a:cxn ang="0">
                  <a:pos x="12" y="66"/>
                </a:cxn>
                <a:cxn ang="0">
                  <a:pos x="30" y="84"/>
                </a:cxn>
                <a:cxn ang="0">
                  <a:pos x="42" y="96"/>
                </a:cxn>
                <a:cxn ang="0">
                  <a:pos x="42" y="96"/>
                </a:cxn>
                <a:cxn ang="0">
                  <a:pos x="48" y="12"/>
                </a:cxn>
                <a:cxn ang="0">
                  <a:pos x="66" y="18"/>
                </a:cxn>
                <a:cxn ang="0">
                  <a:pos x="72" y="30"/>
                </a:cxn>
                <a:cxn ang="0">
                  <a:pos x="72" y="42"/>
                </a:cxn>
                <a:cxn ang="0">
                  <a:pos x="66" y="54"/>
                </a:cxn>
                <a:cxn ang="0">
                  <a:pos x="54" y="72"/>
                </a:cxn>
                <a:cxn ang="0">
                  <a:pos x="42" y="84"/>
                </a:cxn>
                <a:cxn ang="0">
                  <a:pos x="42" y="84"/>
                </a:cxn>
                <a:cxn ang="0">
                  <a:pos x="30" y="72"/>
                </a:cxn>
                <a:cxn ang="0">
                  <a:pos x="18" y="54"/>
                </a:cxn>
                <a:cxn ang="0">
                  <a:pos x="18" y="30"/>
                </a:cxn>
                <a:cxn ang="0">
                  <a:pos x="30" y="18"/>
                </a:cxn>
                <a:cxn ang="0">
                  <a:pos x="48" y="12"/>
                </a:cxn>
                <a:cxn ang="0">
                  <a:pos x="48" y="12"/>
                </a:cxn>
              </a:cxnLst>
              <a:rect l="0" t="0" r="r" b="b"/>
              <a:pathLst>
                <a:path w="84" h="96">
                  <a:moveTo>
                    <a:pt x="42" y="96"/>
                  </a:moveTo>
                  <a:lnTo>
                    <a:pt x="66" y="78"/>
                  </a:lnTo>
                  <a:lnTo>
                    <a:pt x="84" y="54"/>
                  </a:lnTo>
                  <a:lnTo>
                    <a:pt x="84" y="30"/>
                  </a:lnTo>
                  <a:lnTo>
                    <a:pt x="66" y="6"/>
                  </a:lnTo>
                  <a:lnTo>
                    <a:pt x="42" y="0"/>
                  </a:lnTo>
                  <a:lnTo>
                    <a:pt x="24" y="6"/>
                  </a:lnTo>
                  <a:lnTo>
                    <a:pt x="12" y="18"/>
                  </a:lnTo>
                  <a:lnTo>
                    <a:pt x="6" y="30"/>
                  </a:lnTo>
                  <a:lnTo>
                    <a:pt x="0" y="42"/>
                  </a:lnTo>
                  <a:lnTo>
                    <a:pt x="12" y="66"/>
                  </a:lnTo>
                  <a:lnTo>
                    <a:pt x="30" y="84"/>
                  </a:lnTo>
                  <a:lnTo>
                    <a:pt x="42" y="96"/>
                  </a:lnTo>
                  <a:lnTo>
                    <a:pt x="42" y="96"/>
                  </a:lnTo>
                  <a:close/>
                  <a:moveTo>
                    <a:pt x="48" y="12"/>
                  </a:moveTo>
                  <a:lnTo>
                    <a:pt x="66" y="18"/>
                  </a:lnTo>
                  <a:lnTo>
                    <a:pt x="72" y="30"/>
                  </a:lnTo>
                  <a:lnTo>
                    <a:pt x="72" y="42"/>
                  </a:lnTo>
                  <a:lnTo>
                    <a:pt x="66" y="54"/>
                  </a:lnTo>
                  <a:lnTo>
                    <a:pt x="54" y="72"/>
                  </a:lnTo>
                  <a:lnTo>
                    <a:pt x="42" y="84"/>
                  </a:lnTo>
                  <a:lnTo>
                    <a:pt x="42" y="84"/>
                  </a:lnTo>
                  <a:lnTo>
                    <a:pt x="30" y="72"/>
                  </a:lnTo>
                  <a:lnTo>
                    <a:pt x="18" y="54"/>
                  </a:lnTo>
                  <a:lnTo>
                    <a:pt x="18" y="30"/>
                  </a:lnTo>
                  <a:lnTo>
                    <a:pt x="30" y="18"/>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303125" name="Freeform 21"/>
            <p:cNvSpPr>
              <a:spLocks noEditPoints="1"/>
            </p:cNvSpPr>
            <p:nvPr userDrawn="1"/>
          </p:nvSpPr>
          <p:spPr bwMode="ltGray">
            <a:xfrm>
              <a:off x="5470" y="1433"/>
              <a:ext cx="90" cy="108"/>
            </a:xfrm>
            <a:custGeom>
              <a:avLst/>
              <a:gdLst/>
              <a:ahLst/>
              <a:cxnLst>
                <a:cxn ang="0">
                  <a:pos x="6" y="90"/>
                </a:cxn>
                <a:cxn ang="0">
                  <a:pos x="18" y="102"/>
                </a:cxn>
                <a:cxn ang="0">
                  <a:pos x="30" y="108"/>
                </a:cxn>
                <a:cxn ang="0">
                  <a:pos x="60" y="108"/>
                </a:cxn>
                <a:cxn ang="0">
                  <a:pos x="84" y="96"/>
                </a:cxn>
                <a:cxn ang="0">
                  <a:pos x="90" y="84"/>
                </a:cxn>
                <a:cxn ang="0">
                  <a:pos x="90" y="66"/>
                </a:cxn>
                <a:cxn ang="0">
                  <a:pos x="84" y="36"/>
                </a:cxn>
                <a:cxn ang="0">
                  <a:pos x="72" y="18"/>
                </a:cxn>
                <a:cxn ang="0">
                  <a:pos x="60" y="6"/>
                </a:cxn>
                <a:cxn ang="0">
                  <a:pos x="54" y="0"/>
                </a:cxn>
                <a:cxn ang="0">
                  <a:pos x="54" y="0"/>
                </a:cxn>
                <a:cxn ang="0">
                  <a:pos x="48" y="0"/>
                </a:cxn>
                <a:cxn ang="0">
                  <a:pos x="24" y="24"/>
                </a:cxn>
                <a:cxn ang="0">
                  <a:pos x="12" y="48"/>
                </a:cxn>
                <a:cxn ang="0">
                  <a:pos x="0" y="66"/>
                </a:cxn>
                <a:cxn ang="0">
                  <a:pos x="6" y="90"/>
                </a:cxn>
                <a:cxn ang="0">
                  <a:pos x="6" y="90"/>
                </a:cxn>
                <a:cxn ang="0">
                  <a:pos x="18" y="66"/>
                </a:cxn>
                <a:cxn ang="0">
                  <a:pos x="24" y="48"/>
                </a:cxn>
                <a:cxn ang="0">
                  <a:pos x="36" y="30"/>
                </a:cxn>
                <a:cxn ang="0">
                  <a:pos x="42" y="18"/>
                </a:cxn>
                <a:cxn ang="0">
                  <a:pos x="48" y="12"/>
                </a:cxn>
                <a:cxn ang="0">
                  <a:pos x="78" y="42"/>
                </a:cxn>
                <a:cxn ang="0">
                  <a:pos x="84" y="66"/>
                </a:cxn>
                <a:cxn ang="0">
                  <a:pos x="66" y="90"/>
                </a:cxn>
                <a:cxn ang="0">
                  <a:pos x="54" y="96"/>
                </a:cxn>
                <a:cxn ang="0">
                  <a:pos x="42" y="96"/>
                </a:cxn>
                <a:cxn ang="0">
                  <a:pos x="30" y="96"/>
                </a:cxn>
                <a:cxn ang="0">
                  <a:pos x="24" y="84"/>
                </a:cxn>
                <a:cxn ang="0">
                  <a:pos x="18" y="78"/>
                </a:cxn>
                <a:cxn ang="0">
                  <a:pos x="18" y="66"/>
                </a:cxn>
                <a:cxn ang="0">
                  <a:pos x="18" y="66"/>
                </a:cxn>
              </a:cxnLst>
              <a:rect l="0" t="0" r="r" b="b"/>
              <a:pathLst>
                <a:path w="90" h="108">
                  <a:moveTo>
                    <a:pt x="6" y="90"/>
                  </a:moveTo>
                  <a:lnTo>
                    <a:pt x="18" y="102"/>
                  </a:lnTo>
                  <a:lnTo>
                    <a:pt x="30" y="108"/>
                  </a:lnTo>
                  <a:lnTo>
                    <a:pt x="60" y="108"/>
                  </a:lnTo>
                  <a:lnTo>
                    <a:pt x="84" y="96"/>
                  </a:lnTo>
                  <a:lnTo>
                    <a:pt x="90" y="84"/>
                  </a:lnTo>
                  <a:lnTo>
                    <a:pt x="90" y="66"/>
                  </a:lnTo>
                  <a:lnTo>
                    <a:pt x="84" y="36"/>
                  </a:lnTo>
                  <a:lnTo>
                    <a:pt x="72" y="18"/>
                  </a:lnTo>
                  <a:lnTo>
                    <a:pt x="60" y="6"/>
                  </a:lnTo>
                  <a:lnTo>
                    <a:pt x="54" y="0"/>
                  </a:lnTo>
                  <a:lnTo>
                    <a:pt x="54" y="0"/>
                  </a:lnTo>
                  <a:lnTo>
                    <a:pt x="48" y="0"/>
                  </a:lnTo>
                  <a:lnTo>
                    <a:pt x="24" y="24"/>
                  </a:lnTo>
                  <a:lnTo>
                    <a:pt x="12" y="48"/>
                  </a:lnTo>
                  <a:lnTo>
                    <a:pt x="0" y="66"/>
                  </a:lnTo>
                  <a:lnTo>
                    <a:pt x="6" y="90"/>
                  </a:lnTo>
                  <a:lnTo>
                    <a:pt x="6" y="90"/>
                  </a:lnTo>
                  <a:close/>
                  <a:moveTo>
                    <a:pt x="18" y="66"/>
                  </a:moveTo>
                  <a:lnTo>
                    <a:pt x="24" y="48"/>
                  </a:lnTo>
                  <a:lnTo>
                    <a:pt x="36" y="30"/>
                  </a:lnTo>
                  <a:lnTo>
                    <a:pt x="42" y="18"/>
                  </a:lnTo>
                  <a:lnTo>
                    <a:pt x="48" y="12"/>
                  </a:lnTo>
                  <a:lnTo>
                    <a:pt x="78" y="42"/>
                  </a:lnTo>
                  <a:lnTo>
                    <a:pt x="84" y="66"/>
                  </a:lnTo>
                  <a:lnTo>
                    <a:pt x="66" y="90"/>
                  </a:lnTo>
                  <a:lnTo>
                    <a:pt x="54" y="96"/>
                  </a:lnTo>
                  <a:lnTo>
                    <a:pt x="42" y="96"/>
                  </a:lnTo>
                  <a:lnTo>
                    <a:pt x="30" y="96"/>
                  </a:lnTo>
                  <a:lnTo>
                    <a:pt x="24" y="84"/>
                  </a:lnTo>
                  <a:lnTo>
                    <a:pt x="18" y="78"/>
                  </a:lnTo>
                  <a:lnTo>
                    <a:pt x="18" y="66"/>
                  </a:lnTo>
                  <a:lnTo>
                    <a:pt x="18"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303126" name="Freeform 22"/>
            <p:cNvSpPr>
              <a:spLocks noEditPoints="1"/>
            </p:cNvSpPr>
            <p:nvPr userDrawn="1"/>
          </p:nvSpPr>
          <p:spPr bwMode="ltGray">
            <a:xfrm>
              <a:off x="5428" y="3525"/>
              <a:ext cx="66" cy="96"/>
            </a:xfrm>
            <a:custGeom>
              <a:avLst/>
              <a:gdLst/>
              <a:ahLst/>
              <a:cxnLst>
                <a:cxn ang="0">
                  <a:pos x="30" y="96"/>
                </a:cxn>
                <a:cxn ang="0">
                  <a:pos x="54" y="72"/>
                </a:cxn>
                <a:cxn ang="0">
                  <a:pos x="66" y="48"/>
                </a:cxn>
                <a:cxn ang="0">
                  <a:pos x="66" y="24"/>
                </a:cxn>
                <a:cxn ang="0">
                  <a:pos x="54" y="6"/>
                </a:cxn>
                <a:cxn ang="0">
                  <a:pos x="30" y="0"/>
                </a:cxn>
                <a:cxn ang="0">
                  <a:pos x="18" y="0"/>
                </a:cxn>
                <a:cxn ang="0">
                  <a:pos x="6" y="12"/>
                </a:cxn>
                <a:cxn ang="0">
                  <a:pos x="0" y="36"/>
                </a:cxn>
                <a:cxn ang="0">
                  <a:pos x="6" y="60"/>
                </a:cxn>
                <a:cxn ang="0">
                  <a:pos x="18" y="84"/>
                </a:cxn>
                <a:cxn ang="0">
                  <a:pos x="30" y="96"/>
                </a:cxn>
                <a:cxn ang="0">
                  <a:pos x="30" y="96"/>
                </a:cxn>
                <a:cxn ang="0">
                  <a:pos x="30" y="12"/>
                </a:cxn>
                <a:cxn ang="0">
                  <a:pos x="48" y="18"/>
                </a:cxn>
                <a:cxn ang="0">
                  <a:pos x="54" y="24"/>
                </a:cxn>
                <a:cxn ang="0">
                  <a:pos x="54" y="36"/>
                </a:cxn>
                <a:cxn ang="0">
                  <a:pos x="48" y="48"/>
                </a:cxn>
                <a:cxn ang="0">
                  <a:pos x="36" y="66"/>
                </a:cxn>
                <a:cxn ang="0">
                  <a:pos x="30" y="78"/>
                </a:cxn>
                <a:cxn ang="0">
                  <a:pos x="18" y="66"/>
                </a:cxn>
                <a:cxn ang="0">
                  <a:pos x="12" y="48"/>
                </a:cxn>
                <a:cxn ang="0">
                  <a:pos x="6" y="30"/>
                </a:cxn>
                <a:cxn ang="0">
                  <a:pos x="18" y="12"/>
                </a:cxn>
                <a:cxn ang="0">
                  <a:pos x="30" y="12"/>
                </a:cxn>
                <a:cxn ang="0">
                  <a:pos x="30" y="12"/>
                </a:cxn>
              </a:cxnLst>
              <a:rect l="0" t="0" r="r" b="b"/>
              <a:pathLst>
                <a:path w="66" h="96">
                  <a:moveTo>
                    <a:pt x="30" y="96"/>
                  </a:moveTo>
                  <a:lnTo>
                    <a:pt x="54" y="72"/>
                  </a:lnTo>
                  <a:lnTo>
                    <a:pt x="66" y="48"/>
                  </a:lnTo>
                  <a:lnTo>
                    <a:pt x="66" y="24"/>
                  </a:lnTo>
                  <a:lnTo>
                    <a:pt x="54" y="6"/>
                  </a:lnTo>
                  <a:lnTo>
                    <a:pt x="30" y="0"/>
                  </a:lnTo>
                  <a:lnTo>
                    <a:pt x="18" y="0"/>
                  </a:lnTo>
                  <a:lnTo>
                    <a:pt x="6" y="12"/>
                  </a:lnTo>
                  <a:lnTo>
                    <a:pt x="0" y="36"/>
                  </a:lnTo>
                  <a:lnTo>
                    <a:pt x="6" y="60"/>
                  </a:lnTo>
                  <a:lnTo>
                    <a:pt x="18" y="84"/>
                  </a:lnTo>
                  <a:lnTo>
                    <a:pt x="30" y="96"/>
                  </a:lnTo>
                  <a:lnTo>
                    <a:pt x="30" y="96"/>
                  </a:lnTo>
                  <a:close/>
                  <a:moveTo>
                    <a:pt x="30" y="12"/>
                  </a:moveTo>
                  <a:lnTo>
                    <a:pt x="48" y="18"/>
                  </a:lnTo>
                  <a:lnTo>
                    <a:pt x="54" y="24"/>
                  </a:lnTo>
                  <a:lnTo>
                    <a:pt x="54" y="36"/>
                  </a:lnTo>
                  <a:lnTo>
                    <a:pt x="48" y="48"/>
                  </a:lnTo>
                  <a:lnTo>
                    <a:pt x="36" y="66"/>
                  </a:lnTo>
                  <a:lnTo>
                    <a:pt x="30" y="78"/>
                  </a:lnTo>
                  <a:lnTo>
                    <a:pt x="18" y="66"/>
                  </a:lnTo>
                  <a:lnTo>
                    <a:pt x="12" y="48"/>
                  </a:lnTo>
                  <a:lnTo>
                    <a:pt x="6" y="30"/>
                  </a:lnTo>
                  <a:lnTo>
                    <a:pt x="18" y="12"/>
                  </a:lnTo>
                  <a:lnTo>
                    <a:pt x="30" y="12"/>
                  </a:lnTo>
                  <a:lnTo>
                    <a:pt x="30"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303127" name="Freeform 23"/>
            <p:cNvSpPr>
              <a:spLocks/>
            </p:cNvSpPr>
            <p:nvPr userDrawn="1"/>
          </p:nvSpPr>
          <p:spPr bwMode="ltGray">
            <a:xfrm>
              <a:off x="3017" y="1127"/>
              <a:ext cx="2603" cy="444"/>
            </a:xfrm>
            <a:custGeom>
              <a:avLst/>
              <a:gdLst/>
              <a:ahLst/>
              <a:cxnLst>
                <a:cxn ang="0">
                  <a:pos x="2577" y="0"/>
                </a:cxn>
                <a:cxn ang="0">
                  <a:pos x="2594" y="72"/>
                </a:cxn>
                <a:cxn ang="0">
                  <a:pos x="6" y="444"/>
                </a:cxn>
                <a:cxn ang="0">
                  <a:pos x="0" y="396"/>
                </a:cxn>
                <a:cxn ang="0">
                  <a:pos x="1225" y="96"/>
                </a:cxn>
                <a:cxn ang="0">
                  <a:pos x="1351" y="78"/>
                </a:cxn>
                <a:cxn ang="0">
                  <a:pos x="2577" y="0"/>
                </a:cxn>
                <a:cxn ang="0">
                  <a:pos x="2577" y="0"/>
                </a:cxn>
              </a:cxnLst>
              <a:rect l="0" t="0" r="r" b="b"/>
              <a:pathLst>
                <a:path w="2594" h="444">
                  <a:moveTo>
                    <a:pt x="2577" y="0"/>
                  </a:moveTo>
                  <a:lnTo>
                    <a:pt x="2594" y="72"/>
                  </a:lnTo>
                  <a:lnTo>
                    <a:pt x="6" y="444"/>
                  </a:lnTo>
                  <a:lnTo>
                    <a:pt x="0" y="396"/>
                  </a:lnTo>
                  <a:lnTo>
                    <a:pt x="1225" y="96"/>
                  </a:lnTo>
                  <a:lnTo>
                    <a:pt x="1351" y="78"/>
                  </a:lnTo>
                  <a:lnTo>
                    <a:pt x="2577" y="0"/>
                  </a:lnTo>
                  <a:lnTo>
                    <a:pt x="2577"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pPr>
                <a:defRPr/>
              </a:pPr>
              <a:endParaRPr lang="ru-RU"/>
            </a:p>
          </p:txBody>
        </p:sp>
        <p:sp>
          <p:nvSpPr>
            <p:cNvPr id="303128" name="Freeform 24"/>
            <p:cNvSpPr>
              <a:spLocks noEditPoints="1"/>
            </p:cNvSpPr>
            <p:nvPr userDrawn="1"/>
          </p:nvSpPr>
          <p:spPr bwMode="ltGray">
            <a:xfrm>
              <a:off x="2934" y="3773"/>
              <a:ext cx="84" cy="95"/>
            </a:xfrm>
            <a:custGeom>
              <a:avLst/>
              <a:gdLst/>
              <a:ahLst/>
              <a:cxnLst>
                <a:cxn ang="0">
                  <a:pos x="36" y="95"/>
                </a:cxn>
                <a:cxn ang="0">
                  <a:pos x="60" y="77"/>
                </a:cxn>
                <a:cxn ang="0">
                  <a:pos x="78" y="53"/>
                </a:cxn>
                <a:cxn ang="0">
                  <a:pos x="84" y="42"/>
                </a:cxn>
                <a:cxn ang="0">
                  <a:pos x="84" y="30"/>
                </a:cxn>
                <a:cxn ang="0">
                  <a:pos x="72" y="6"/>
                </a:cxn>
                <a:cxn ang="0">
                  <a:pos x="42" y="0"/>
                </a:cxn>
                <a:cxn ang="0">
                  <a:pos x="30" y="0"/>
                </a:cxn>
                <a:cxn ang="0">
                  <a:pos x="12" y="12"/>
                </a:cxn>
                <a:cxn ang="0">
                  <a:pos x="0" y="24"/>
                </a:cxn>
                <a:cxn ang="0">
                  <a:pos x="0" y="36"/>
                </a:cxn>
                <a:cxn ang="0">
                  <a:pos x="6" y="59"/>
                </a:cxn>
                <a:cxn ang="0">
                  <a:pos x="24" y="83"/>
                </a:cxn>
                <a:cxn ang="0">
                  <a:pos x="36" y="95"/>
                </a:cxn>
                <a:cxn ang="0">
                  <a:pos x="36" y="95"/>
                </a:cxn>
                <a:cxn ang="0">
                  <a:pos x="48" y="12"/>
                </a:cxn>
                <a:cxn ang="0">
                  <a:pos x="66" y="18"/>
                </a:cxn>
                <a:cxn ang="0">
                  <a:pos x="72" y="30"/>
                </a:cxn>
                <a:cxn ang="0">
                  <a:pos x="72" y="42"/>
                </a:cxn>
                <a:cxn ang="0">
                  <a:pos x="66" y="53"/>
                </a:cxn>
                <a:cxn ang="0">
                  <a:pos x="48" y="71"/>
                </a:cxn>
                <a:cxn ang="0">
                  <a:pos x="42" y="77"/>
                </a:cxn>
                <a:cxn ang="0">
                  <a:pos x="36" y="77"/>
                </a:cxn>
                <a:cxn ang="0">
                  <a:pos x="24" y="65"/>
                </a:cxn>
                <a:cxn ang="0">
                  <a:pos x="18" y="48"/>
                </a:cxn>
                <a:cxn ang="0">
                  <a:pos x="18" y="30"/>
                </a:cxn>
                <a:cxn ang="0">
                  <a:pos x="30" y="12"/>
                </a:cxn>
                <a:cxn ang="0">
                  <a:pos x="48" y="12"/>
                </a:cxn>
                <a:cxn ang="0">
                  <a:pos x="48" y="12"/>
                </a:cxn>
              </a:cxnLst>
              <a:rect l="0" t="0" r="r" b="b"/>
              <a:pathLst>
                <a:path w="84" h="95">
                  <a:moveTo>
                    <a:pt x="36" y="95"/>
                  </a:moveTo>
                  <a:lnTo>
                    <a:pt x="60" y="77"/>
                  </a:lnTo>
                  <a:lnTo>
                    <a:pt x="78" y="53"/>
                  </a:lnTo>
                  <a:lnTo>
                    <a:pt x="84" y="42"/>
                  </a:lnTo>
                  <a:lnTo>
                    <a:pt x="84" y="30"/>
                  </a:lnTo>
                  <a:lnTo>
                    <a:pt x="72" y="6"/>
                  </a:lnTo>
                  <a:lnTo>
                    <a:pt x="42" y="0"/>
                  </a:lnTo>
                  <a:lnTo>
                    <a:pt x="30" y="0"/>
                  </a:lnTo>
                  <a:lnTo>
                    <a:pt x="12" y="12"/>
                  </a:lnTo>
                  <a:lnTo>
                    <a:pt x="0" y="24"/>
                  </a:lnTo>
                  <a:lnTo>
                    <a:pt x="0" y="36"/>
                  </a:lnTo>
                  <a:lnTo>
                    <a:pt x="6" y="59"/>
                  </a:lnTo>
                  <a:lnTo>
                    <a:pt x="24" y="83"/>
                  </a:lnTo>
                  <a:lnTo>
                    <a:pt x="36" y="95"/>
                  </a:lnTo>
                  <a:lnTo>
                    <a:pt x="36" y="95"/>
                  </a:lnTo>
                  <a:close/>
                  <a:moveTo>
                    <a:pt x="48" y="12"/>
                  </a:moveTo>
                  <a:lnTo>
                    <a:pt x="66" y="18"/>
                  </a:lnTo>
                  <a:lnTo>
                    <a:pt x="72" y="30"/>
                  </a:lnTo>
                  <a:lnTo>
                    <a:pt x="72" y="42"/>
                  </a:lnTo>
                  <a:lnTo>
                    <a:pt x="66" y="53"/>
                  </a:lnTo>
                  <a:lnTo>
                    <a:pt x="48" y="71"/>
                  </a:lnTo>
                  <a:lnTo>
                    <a:pt x="42" y="77"/>
                  </a:lnTo>
                  <a:lnTo>
                    <a:pt x="36" y="77"/>
                  </a:lnTo>
                  <a:lnTo>
                    <a:pt x="24" y="65"/>
                  </a:lnTo>
                  <a:lnTo>
                    <a:pt x="18" y="48"/>
                  </a:lnTo>
                  <a:lnTo>
                    <a:pt x="18" y="30"/>
                  </a:lnTo>
                  <a:lnTo>
                    <a:pt x="30" y="12"/>
                  </a:lnTo>
                  <a:lnTo>
                    <a:pt x="48" y="12"/>
                  </a:lnTo>
                  <a:lnTo>
                    <a:pt x="48" y="1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303129" name="Freeform 25"/>
            <p:cNvSpPr>
              <a:spLocks noEditPoints="1"/>
            </p:cNvSpPr>
            <p:nvPr userDrawn="1"/>
          </p:nvSpPr>
          <p:spPr bwMode="ltGray">
            <a:xfrm>
              <a:off x="3779" y="3872"/>
              <a:ext cx="90" cy="108"/>
            </a:xfrm>
            <a:custGeom>
              <a:avLst/>
              <a:gdLst/>
              <a:ahLst/>
              <a:cxnLst>
                <a:cxn ang="0">
                  <a:pos x="12" y="96"/>
                </a:cxn>
                <a:cxn ang="0">
                  <a:pos x="24" y="108"/>
                </a:cxn>
                <a:cxn ang="0">
                  <a:pos x="42" y="108"/>
                </a:cxn>
                <a:cxn ang="0">
                  <a:pos x="66" y="102"/>
                </a:cxn>
                <a:cxn ang="0">
                  <a:pos x="84" y="78"/>
                </a:cxn>
                <a:cxn ang="0">
                  <a:pos x="90" y="66"/>
                </a:cxn>
                <a:cxn ang="0">
                  <a:pos x="84" y="48"/>
                </a:cxn>
                <a:cxn ang="0">
                  <a:pos x="66" y="24"/>
                </a:cxn>
                <a:cxn ang="0">
                  <a:pos x="48" y="12"/>
                </a:cxn>
                <a:cxn ang="0">
                  <a:pos x="36" y="0"/>
                </a:cxn>
                <a:cxn ang="0">
                  <a:pos x="30" y="0"/>
                </a:cxn>
                <a:cxn ang="0">
                  <a:pos x="30" y="0"/>
                </a:cxn>
                <a:cxn ang="0">
                  <a:pos x="24" y="0"/>
                </a:cxn>
                <a:cxn ang="0">
                  <a:pos x="12" y="30"/>
                </a:cxn>
                <a:cxn ang="0">
                  <a:pos x="0" y="54"/>
                </a:cxn>
                <a:cxn ang="0">
                  <a:pos x="0" y="78"/>
                </a:cxn>
                <a:cxn ang="0">
                  <a:pos x="12" y="96"/>
                </a:cxn>
                <a:cxn ang="0">
                  <a:pos x="12" y="96"/>
                </a:cxn>
                <a:cxn ang="0">
                  <a:pos x="12" y="72"/>
                </a:cxn>
                <a:cxn ang="0">
                  <a:pos x="18" y="54"/>
                </a:cxn>
                <a:cxn ang="0">
                  <a:pos x="24" y="36"/>
                </a:cxn>
                <a:cxn ang="0">
                  <a:pos x="30" y="18"/>
                </a:cxn>
                <a:cxn ang="0">
                  <a:pos x="30" y="12"/>
                </a:cxn>
                <a:cxn ang="0">
                  <a:pos x="48" y="24"/>
                </a:cxn>
                <a:cxn ang="0">
                  <a:pos x="66" y="36"/>
                </a:cxn>
                <a:cxn ang="0">
                  <a:pos x="78" y="54"/>
                </a:cxn>
                <a:cxn ang="0">
                  <a:pos x="78" y="72"/>
                </a:cxn>
                <a:cxn ang="0">
                  <a:pos x="72" y="84"/>
                </a:cxn>
                <a:cxn ang="0">
                  <a:pos x="48" y="96"/>
                </a:cxn>
                <a:cxn ang="0">
                  <a:pos x="36" y="96"/>
                </a:cxn>
                <a:cxn ang="0">
                  <a:pos x="24" y="90"/>
                </a:cxn>
                <a:cxn ang="0">
                  <a:pos x="18" y="84"/>
                </a:cxn>
                <a:cxn ang="0">
                  <a:pos x="12" y="72"/>
                </a:cxn>
                <a:cxn ang="0">
                  <a:pos x="12" y="72"/>
                </a:cxn>
              </a:cxnLst>
              <a:rect l="0" t="0" r="r" b="b"/>
              <a:pathLst>
                <a:path w="90" h="108">
                  <a:moveTo>
                    <a:pt x="12" y="96"/>
                  </a:moveTo>
                  <a:lnTo>
                    <a:pt x="24" y="108"/>
                  </a:lnTo>
                  <a:lnTo>
                    <a:pt x="42" y="108"/>
                  </a:lnTo>
                  <a:lnTo>
                    <a:pt x="66" y="102"/>
                  </a:lnTo>
                  <a:lnTo>
                    <a:pt x="84" y="78"/>
                  </a:lnTo>
                  <a:lnTo>
                    <a:pt x="90" y="66"/>
                  </a:lnTo>
                  <a:lnTo>
                    <a:pt x="84" y="48"/>
                  </a:lnTo>
                  <a:lnTo>
                    <a:pt x="66" y="24"/>
                  </a:lnTo>
                  <a:lnTo>
                    <a:pt x="48" y="12"/>
                  </a:lnTo>
                  <a:lnTo>
                    <a:pt x="36" y="0"/>
                  </a:lnTo>
                  <a:lnTo>
                    <a:pt x="30" y="0"/>
                  </a:lnTo>
                  <a:lnTo>
                    <a:pt x="30" y="0"/>
                  </a:lnTo>
                  <a:lnTo>
                    <a:pt x="24" y="0"/>
                  </a:lnTo>
                  <a:lnTo>
                    <a:pt x="12" y="30"/>
                  </a:lnTo>
                  <a:lnTo>
                    <a:pt x="0" y="54"/>
                  </a:lnTo>
                  <a:lnTo>
                    <a:pt x="0" y="78"/>
                  </a:lnTo>
                  <a:lnTo>
                    <a:pt x="12" y="96"/>
                  </a:lnTo>
                  <a:lnTo>
                    <a:pt x="12" y="96"/>
                  </a:lnTo>
                  <a:close/>
                  <a:moveTo>
                    <a:pt x="12" y="72"/>
                  </a:moveTo>
                  <a:lnTo>
                    <a:pt x="18" y="54"/>
                  </a:lnTo>
                  <a:lnTo>
                    <a:pt x="24" y="36"/>
                  </a:lnTo>
                  <a:lnTo>
                    <a:pt x="30" y="18"/>
                  </a:lnTo>
                  <a:lnTo>
                    <a:pt x="30" y="12"/>
                  </a:lnTo>
                  <a:lnTo>
                    <a:pt x="48" y="24"/>
                  </a:lnTo>
                  <a:lnTo>
                    <a:pt x="66" y="36"/>
                  </a:lnTo>
                  <a:lnTo>
                    <a:pt x="78" y="54"/>
                  </a:lnTo>
                  <a:lnTo>
                    <a:pt x="78" y="72"/>
                  </a:lnTo>
                  <a:lnTo>
                    <a:pt x="72" y="84"/>
                  </a:lnTo>
                  <a:lnTo>
                    <a:pt x="48" y="96"/>
                  </a:lnTo>
                  <a:lnTo>
                    <a:pt x="36" y="96"/>
                  </a:lnTo>
                  <a:lnTo>
                    <a:pt x="24" y="90"/>
                  </a:lnTo>
                  <a:lnTo>
                    <a:pt x="18" y="84"/>
                  </a:lnTo>
                  <a:lnTo>
                    <a:pt x="12" y="72"/>
                  </a:lnTo>
                  <a:lnTo>
                    <a:pt x="12" y="72"/>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303130" name="Freeform 26"/>
            <p:cNvSpPr>
              <a:spLocks noEditPoints="1"/>
            </p:cNvSpPr>
            <p:nvPr userDrawn="1"/>
          </p:nvSpPr>
          <p:spPr bwMode="ltGray">
            <a:xfrm>
              <a:off x="2400" y="3872"/>
              <a:ext cx="72" cy="90"/>
            </a:xfrm>
            <a:custGeom>
              <a:avLst/>
              <a:gdLst/>
              <a:ahLst/>
              <a:cxnLst>
                <a:cxn ang="0">
                  <a:pos x="71" y="90"/>
                </a:cxn>
                <a:cxn ang="0">
                  <a:pos x="71" y="60"/>
                </a:cxn>
                <a:cxn ang="0">
                  <a:pos x="71" y="36"/>
                </a:cxn>
                <a:cxn ang="0">
                  <a:pos x="60" y="12"/>
                </a:cxn>
                <a:cxn ang="0">
                  <a:pos x="36" y="0"/>
                </a:cxn>
                <a:cxn ang="0">
                  <a:pos x="12" y="12"/>
                </a:cxn>
                <a:cxn ang="0">
                  <a:pos x="0" y="36"/>
                </a:cxn>
                <a:cxn ang="0">
                  <a:pos x="6" y="60"/>
                </a:cxn>
                <a:cxn ang="0">
                  <a:pos x="30" y="78"/>
                </a:cxn>
                <a:cxn ang="0">
                  <a:pos x="54" y="90"/>
                </a:cxn>
                <a:cxn ang="0">
                  <a:pos x="71" y="90"/>
                </a:cxn>
                <a:cxn ang="0">
                  <a:pos x="71" y="90"/>
                </a:cxn>
                <a:cxn ang="0">
                  <a:pos x="24" y="18"/>
                </a:cxn>
                <a:cxn ang="0">
                  <a:pos x="42" y="18"/>
                </a:cxn>
                <a:cxn ang="0">
                  <a:pos x="54" y="18"/>
                </a:cxn>
                <a:cxn ang="0">
                  <a:pos x="60" y="42"/>
                </a:cxn>
                <a:cxn ang="0">
                  <a:pos x="60" y="66"/>
                </a:cxn>
                <a:cxn ang="0">
                  <a:pos x="60" y="72"/>
                </a:cxn>
                <a:cxn ang="0">
                  <a:pos x="60" y="78"/>
                </a:cxn>
                <a:cxn ang="0">
                  <a:pos x="42" y="72"/>
                </a:cxn>
                <a:cxn ang="0">
                  <a:pos x="24" y="66"/>
                </a:cxn>
                <a:cxn ang="0">
                  <a:pos x="12" y="48"/>
                </a:cxn>
                <a:cxn ang="0">
                  <a:pos x="12" y="30"/>
                </a:cxn>
                <a:cxn ang="0">
                  <a:pos x="24" y="18"/>
                </a:cxn>
                <a:cxn ang="0">
                  <a:pos x="24" y="18"/>
                </a:cxn>
              </a:cxnLst>
              <a:rect l="0" t="0" r="r" b="b"/>
              <a:pathLst>
                <a:path w="71" h="90">
                  <a:moveTo>
                    <a:pt x="71" y="90"/>
                  </a:moveTo>
                  <a:lnTo>
                    <a:pt x="71" y="60"/>
                  </a:lnTo>
                  <a:lnTo>
                    <a:pt x="71" y="36"/>
                  </a:lnTo>
                  <a:lnTo>
                    <a:pt x="60" y="12"/>
                  </a:lnTo>
                  <a:lnTo>
                    <a:pt x="36" y="0"/>
                  </a:lnTo>
                  <a:lnTo>
                    <a:pt x="12" y="12"/>
                  </a:lnTo>
                  <a:lnTo>
                    <a:pt x="0" y="36"/>
                  </a:lnTo>
                  <a:lnTo>
                    <a:pt x="6" y="60"/>
                  </a:lnTo>
                  <a:lnTo>
                    <a:pt x="30" y="78"/>
                  </a:lnTo>
                  <a:lnTo>
                    <a:pt x="54" y="90"/>
                  </a:lnTo>
                  <a:lnTo>
                    <a:pt x="71" y="90"/>
                  </a:lnTo>
                  <a:lnTo>
                    <a:pt x="71" y="90"/>
                  </a:lnTo>
                  <a:close/>
                  <a:moveTo>
                    <a:pt x="24" y="18"/>
                  </a:moveTo>
                  <a:lnTo>
                    <a:pt x="42" y="18"/>
                  </a:lnTo>
                  <a:lnTo>
                    <a:pt x="54" y="18"/>
                  </a:lnTo>
                  <a:lnTo>
                    <a:pt x="60" y="42"/>
                  </a:lnTo>
                  <a:lnTo>
                    <a:pt x="60" y="66"/>
                  </a:lnTo>
                  <a:lnTo>
                    <a:pt x="60" y="72"/>
                  </a:lnTo>
                  <a:lnTo>
                    <a:pt x="60" y="78"/>
                  </a:lnTo>
                  <a:lnTo>
                    <a:pt x="42" y="72"/>
                  </a:lnTo>
                  <a:lnTo>
                    <a:pt x="24" y="66"/>
                  </a:lnTo>
                  <a:lnTo>
                    <a:pt x="12" y="48"/>
                  </a:lnTo>
                  <a:lnTo>
                    <a:pt x="12" y="30"/>
                  </a:lnTo>
                  <a:lnTo>
                    <a:pt x="24" y="18"/>
                  </a:lnTo>
                  <a:lnTo>
                    <a:pt x="24"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303131" name="Oval 27"/>
            <p:cNvSpPr>
              <a:spLocks noChangeArrowheads="1"/>
            </p:cNvSpPr>
            <p:nvPr userDrawn="1"/>
          </p:nvSpPr>
          <p:spPr bwMode="ltGray">
            <a:xfrm>
              <a:off x="2444" y="3838"/>
              <a:ext cx="1380" cy="389"/>
            </a:xfrm>
            <a:prstGeom prst="ellipse">
              <a:avLst/>
            </a:prstGeom>
            <a:gradFill rotWithShape="0">
              <a:gsLst>
                <a:gs pos="0">
                  <a:schemeClr val="bg2">
                    <a:gamma/>
                    <a:tint val="81961"/>
                    <a:invGamma/>
                  </a:schemeClr>
                </a:gs>
                <a:gs pos="100000">
                  <a:schemeClr val="bg2"/>
                </a:gs>
              </a:gsLst>
              <a:lin ang="2700000" scaled="1"/>
            </a:gradFill>
            <a:ln w="9525">
              <a:noFill/>
              <a:round/>
              <a:headEnd/>
              <a:tailEnd/>
            </a:ln>
            <a:effectLst/>
          </p:spPr>
          <p:txBody>
            <a:bodyPr/>
            <a:lstStyle/>
            <a:p>
              <a:pPr>
                <a:defRPr/>
              </a:pPr>
              <a:endParaRPr lang="ru-RU"/>
            </a:p>
          </p:txBody>
        </p:sp>
        <p:sp>
          <p:nvSpPr>
            <p:cNvPr id="303132" name="Oval 28"/>
            <p:cNvSpPr>
              <a:spLocks noChangeArrowheads="1"/>
            </p:cNvSpPr>
            <p:nvPr userDrawn="1"/>
          </p:nvSpPr>
          <p:spPr bwMode="ltGray">
            <a:xfrm>
              <a:off x="2394" y="3834"/>
              <a:ext cx="1502" cy="288"/>
            </a:xfrm>
            <a:prstGeom prst="ellipse">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pPr>
                <a:defRPr/>
              </a:pPr>
              <a:endParaRPr lang="ru-RU"/>
            </a:p>
          </p:txBody>
        </p:sp>
        <p:sp>
          <p:nvSpPr>
            <p:cNvPr id="303133" name="Oval 29"/>
            <p:cNvSpPr>
              <a:spLocks noChangeArrowheads="1"/>
            </p:cNvSpPr>
            <p:nvPr userDrawn="1"/>
          </p:nvSpPr>
          <p:spPr bwMode="ltGray">
            <a:xfrm>
              <a:off x="2441" y="3860"/>
              <a:ext cx="1425" cy="220"/>
            </a:xfrm>
            <a:prstGeom prst="ellipse">
              <a:avLst/>
            </a:prstGeom>
            <a:gradFill rotWithShape="0">
              <a:gsLst>
                <a:gs pos="0">
                  <a:schemeClr val="bg2"/>
                </a:gs>
                <a:gs pos="100000">
                  <a:schemeClr val="bg2">
                    <a:gamma/>
                    <a:tint val="81961"/>
                    <a:invGamma/>
                  </a:schemeClr>
                </a:gs>
              </a:gsLst>
              <a:lin ang="0" scaled="1"/>
            </a:gradFill>
            <a:ln w="9525">
              <a:noFill/>
              <a:round/>
              <a:headEnd/>
              <a:tailEnd/>
            </a:ln>
            <a:effectLst/>
          </p:spPr>
          <p:txBody>
            <a:bodyPr/>
            <a:lstStyle/>
            <a:p>
              <a:pPr>
                <a:defRPr/>
              </a:pPr>
              <a:endParaRPr lang="ru-RU"/>
            </a:p>
          </p:txBody>
        </p:sp>
        <p:sp>
          <p:nvSpPr>
            <p:cNvPr id="303134" name="Freeform 30"/>
            <p:cNvSpPr>
              <a:spLocks noEditPoints="1"/>
            </p:cNvSpPr>
            <p:nvPr userDrawn="1"/>
          </p:nvSpPr>
          <p:spPr bwMode="ltGray">
            <a:xfrm>
              <a:off x="3743" y="3788"/>
              <a:ext cx="90" cy="96"/>
            </a:xfrm>
            <a:custGeom>
              <a:avLst/>
              <a:gdLst/>
              <a:ahLst/>
              <a:cxnLst>
                <a:cxn ang="0">
                  <a:pos x="66" y="96"/>
                </a:cxn>
                <a:cxn ang="0">
                  <a:pos x="78" y="66"/>
                </a:cxn>
                <a:cxn ang="0">
                  <a:pos x="90" y="42"/>
                </a:cxn>
                <a:cxn ang="0">
                  <a:pos x="78" y="18"/>
                </a:cxn>
                <a:cxn ang="0">
                  <a:pos x="60" y="0"/>
                </a:cxn>
                <a:cxn ang="0">
                  <a:pos x="30" y="6"/>
                </a:cxn>
                <a:cxn ang="0">
                  <a:pos x="18" y="18"/>
                </a:cxn>
                <a:cxn ang="0">
                  <a:pos x="6" y="30"/>
                </a:cxn>
                <a:cxn ang="0">
                  <a:pos x="0" y="42"/>
                </a:cxn>
                <a:cxn ang="0">
                  <a:pos x="6" y="60"/>
                </a:cxn>
                <a:cxn ang="0">
                  <a:pos x="24" y="78"/>
                </a:cxn>
                <a:cxn ang="0">
                  <a:pos x="48" y="90"/>
                </a:cxn>
                <a:cxn ang="0">
                  <a:pos x="66" y="96"/>
                </a:cxn>
                <a:cxn ang="0">
                  <a:pos x="66" y="96"/>
                </a:cxn>
                <a:cxn ang="0">
                  <a:pos x="42" y="18"/>
                </a:cxn>
                <a:cxn ang="0">
                  <a:pos x="60" y="18"/>
                </a:cxn>
                <a:cxn ang="0">
                  <a:pos x="72" y="24"/>
                </a:cxn>
                <a:cxn ang="0">
                  <a:pos x="72" y="36"/>
                </a:cxn>
                <a:cxn ang="0">
                  <a:pos x="72" y="48"/>
                </a:cxn>
                <a:cxn ang="0">
                  <a:pos x="66" y="72"/>
                </a:cxn>
                <a:cxn ang="0">
                  <a:pos x="60" y="78"/>
                </a:cxn>
                <a:cxn ang="0">
                  <a:pos x="60" y="84"/>
                </a:cxn>
                <a:cxn ang="0">
                  <a:pos x="42" y="72"/>
                </a:cxn>
                <a:cxn ang="0">
                  <a:pos x="30" y="66"/>
                </a:cxn>
                <a:cxn ang="0">
                  <a:pos x="18" y="42"/>
                </a:cxn>
                <a:cxn ang="0">
                  <a:pos x="24" y="30"/>
                </a:cxn>
                <a:cxn ang="0">
                  <a:pos x="42" y="18"/>
                </a:cxn>
                <a:cxn ang="0">
                  <a:pos x="42" y="18"/>
                </a:cxn>
              </a:cxnLst>
              <a:rect l="0" t="0" r="r" b="b"/>
              <a:pathLst>
                <a:path w="90" h="96">
                  <a:moveTo>
                    <a:pt x="66" y="96"/>
                  </a:moveTo>
                  <a:lnTo>
                    <a:pt x="78" y="66"/>
                  </a:lnTo>
                  <a:lnTo>
                    <a:pt x="90" y="42"/>
                  </a:lnTo>
                  <a:lnTo>
                    <a:pt x="78" y="18"/>
                  </a:lnTo>
                  <a:lnTo>
                    <a:pt x="60" y="0"/>
                  </a:lnTo>
                  <a:lnTo>
                    <a:pt x="30" y="6"/>
                  </a:lnTo>
                  <a:lnTo>
                    <a:pt x="18" y="18"/>
                  </a:lnTo>
                  <a:lnTo>
                    <a:pt x="6" y="30"/>
                  </a:lnTo>
                  <a:lnTo>
                    <a:pt x="0" y="42"/>
                  </a:lnTo>
                  <a:lnTo>
                    <a:pt x="6" y="60"/>
                  </a:lnTo>
                  <a:lnTo>
                    <a:pt x="24" y="78"/>
                  </a:lnTo>
                  <a:lnTo>
                    <a:pt x="48" y="90"/>
                  </a:lnTo>
                  <a:lnTo>
                    <a:pt x="66" y="96"/>
                  </a:lnTo>
                  <a:lnTo>
                    <a:pt x="66" y="96"/>
                  </a:lnTo>
                  <a:close/>
                  <a:moveTo>
                    <a:pt x="42" y="18"/>
                  </a:moveTo>
                  <a:lnTo>
                    <a:pt x="60" y="18"/>
                  </a:lnTo>
                  <a:lnTo>
                    <a:pt x="72" y="24"/>
                  </a:lnTo>
                  <a:lnTo>
                    <a:pt x="72" y="36"/>
                  </a:lnTo>
                  <a:lnTo>
                    <a:pt x="72" y="48"/>
                  </a:lnTo>
                  <a:lnTo>
                    <a:pt x="66" y="72"/>
                  </a:lnTo>
                  <a:lnTo>
                    <a:pt x="60" y="78"/>
                  </a:lnTo>
                  <a:lnTo>
                    <a:pt x="60" y="84"/>
                  </a:lnTo>
                  <a:lnTo>
                    <a:pt x="42" y="72"/>
                  </a:lnTo>
                  <a:lnTo>
                    <a:pt x="30" y="66"/>
                  </a:lnTo>
                  <a:lnTo>
                    <a:pt x="18" y="42"/>
                  </a:lnTo>
                  <a:lnTo>
                    <a:pt x="24" y="30"/>
                  </a:lnTo>
                  <a:lnTo>
                    <a:pt x="42" y="18"/>
                  </a:lnTo>
                  <a:lnTo>
                    <a:pt x="42" y="18"/>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303135" name="Freeform 31"/>
            <p:cNvSpPr>
              <a:spLocks noEditPoints="1"/>
            </p:cNvSpPr>
            <p:nvPr userDrawn="1"/>
          </p:nvSpPr>
          <p:spPr bwMode="ltGray">
            <a:xfrm>
              <a:off x="5422" y="3603"/>
              <a:ext cx="72" cy="108"/>
            </a:xfrm>
            <a:custGeom>
              <a:avLst/>
              <a:gdLst/>
              <a:ahLst/>
              <a:cxnLst>
                <a:cxn ang="0">
                  <a:pos x="0" y="90"/>
                </a:cxn>
                <a:cxn ang="0">
                  <a:pos x="12" y="102"/>
                </a:cxn>
                <a:cxn ang="0">
                  <a:pos x="24" y="108"/>
                </a:cxn>
                <a:cxn ang="0">
                  <a:pos x="48" y="108"/>
                </a:cxn>
                <a:cxn ang="0">
                  <a:pos x="66" y="96"/>
                </a:cxn>
                <a:cxn ang="0">
                  <a:pos x="72" y="66"/>
                </a:cxn>
                <a:cxn ang="0">
                  <a:pos x="66" y="42"/>
                </a:cxn>
                <a:cxn ang="0">
                  <a:pos x="60" y="18"/>
                </a:cxn>
                <a:cxn ang="0">
                  <a:pos x="48" y="6"/>
                </a:cxn>
                <a:cxn ang="0">
                  <a:pos x="42" y="0"/>
                </a:cxn>
                <a:cxn ang="0">
                  <a:pos x="42" y="0"/>
                </a:cxn>
                <a:cxn ang="0">
                  <a:pos x="36" y="0"/>
                </a:cxn>
                <a:cxn ang="0">
                  <a:pos x="18" y="24"/>
                </a:cxn>
                <a:cxn ang="0">
                  <a:pos x="6" y="48"/>
                </a:cxn>
                <a:cxn ang="0">
                  <a:pos x="0" y="66"/>
                </a:cxn>
                <a:cxn ang="0">
                  <a:pos x="0" y="90"/>
                </a:cxn>
                <a:cxn ang="0">
                  <a:pos x="0" y="90"/>
                </a:cxn>
                <a:cxn ang="0">
                  <a:pos x="12" y="66"/>
                </a:cxn>
                <a:cxn ang="0">
                  <a:pos x="18" y="48"/>
                </a:cxn>
                <a:cxn ang="0">
                  <a:pos x="24" y="36"/>
                </a:cxn>
                <a:cxn ang="0">
                  <a:pos x="30" y="24"/>
                </a:cxn>
                <a:cxn ang="0">
                  <a:pos x="36" y="18"/>
                </a:cxn>
                <a:cxn ang="0">
                  <a:pos x="54" y="30"/>
                </a:cxn>
                <a:cxn ang="0">
                  <a:pos x="60" y="48"/>
                </a:cxn>
                <a:cxn ang="0">
                  <a:pos x="66" y="72"/>
                </a:cxn>
                <a:cxn ang="0">
                  <a:pos x="66" y="84"/>
                </a:cxn>
                <a:cxn ang="0">
                  <a:pos x="54" y="96"/>
                </a:cxn>
                <a:cxn ang="0">
                  <a:pos x="30" y="102"/>
                </a:cxn>
                <a:cxn ang="0">
                  <a:pos x="24" y="96"/>
                </a:cxn>
                <a:cxn ang="0">
                  <a:pos x="12" y="90"/>
                </a:cxn>
                <a:cxn ang="0">
                  <a:pos x="12" y="78"/>
                </a:cxn>
                <a:cxn ang="0">
                  <a:pos x="12" y="66"/>
                </a:cxn>
                <a:cxn ang="0">
                  <a:pos x="12" y="66"/>
                </a:cxn>
              </a:cxnLst>
              <a:rect l="0" t="0" r="r" b="b"/>
              <a:pathLst>
                <a:path w="72" h="108">
                  <a:moveTo>
                    <a:pt x="0" y="90"/>
                  </a:moveTo>
                  <a:lnTo>
                    <a:pt x="12" y="102"/>
                  </a:lnTo>
                  <a:lnTo>
                    <a:pt x="24" y="108"/>
                  </a:lnTo>
                  <a:lnTo>
                    <a:pt x="48" y="108"/>
                  </a:lnTo>
                  <a:lnTo>
                    <a:pt x="66" y="96"/>
                  </a:lnTo>
                  <a:lnTo>
                    <a:pt x="72" y="66"/>
                  </a:lnTo>
                  <a:lnTo>
                    <a:pt x="66" y="42"/>
                  </a:lnTo>
                  <a:lnTo>
                    <a:pt x="60" y="18"/>
                  </a:lnTo>
                  <a:lnTo>
                    <a:pt x="48" y="6"/>
                  </a:lnTo>
                  <a:lnTo>
                    <a:pt x="42" y="0"/>
                  </a:lnTo>
                  <a:lnTo>
                    <a:pt x="42" y="0"/>
                  </a:lnTo>
                  <a:lnTo>
                    <a:pt x="36" y="0"/>
                  </a:lnTo>
                  <a:lnTo>
                    <a:pt x="18" y="24"/>
                  </a:lnTo>
                  <a:lnTo>
                    <a:pt x="6" y="48"/>
                  </a:lnTo>
                  <a:lnTo>
                    <a:pt x="0" y="66"/>
                  </a:lnTo>
                  <a:lnTo>
                    <a:pt x="0" y="90"/>
                  </a:lnTo>
                  <a:lnTo>
                    <a:pt x="0" y="90"/>
                  </a:lnTo>
                  <a:close/>
                  <a:moveTo>
                    <a:pt x="12" y="66"/>
                  </a:moveTo>
                  <a:lnTo>
                    <a:pt x="18" y="48"/>
                  </a:lnTo>
                  <a:lnTo>
                    <a:pt x="24" y="36"/>
                  </a:lnTo>
                  <a:lnTo>
                    <a:pt x="30" y="24"/>
                  </a:lnTo>
                  <a:lnTo>
                    <a:pt x="36" y="18"/>
                  </a:lnTo>
                  <a:lnTo>
                    <a:pt x="54" y="30"/>
                  </a:lnTo>
                  <a:lnTo>
                    <a:pt x="60" y="48"/>
                  </a:lnTo>
                  <a:lnTo>
                    <a:pt x="66" y="72"/>
                  </a:lnTo>
                  <a:lnTo>
                    <a:pt x="66" y="84"/>
                  </a:lnTo>
                  <a:lnTo>
                    <a:pt x="54" y="96"/>
                  </a:lnTo>
                  <a:lnTo>
                    <a:pt x="30" y="102"/>
                  </a:lnTo>
                  <a:lnTo>
                    <a:pt x="24" y="96"/>
                  </a:lnTo>
                  <a:lnTo>
                    <a:pt x="12" y="90"/>
                  </a:lnTo>
                  <a:lnTo>
                    <a:pt x="12" y="78"/>
                  </a:lnTo>
                  <a:lnTo>
                    <a:pt x="12" y="66"/>
                  </a:lnTo>
                  <a:lnTo>
                    <a:pt x="12" y="66"/>
                  </a:lnTo>
                  <a:close/>
                </a:path>
              </a:pathLst>
            </a:custGeom>
            <a:gradFill rotWithShape="0">
              <a:gsLst>
                <a:gs pos="0">
                  <a:schemeClr val="bg2"/>
                </a:gs>
                <a:gs pos="100000">
                  <a:schemeClr val="bg2">
                    <a:gamma/>
                    <a:tint val="81961"/>
                    <a:invGamma/>
                  </a:schemeClr>
                </a:gs>
              </a:gsLst>
              <a:lin ang="5400000" scaled="1"/>
            </a:gradFill>
            <a:ln w="9525">
              <a:noFill/>
              <a:round/>
              <a:headEnd/>
              <a:tailEnd/>
            </a:ln>
          </p:spPr>
          <p:txBody>
            <a:bodyPr/>
            <a:lstStyle/>
            <a:p>
              <a:pPr>
                <a:defRPr/>
              </a:pPr>
              <a:endParaRPr lang="ru-RU"/>
            </a:p>
          </p:txBody>
        </p:sp>
        <p:sp>
          <p:nvSpPr>
            <p:cNvPr id="303136" name="Rectangle 32"/>
            <p:cNvSpPr>
              <a:spLocks noChangeArrowheads="1"/>
            </p:cNvSpPr>
            <p:nvPr userDrawn="1"/>
          </p:nvSpPr>
          <p:spPr bwMode="ltGray">
            <a:xfrm>
              <a:off x="4238" y="1773"/>
              <a:ext cx="173" cy="2539"/>
            </a:xfrm>
            <a:prstGeom prst="rect">
              <a:avLst/>
            </a:prstGeom>
            <a:gradFill rotWithShape="0">
              <a:gsLst>
                <a:gs pos="0">
                  <a:schemeClr val="bg2">
                    <a:gamma/>
                    <a:tint val="81961"/>
                    <a:invGamma/>
                  </a:schemeClr>
                </a:gs>
                <a:gs pos="100000">
                  <a:schemeClr val="bg2"/>
                </a:gs>
              </a:gsLst>
              <a:lin ang="0" scaled="1"/>
            </a:gradFill>
            <a:ln w="9525">
              <a:noFill/>
              <a:miter lim="800000"/>
              <a:headEnd/>
              <a:tailEnd/>
            </a:ln>
            <a:effectLst/>
          </p:spPr>
          <p:txBody>
            <a:bodyPr/>
            <a:lstStyle/>
            <a:p>
              <a:pPr>
                <a:defRPr/>
              </a:pPr>
              <a:endParaRPr lang="ru-RU"/>
            </a:p>
          </p:txBody>
        </p:sp>
        <p:sp>
          <p:nvSpPr>
            <p:cNvPr id="303137" name="Rectangle 33"/>
            <p:cNvSpPr>
              <a:spLocks noChangeArrowheads="1"/>
            </p:cNvSpPr>
            <p:nvPr userDrawn="1"/>
          </p:nvSpPr>
          <p:spPr bwMode="ltGray">
            <a:xfrm>
              <a:off x="4288" y="1545"/>
              <a:ext cx="76" cy="240"/>
            </a:xfrm>
            <a:prstGeom prst="rect">
              <a:avLst/>
            </a:prstGeom>
            <a:gradFill rotWithShape="0">
              <a:gsLst>
                <a:gs pos="0">
                  <a:schemeClr val="bg2"/>
                </a:gs>
                <a:gs pos="100000">
                  <a:schemeClr val="bg2">
                    <a:gamma/>
                    <a:tint val="81961"/>
                    <a:invGamma/>
                  </a:schemeClr>
                </a:gs>
              </a:gsLst>
              <a:lin ang="5400000" scaled="1"/>
            </a:gradFill>
            <a:ln w="9525">
              <a:noFill/>
              <a:miter lim="800000"/>
              <a:headEnd/>
              <a:tailEnd/>
            </a:ln>
            <a:effectLst/>
          </p:spPr>
          <p:txBody>
            <a:bodyPr/>
            <a:lstStyle/>
            <a:p>
              <a:pPr>
                <a:defRPr/>
              </a:pPr>
              <a:endParaRPr lang="ru-RU"/>
            </a:p>
          </p:txBody>
        </p:sp>
        <p:sp>
          <p:nvSpPr>
            <p:cNvPr id="303138" name="AutoShape 34"/>
            <p:cNvSpPr>
              <a:spLocks noChangeArrowheads="1"/>
            </p:cNvSpPr>
            <p:nvPr userDrawn="1"/>
          </p:nvSpPr>
          <p:spPr bwMode="ltGray">
            <a:xfrm>
              <a:off x="4220" y="1743"/>
              <a:ext cx="205" cy="52"/>
            </a:xfrm>
            <a:prstGeom prst="roundRect">
              <a:avLst>
                <a:gd name="adj" fmla="val 16667"/>
              </a:avLst>
            </a:prstGeom>
            <a:gradFill rotWithShape="0">
              <a:gsLst>
                <a:gs pos="0">
                  <a:schemeClr val="bg2"/>
                </a:gs>
                <a:gs pos="100000">
                  <a:schemeClr val="bg2">
                    <a:gamma/>
                    <a:tint val="81961"/>
                    <a:invGamma/>
                  </a:schemeClr>
                </a:gs>
              </a:gsLst>
              <a:lin ang="5400000" scaled="1"/>
            </a:gradFill>
            <a:ln w="9525">
              <a:noFill/>
              <a:round/>
              <a:headEnd/>
              <a:tailEnd/>
            </a:ln>
            <a:effectLst/>
          </p:spPr>
          <p:txBody>
            <a:bodyPr/>
            <a:lstStyle/>
            <a:p>
              <a:pPr>
                <a:defRPr/>
              </a:pPr>
              <a:endParaRPr lang="ru-RU"/>
            </a:p>
          </p:txBody>
        </p:sp>
        <p:sp>
          <p:nvSpPr>
            <p:cNvPr id="303139" name="Freeform 35"/>
            <p:cNvSpPr>
              <a:spLocks/>
            </p:cNvSpPr>
            <p:nvPr userDrawn="1"/>
          </p:nvSpPr>
          <p:spPr bwMode="ltGray">
            <a:xfrm>
              <a:off x="4306" y="1529"/>
              <a:ext cx="252" cy="1576"/>
            </a:xfrm>
            <a:custGeom>
              <a:avLst/>
              <a:gdLst/>
              <a:ahLst/>
              <a:cxnLst>
                <a:cxn ang="0">
                  <a:pos x="252" y="1576"/>
                </a:cxn>
                <a:cxn ang="0">
                  <a:pos x="12" y="84"/>
                </a:cxn>
                <a:cxn ang="0">
                  <a:pos x="12" y="60"/>
                </a:cxn>
                <a:cxn ang="0">
                  <a:pos x="0" y="12"/>
                </a:cxn>
                <a:cxn ang="0">
                  <a:pos x="72" y="0"/>
                </a:cxn>
                <a:cxn ang="0">
                  <a:pos x="72" y="0"/>
                </a:cxn>
                <a:cxn ang="0">
                  <a:pos x="78" y="48"/>
                </a:cxn>
                <a:cxn ang="0">
                  <a:pos x="88" y="66"/>
                </a:cxn>
              </a:cxnLst>
              <a:rect l="0" t="0" r="r" b="b"/>
              <a:pathLst>
                <a:path w="252" h="1576">
                  <a:moveTo>
                    <a:pt x="252" y="1576"/>
                  </a:moveTo>
                  <a:lnTo>
                    <a:pt x="12" y="84"/>
                  </a:lnTo>
                  <a:lnTo>
                    <a:pt x="12" y="60"/>
                  </a:lnTo>
                  <a:lnTo>
                    <a:pt x="0" y="12"/>
                  </a:lnTo>
                  <a:lnTo>
                    <a:pt x="72" y="0"/>
                  </a:lnTo>
                  <a:lnTo>
                    <a:pt x="72" y="0"/>
                  </a:lnTo>
                  <a:lnTo>
                    <a:pt x="78" y="48"/>
                  </a:lnTo>
                  <a:lnTo>
                    <a:pt x="88" y="66"/>
                  </a:lnTo>
                </a:path>
              </a:pathLst>
            </a:custGeom>
            <a:gradFill rotWithShape="0">
              <a:gsLst>
                <a:gs pos="0">
                  <a:schemeClr val="bg2">
                    <a:gamma/>
                    <a:tint val="81961"/>
                    <a:invGamma/>
                  </a:schemeClr>
                </a:gs>
                <a:gs pos="100000">
                  <a:schemeClr val="bg2"/>
                </a:gs>
              </a:gsLst>
              <a:lin ang="2700000" scaled="1"/>
            </a:gradFill>
            <a:ln w="9525">
              <a:noFill/>
              <a:round/>
              <a:headEnd/>
              <a:tailEnd/>
            </a:ln>
          </p:spPr>
          <p:txBody>
            <a:bodyPr/>
            <a:lstStyle/>
            <a:p>
              <a:pPr>
                <a:defRPr/>
              </a:pPr>
              <a:endParaRPr lang="ru-RU"/>
            </a:p>
          </p:txBody>
        </p:sp>
        <p:sp>
          <p:nvSpPr>
            <p:cNvPr id="303140" name="Freeform 36"/>
            <p:cNvSpPr>
              <a:spLocks/>
            </p:cNvSpPr>
            <p:nvPr userDrawn="1"/>
          </p:nvSpPr>
          <p:spPr bwMode="ltGray">
            <a:xfrm>
              <a:off x="4169" y="1421"/>
              <a:ext cx="317" cy="138"/>
            </a:xfrm>
            <a:custGeom>
              <a:avLst/>
              <a:gdLst/>
              <a:ahLst/>
              <a:cxnLst>
                <a:cxn ang="0">
                  <a:pos x="161" y="0"/>
                </a:cxn>
                <a:cxn ang="0">
                  <a:pos x="227" y="6"/>
                </a:cxn>
                <a:cxn ang="0">
                  <a:pos x="275" y="36"/>
                </a:cxn>
                <a:cxn ang="0">
                  <a:pos x="304" y="78"/>
                </a:cxn>
                <a:cxn ang="0">
                  <a:pos x="316" y="138"/>
                </a:cxn>
                <a:cxn ang="0">
                  <a:pos x="0" y="138"/>
                </a:cxn>
                <a:cxn ang="0">
                  <a:pos x="11" y="78"/>
                </a:cxn>
                <a:cxn ang="0">
                  <a:pos x="47" y="36"/>
                </a:cxn>
                <a:cxn ang="0">
                  <a:pos x="95" y="6"/>
                </a:cxn>
                <a:cxn ang="0">
                  <a:pos x="161" y="0"/>
                </a:cxn>
                <a:cxn ang="0">
                  <a:pos x="161" y="0"/>
                </a:cxn>
              </a:cxnLst>
              <a:rect l="0" t="0" r="r" b="b"/>
              <a:pathLst>
                <a:path w="316" h="138">
                  <a:moveTo>
                    <a:pt x="161" y="0"/>
                  </a:moveTo>
                  <a:lnTo>
                    <a:pt x="227" y="6"/>
                  </a:lnTo>
                  <a:lnTo>
                    <a:pt x="275" y="36"/>
                  </a:lnTo>
                  <a:lnTo>
                    <a:pt x="304" y="78"/>
                  </a:lnTo>
                  <a:lnTo>
                    <a:pt x="316" y="138"/>
                  </a:lnTo>
                  <a:lnTo>
                    <a:pt x="0" y="138"/>
                  </a:lnTo>
                  <a:lnTo>
                    <a:pt x="11" y="78"/>
                  </a:lnTo>
                  <a:lnTo>
                    <a:pt x="47" y="36"/>
                  </a:lnTo>
                  <a:lnTo>
                    <a:pt x="95" y="6"/>
                  </a:lnTo>
                  <a:lnTo>
                    <a:pt x="161" y="0"/>
                  </a:lnTo>
                  <a:lnTo>
                    <a:pt x="161" y="0"/>
                  </a:lnTo>
                  <a:close/>
                </a:path>
              </a:pathLst>
            </a:custGeom>
            <a:gradFill rotWithShape="0">
              <a:gsLst>
                <a:gs pos="0">
                  <a:schemeClr val="bg2">
                    <a:gamma/>
                    <a:tint val="81961"/>
                    <a:invGamma/>
                  </a:schemeClr>
                </a:gs>
                <a:gs pos="100000">
                  <a:schemeClr val="bg2"/>
                </a:gs>
              </a:gsLst>
              <a:lin ang="0" scaled="1"/>
            </a:gradFill>
            <a:ln w="9525">
              <a:noFill/>
              <a:round/>
              <a:headEnd/>
              <a:tailEnd/>
            </a:ln>
          </p:spPr>
          <p:txBody>
            <a:bodyPr/>
            <a:lstStyle/>
            <a:p>
              <a:pPr>
                <a:defRPr/>
              </a:pPr>
              <a:endParaRPr lang="ru-RU"/>
            </a:p>
          </p:txBody>
        </p:sp>
      </p:grpSp>
      <p:sp>
        <p:nvSpPr>
          <p:cNvPr id="303141" name="Rectangle 37"/>
          <p:cNvSpPr>
            <a:spLocks noGrp="1" noChangeArrowheads="1"/>
          </p:cNvSpPr>
          <p:nvPr>
            <p:ph type="title"/>
          </p:nvPr>
        </p:nvSpPr>
        <p:spPr bwMode="auto">
          <a:xfrm>
            <a:off x="457200" y="277813"/>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303142" name="Rectangle 38"/>
          <p:cNvSpPr>
            <a:spLocks noGrp="1" noChangeArrowheads="1"/>
          </p:cNvSpPr>
          <p:nvPr>
            <p:ph type="body" idx="1"/>
          </p:nvPr>
        </p:nvSpPr>
        <p:spPr bwMode="auto">
          <a:xfrm>
            <a:off x="457200" y="1600200"/>
            <a:ext cx="8229600" cy="45307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303143" name="Rectangle 39"/>
          <p:cNvSpPr>
            <a:spLocks noGrp="1" noChangeArrowheads="1"/>
          </p:cNvSpPr>
          <p:nvPr>
            <p:ph type="dt" sz="half" idx="2"/>
          </p:nvPr>
        </p:nvSpPr>
        <p:spPr bwMode="auto">
          <a:xfrm>
            <a:off x="457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mn-lt"/>
              </a:defRPr>
            </a:lvl1pPr>
          </a:lstStyle>
          <a:p>
            <a:pPr>
              <a:defRPr/>
            </a:pPr>
            <a:endParaRPr lang="ru-RU"/>
          </a:p>
        </p:txBody>
      </p:sp>
      <p:sp>
        <p:nvSpPr>
          <p:cNvPr id="303144" name="Rectangle 40"/>
          <p:cNvSpPr>
            <a:spLocks noGrp="1" noChangeArrowheads="1"/>
          </p:cNvSpPr>
          <p:nvPr>
            <p:ph type="ftr" sz="quarter" idx="3"/>
          </p:nvPr>
        </p:nvSpPr>
        <p:spPr bwMode="auto">
          <a:xfrm>
            <a:off x="3124200" y="6278563"/>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200">
                <a:latin typeface="+mn-lt"/>
              </a:defRPr>
            </a:lvl1pPr>
          </a:lstStyle>
          <a:p>
            <a:pPr>
              <a:defRPr/>
            </a:pPr>
            <a:endParaRPr lang="ru-RU"/>
          </a:p>
        </p:txBody>
      </p:sp>
      <p:sp>
        <p:nvSpPr>
          <p:cNvPr id="303145" name="Rectangle 41"/>
          <p:cNvSpPr>
            <a:spLocks noGrp="1" noChangeArrowheads="1"/>
          </p:cNvSpPr>
          <p:nvPr>
            <p:ph type="sldNum" sz="quarter" idx="4"/>
          </p:nvPr>
        </p:nvSpPr>
        <p:spPr bwMode="auto">
          <a:xfrm>
            <a:off x="6553200" y="6278563"/>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mn-lt"/>
              </a:defRPr>
            </a:lvl1pPr>
          </a:lstStyle>
          <a:p>
            <a:pPr>
              <a:defRPr/>
            </a:pPr>
            <a:fld id="{8F80EB75-5506-431C-9357-2D33F95C7014}" type="slidenum">
              <a:rPr lang="ru-RU"/>
              <a:pPr>
                <a:defRPr/>
              </a:pPr>
              <a:t>‹#›</a:t>
            </a:fld>
            <a:endParaRPr lang="ru-RU"/>
          </a:p>
        </p:txBody>
      </p:sp>
    </p:spTree>
  </p:cSld>
  <p:clrMap bg1="dk2" tx1="lt1" bg2="dk1" tx2="lt2" accent1="accent1" accent2="accent2" accent3="accent3" accent4="accent4" accent5="accent5" accent6="accent6" hlink="hlink" folHlink="folHlink"/>
  <p:sldLayoutIdLst>
    <p:sldLayoutId id="2147483976" r:id="rId1"/>
    <p:sldLayoutId id="2147483977" r:id="rId2"/>
    <p:sldLayoutId id="2147483978" r:id="rId3"/>
    <p:sldLayoutId id="2147483979" r:id="rId4"/>
    <p:sldLayoutId id="2147483980" r:id="rId5"/>
    <p:sldLayoutId id="2147483981" r:id="rId6"/>
    <p:sldLayoutId id="2147483982" r:id="rId7"/>
    <p:sldLayoutId id="2147483983" r:id="rId8"/>
    <p:sldLayoutId id="2147483984" r:id="rId9"/>
    <p:sldLayoutId id="2147483985" r:id="rId10"/>
    <p:sldLayoutId id="2147483986" r:id="rId11"/>
  </p:sldLayoutIdLst>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0" presetClass="entr" presetSubtype="0" decel="100000" fill="hold" grpId="0" nodeType="withEffect">
                                  <p:stCondLst>
                                    <p:cond delay="0"/>
                                  </p:stCondLst>
                                  <p:childTnLst>
                                    <p:set>
                                      <p:cBhvr>
                                        <p:cTn id="6" dur="1" fill="hold">
                                          <p:stCondLst>
                                            <p:cond delay="0"/>
                                          </p:stCondLst>
                                        </p:cTn>
                                        <p:tgtEl>
                                          <p:spTgt spid="303141"/>
                                        </p:tgtEl>
                                        <p:attrNameLst>
                                          <p:attrName>style.visibility</p:attrName>
                                        </p:attrNameLst>
                                      </p:cBhvr>
                                      <p:to>
                                        <p:strVal val="visible"/>
                                      </p:to>
                                    </p:set>
                                    <p:anim calcmode="lin" valueType="num">
                                      <p:cBhvr>
                                        <p:cTn id="7" dur="1000" fill="hold"/>
                                        <p:tgtEl>
                                          <p:spTgt spid="303141"/>
                                        </p:tgtEl>
                                        <p:attrNameLst>
                                          <p:attrName>ppt_w</p:attrName>
                                        </p:attrNameLst>
                                      </p:cBhvr>
                                      <p:tavLst>
                                        <p:tav tm="0">
                                          <p:val>
                                            <p:strVal val="#ppt_w+.3"/>
                                          </p:val>
                                        </p:tav>
                                        <p:tav tm="100000">
                                          <p:val>
                                            <p:strVal val="#ppt_w"/>
                                          </p:val>
                                        </p:tav>
                                      </p:tavLst>
                                    </p:anim>
                                    <p:anim calcmode="lin" valueType="num">
                                      <p:cBhvr>
                                        <p:cTn id="8" dur="1000" fill="hold"/>
                                        <p:tgtEl>
                                          <p:spTgt spid="303141"/>
                                        </p:tgtEl>
                                        <p:attrNameLst>
                                          <p:attrName>ppt_h</p:attrName>
                                        </p:attrNameLst>
                                      </p:cBhvr>
                                      <p:tavLst>
                                        <p:tav tm="0">
                                          <p:val>
                                            <p:strVal val="#ppt_h"/>
                                          </p:val>
                                        </p:tav>
                                        <p:tav tm="100000">
                                          <p:val>
                                            <p:strVal val="#ppt_h"/>
                                          </p:val>
                                        </p:tav>
                                      </p:tavLst>
                                    </p:anim>
                                    <p:animEffect transition="in" filter="fade">
                                      <p:cBhvr>
                                        <p:cTn id="9" dur="1000"/>
                                        <p:tgtEl>
                                          <p:spTgt spid="303141"/>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0" presetClass="entr" presetSubtype="0" decel="100000" fill="hold" grpId="0" nodeType="clickEffect">
                                  <p:stCondLst>
                                    <p:cond delay="0"/>
                                  </p:stCondLst>
                                  <p:childTnLst>
                                    <p:set>
                                      <p:cBhvr>
                                        <p:cTn id="13" dur="1" fill="hold">
                                          <p:stCondLst>
                                            <p:cond delay="0"/>
                                          </p:stCondLst>
                                        </p:cTn>
                                        <p:tgtEl>
                                          <p:spTgt spid="303142">
                                            <p:txEl>
                                              <p:pRg st="0" end="0"/>
                                            </p:txEl>
                                          </p:spTgt>
                                        </p:tgtEl>
                                        <p:attrNameLst>
                                          <p:attrName>style.visibility</p:attrName>
                                        </p:attrNameLst>
                                      </p:cBhvr>
                                      <p:to>
                                        <p:strVal val="visible"/>
                                      </p:to>
                                    </p:set>
                                    <p:anim calcmode="lin" valueType="num">
                                      <p:cBhvr>
                                        <p:cTn id="14" dur="1000" fill="hold"/>
                                        <p:tgtEl>
                                          <p:spTgt spid="303142">
                                            <p:txEl>
                                              <p:pRg st="0" end="0"/>
                                            </p:txEl>
                                          </p:spTgt>
                                        </p:tgtEl>
                                        <p:attrNameLst>
                                          <p:attrName>ppt_w</p:attrName>
                                        </p:attrNameLst>
                                      </p:cBhvr>
                                      <p:tavLst>
                                        <p:tav tm="0">
                                          <p:val>
                                            <p:strVal val="#ppt_w+.3"/>
                                          </p:val>
                                        </p:tav>
                                        <p:tav tm="100000">
                                          <p:val>
                                            <p:strVal val="#ppt_w"/>
                                          </p:val>
                                        </p:tav>
                                      </p:tavLst>
                                    </p:anim>
                                    <p:anim calcmode="lin" valueType="num">
                                      <p:cBhvr>
                                        <p:cTn id="15" dur="1000" fill="hold"/>
                                        <p:tgtEl>
                                          <p:spTgt spid="303142">
                                            <p:txEl>
                                              <p:pRg st="0" end="0"/>
                                            </p:txEl>
                                          </p:spTgt>
                                        </p:tgtEl>
                                        <p:attrNameLst>
                                          <p:attrName>ppt_h</p:attrName>
                                        </p:attrNameLst>
                                      </p:cBhvr>
                                      <p:tavLst>
                                        <p:tav tm="0">
                                          <p:val>
                                            <p:strVal val="#ppt_h"/>
                                          </p:val>
                                        </p:tav>
                                        <p:tav tm="100000">
                                          <p:val>
                                            <p:strVal val="#ppt_h"/>
                                          </p:val>
                                        </p:tav>
                                      </p:tavLst>
                                    </p:anim>
                                    <p:animEffect transition="in" filter="fade">
                                      <p:cBhvr>
                                        <p:cTn id="16" dur="1000"/>
                                        <p:tgtEl>
                                          <p:spTgt spid="303142">
                                            <p:txEl>
                                              <p:pRg st="0" end="0"/>
                                            </p:txEl>
                                          </p:spTgt>
                                        </p:tgtEl>
                                      </p:cBhvr>
                                    </p:animEffect>
                                  </p:childTnLst>
                                </p:cTn>
                              </p:par>
                              <p:par>
                                <p:cTn id="17" presetID="50" presetClass="entr" presetSubtype="0" decel="100000" fill="hold" grpId="0" nodeType="withEffect">
                                  <p:stCondLst>
                                    <p:cond delay="0"/>
                                  </p:stCondLst>
                                  <p:childTnLst>
                                    <p:set>
                                      <p:cBhvr>
                                        <p:cTn id="18" dur="1" fill="hold">
                                          <p:stCondLst>
                                            <p:cond delay="0"/>
                                          </p:stCondLst>
                                        </p:cTn>
                                        <p:tgtEl>
                                          <p:spTgt spid="303142">
                                            <p:txEl>
                                              <p:pRg st="1" end="1"/>
                                            </p:txEl>
                                          </p:spTgt>
                                        </p:tgtEl>
                                        <p:attrNameLst>
                                          <p:attrName>style.visibility</p:attrName>
                                        </p:attrNameLst>
                                      </p:cBhvr>
                                      <p:to>
                                        <p:strVal val="visible"/>
                                      </p:to>
                                    </p:set>
                                    <p:anim calcmode="lin" valueType="num">
                                      <p:cBhvr>
                                        <p:cTn id="19" dur="1000" fill="hold"/>
                                        <p:tgtEl>
                                          <p:spTgt spid="303142">
                                            <p:txEl>
                                              <p:pRg st="1" end="1"/>
                                            </p:txEl>
                                          </p:spTgt>
                                        </p:tgtEl>
                                        <p:attrNameLst>
                                          <p:attrName>ppt_w</p:attrName>
                                        </p:attrNameLst>
                                      </p:cBhvr>
                                      <p:tavLst>
                                        <p:tav tm="0">
                                          <p:val>
                                            <p:strVal val="#ppt_w+.3"/>
                                          </p:val>
                                        </p:tav>
                                        <p:tav tm="100000">
                                          <p:val>
                                            <p:strVal val="#ppt_w"/>
                                          </p:val>
                                        </p:tav>
                                      </p:tavLst>
                                    </p:anim>
                                    <p:anim calcmode="lin" valueType="num">
                                      <p:cBhvr>
                                        <p:cTn id="20" dur="1000" fill="hold"/>
                                        <p:tgtEl>
                                          <p:spTgt spid="303142">
                                            <p:txEl>
                                              <p:pRg st="1" end="1"/>
                                            </p:txEl>
                                          </p:spTgt>
                                        </p:tgtEl>
                                        <p:attrNameLst>
                                          <p:attrName>ppt_h</p:attrName>
                                        </p:attrNameLst>
                                      </p:cBhvr>
                                      <p:tavLst>
                                        <p:tav tm="0">
                                          <p:val>
                                            <p:strVal val="#ppt_h"/>
                                          </p:val>
                                        </p:tav>
                                        <p:tav tm="100000">
                                          <p:val>
                                            <p:strVal val="#ppt_h"/>
                                          </p:val>
                                        </p:tav>
                                      </p:tavLst>
                                    </p:anim>
                                    <p:animEffect transition="in" filter="fade">
                                      <p:cBhvr>
                                        <p:cTn id="21" dur="1000"/>
                                        <p:tgtEl>
                                          <p:spTgt spid="303142">
                                            <p:txEl>
                                              <p:pRg st="1" end="1"/>
                                            </p:txEl>
                                          </p:spTgt>
                                        </p:tgtEl>
                                      </p:cBhvr>
                                    </p:animEffect>
                                  </p:childTnLst>
                                </p:cTn>
                              </p:par>
                              <p:par>
                                <p:cTn id="22" presetID="50" presetClass="entr" presetSubtype="0" decel="100000" fill="hold" grpId="0" nodeType="withEffect">
                                  <p:stCondLst>
                                    <p:cond delay="0"/>
                                  </p:stCondLst>
                                  <p:childTnLst>
                                    <p:set>
                                      <p:cBhvr>
                                        <p:cTn id="23" dur="1" fill="hold">
                                          <p:stCondLst>
                                            <p:cond delay="0"/>
                                          </p:stCondLst>
                                        </p:cTn>
                                        <p:tgtEl>
                                          <p:spTgt spid="303142">
                                            <p:txEl>
                                              <p:pRg st="2" end="2"/>
                                            </p:txEl>
                                          </p:spTgt>
                                        </p:tgtEl>
                                        <p:attrNameLst>
                                          <p:attrName>style.visibility</p:attrName>
                                        </p:attrNameLst>
                                      </p:cBhvr>
                                      <p:to>
                                        <p:strVal val="visible"/>
                                      </p:to>
                                    </p:set>
                                    <p:anim calcmode="lin" valueType="num">
                                      <p:cBhvr>
                                        <p:cTn id="24" dur="1000" fill="hold"/>
                                        <p:tgtEl>
                                          <p:spTgt spid="303142">
                                            <p:txEl>
                                              <p:pRg st="2" end="2"/>
                                            </p:txEl>
                                          </p:spTgt>
                                        </p:tgtEl>
                                        <p:attrNameLst>
                                          <p:attrName>ppt_w</p:attrName>
                                        </p:attrNameLst>
                                      </p:cBhvr>
                                      <p:tavLst>
                                        <p:tav tm="0">
                                          <p:val>
                                            <p:strVal val="#ppt_w+.3"/>
                                          </p:val>
                                        </p:tav>
                                        <p:tav tm="100000">
                                          <p:val>
                                            <p:strVal val="#ppt_w"/>
                                          </p:val>
                                        </p:tav>
                                      </p:tavLst>
                                    </p:anim>
                                    <p:anim calcmode="lin" valueType="num">
                                      <p:cBhvr>
                                        <p:cTn id="25" dur="1000" fill="hold"/>
                                        <p:tgtEl>
                                          <p:spTgt spid="303142">
                                            <p:txEl>
                                              <p:pRg st="2" end="2"/>
                                            </p:txEl>
                                          </p:spTgt>
                                        </p:tgtEl>
                                        <p:attrNameLst>
                                          <p:attrName>ppt_h</p:attrName>
                                        </p:attrNameLst>
                                      </p:cBhvr>
                                      <p:tavLst>
                                        <p:tav tm="0">
                                          <p:val>
                                            <p:strVal val="#ppt_h"/>
                                          </p:val>
                                        </p:tav>
                                        <p:tav tm="100000">
                                          <p:val>
                                            <p:strVal val="#ppt_h"/>
                                          </p:val>
                                        </p:tav>
                                      </p:tavLst>
                                    </p:anim>
                                    <p:animEffect transition="in" filter="fade">
                                      <p:cBhvr>
                                        <p:cTn id="26" dur="1000"/>
                                        <p:tgtEl>
                                          <p:spTgt spid="303142">
                                            <p:txEl>
                                              <p:pRg st="2" end="2"/>
                                            </p:txEl>
                                          </p:spTgt>
                                        </p:tgtEl>
                                      </p:cBhvr>
                                    </p:animEffect>
                                  </p:childTnLst>
                                </p:cTn>
                              </p:par>
                              <p:par>
                                <p:cTn id="27" presetID="50" presetClass="entr" presetSubtype="0" decel="100000" fill="hold" grpId="0" nodeType="withEffect">
                                  <p:stCondLst>
                                    <p:cond delay="0"/>
                                  </p:stCondLst>
                                  <p:childTnLst>
                                    <p:set>
                                      <p:cBhvr>
                                        <p:cTn id="28" dur="1" fill="hold">
                                          <p:stCondLst>
                                            <p:cond delay="0"/>
                                          </p:stCondLst>
                                        </p:cTn>
                                        <p:tgtEl>
                                          <p:spTgt spid="303142">
                                            <p:txEl>
                                              <p:pRg st="3" end="3"/>
                                            </p:txEl>
                                          </p:spTgt>
                                        </p:tgtEl>
                                        <p:attrNameLst>
                                          <p:attrName>style.visibility</p:attrName>
                                        </p:attrNameLst>
                                      </p:cBhvr>
                                      <p:to>
                                        <p:strVal val="visible"/>
                                      </p:to>
                                    </p:set>
                                    <p:anim calcmode="lin" valueType="num">
                                      <p:cBhvr>
                                        <p:cTn id="29" dur="1000" fill="hold"/>
                                        <p:tgtEl>
                                          <p:spTgt spid="303142">
                                            <p:txEl>
                                              <p:pRg st="3" end="3"/>
                                            </p:txEl>
                                          </p:spTgt>
                                        </p:tgtEl>
                                        <p:attrNameLst>
                                          <p:attrName>ppt_w</p:attrName>
                                        </p:attrNameLst>
                                      </p:cBhvr>
                                      <p:tavLst>
                                        <p:tav tm="0">
                                          <p:val>
                                            <p:strVal val="#ppt_w+.3"/>
                                          </p:val>
                                        </p:tav>
                                        <p:tav tm="100000">
                                          <p:val>
                                            <p:strVal val="#ppt_w"/>
                                          </p:val>
                                        </p:tav>
                                      </p:tavLst>
                                    </p:anim>
                                    <p:anim calcmode="lin" valueType="num">
                                      <p:cBhvr>
                                        <p:cTn id="30" dur="1000" fill="hold"/>
                                        <p:tgtEl>
                                          <p:spTgt spid="303142">
                                            <p:txEl>
                                              <p:pRg st="3" end="3"/>
                                            </p:txEl>
                                          </p:spTgt>
                                        </p:tgtEl>
                                        <p:attrNameLst>
                                          <p:attrName>ppt_h</p:attrName>
                                        </p:attrNameLst>
                                      </p:cBhvr>
                                      <p:tavLst>
                                        <p:tav tm="0">
                                          <p:val>
                                            <p:strVal val="#ppt_h"/>
                                          </p:val>
                                        </p:tav>
                                        <p:tav tm="100000">
                                          <p:val>
                                            <p:strVal val="#ppt_h"/>
                                          </p:val>
                                        </p:tav>
                                      </p:tavLst>
                                    </p:anim>
                                    <p:animEffect transition="in" filter="fade">
                                      <p:cBhvr>
                                        <p:cTn id="31" dur="1000"/>
                                        <p:tgtEl>
                                          <p:spTgt spid="303142">
                                            <p:txEl>
                                              <p:pRg st="3" end="3"/>
                                            </p:txEl>
                                          </p:spTgt>
                                        </p:tgtEl>
                                      </p:cBhvr>
                                    </p:animEffect>
                                  </p:childTnLst>
                                </p:cTn>
                              </p:par>
                              <p:par>
                                <p:cTn id="32" presetID="50" presetClass="entr" presetSubtype="0" decel="100000" fill="hold" grpId="0" nodeType="withEffect">
                                  <p:stCondLst>
                                    <p:cond delay="0"/>
                                  </p:stCondLst>
                                  <p:childTnLst>
                                    <p:set>
                                      <p:cBhvr>
                                        <p:cTn id="33" dur="1" fill="hold">
                                          <p:stCondLst>
                                            <p:cond delay="0"/>
                                          </p:stCondLst>
                                        </p:cTn>
                                        <p:tgtEl>
                                          <p:spTgt spid="303142">
                                            <p:txEl>
                                              <p:pRg st="4" end="4"/>
                                            </p:txEl>
                                          </p:spTgt>
                                        </p:tgtEl>
                                        <p:attrNameLst>
                                          <p:attrName>style.visibility</p:attrName>
                                        </p:attrNameLst>
                                      </p:cBhvr>
                                      <p:to>
                                        <p:strVal val="visible"/>
                                      </p:to>
                                    </p:set>
                                    <p:anim calcmode="lin" valueType="num">
                                      <p:cBhvr>
                                        <p:cTn id="34" dur="1000" fill="hold"/>
                                        <p:tgtEl>
                                          <p:spTgt spid="303142">
                                            <p:txEl>
                                              <p:pRg st="4" end="4"/>
                                            </p:txEl>
                                          </p:spTgt>
                                        </p:tgtEl>
                                        <p:attrNameLst>
                                          <p:attrName>ppt_w</p:attrName>
                                        </p:attrNameLst>
                                      </p:cBhvr>
                                      <p:tavLst>
                                        <p:tav tm="0">
                                          <p:val>
                                            <p:strVal val="#ppt_w+.3"/>
                                          </p:val>
                                        </p:tav>
                                        <p:tav tm="100000">
                                          <p:val>
                                            <p:strVal val="#ppt_w"/>
                                          </p:val>
                                        </p:tav>
                                      </p:tavLst>
                                    </p:anim>
                                    <p:anim calcmode="lin" valueType="num">
                                      <p:cBhvr>
                                        <p:cTn id="35" dur="1000" fill="hold"/>
                                        <p:tgtEl>
                                          <p:spTgt spid="303142">
                                            <p:txEl>
                                              <p:pRg st="4" end="4"/>
                                            </p:txEl>
                                          </p:spTgt>
                                        </p:tgtEl>
                                        <p:attrNameLst>
                                          <p:attrName>ppt_h</p:attrName>
                                        </p:attrNameLst>
                                      </p:cBhvr>
                                      <p:tavLst>
                                        <p:tav tm="0">
                                          <p:val>
                                            <p:strVal val="#ppt_h"/>
                                          </p:val>
                                        </p:tav>
                                        <p:tav tm="100000">
                                          <p:val>
                                            <p:strVal val="#ppt_h"/>
                                          </p:val>
                                        </p:tav>
                                      </p:tavLst>
                                    </p:anim>
                                    <p:animEffect transition="in" filter="fade">
                                      <p:cBhvr>
                                        <p:cTn id="36" dur="1000"/>
                                        <p:tgtEl>
                                          <p:spTgt spid="30314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3141" grpId="0"/>
      <p:bldP spid="303142" grpId="0" build="p">
        <p:tmplLst>
          <p:tmpl lvl="1">
            <p:tnLst>
              <p:par>
                <p:cTn presetID="50" presetClass="entr" presetSubtype="0" decel="100000" fill="hold" nodeType="clickEffect">
                  <p:stCondLst>
                    <p:cond delay="0"/>
                  </p:stCondLst>
                  <p:childTnLst>
                    <p:set>
                      <p:cBhvr>
                        <p:cTn dur="1" fill="hold">
                          <p:stCondLst>
                            <p:cond delay="0"/>
                          </p:stCondLst>
                        </p:cTn>
                        <p:tgtEl>
                          <p:spTgt spid="303142"/>
                        </p:tgtEl>
                        <p:attrNameLst>
                          <p:attrName>style.visibility</p:attrName>
                        </p:attrNameLst>
                      </p:cBhvr>
                      <p:to>
                        <p:strVal val="visible"/>
                      </p:to>
                    </p:set>
                    <p:anim calcmode="lin" valueType="num">
                      <p:cBhvr>
                        <p:cTn dur="1000" fill="hold"/>
                        <p:tgtEl>
                          <p:spTgt spid="303142"/>
                        </p:tgtEl>
                        <p:attrNameLst>
                          <p:attrName>ppt_w</p:attrName>
                        </p:attrNameLst>
                      </p:cBhvr>
                      <p:tavLst>
                        <p:tav tm="0">
                          <p:val>
                            <p:strVal val="#ppt_w+.3"/>
                          </p:val>
                        </p:tav>
                        <p:tav tm="100000">
                          <p:val>
                            <p:strVal val="#ppt_w"/>
                          </p:val>
                        </p:tav>
                      </p:tavLst>
                    </p:anim>
                    <p:anim calcmode="lin" valueType="num">
                      <p:cBhvr>
                        <p:cTn dur="1000" fill="hold"/>
                        <p:tgtEl>
                          <p:spTgt spid="303142"/>
                        </p:tgtEl>
                        <p:attrNameLst>
                          <p:attrName>ppt_h</p:attrName>
                        </p:attrNameLst>
                      </p:cBhvr>
                      <p:tavLst>
                        <p:tav tm="0">
                          <p:val>
                            <p:strVal val="#ppt_h"/>
                          </p:val>
                        </p:tav>
                        <p:tav tm="100000">
                          <p:val>
                            <p:strVal val="#ppt_h"/>
                          </p:val>
                        </p:tav>
                      </p:tavLst>
                    </p:anim>
                    <p:animEffect transition="in" filter="fade">
                      <p:cBhvr>
                        <p:cTn dur="1000"/>
                        <p:tgtEl>
                          <p:spTgt spid="303142"/>
                        </p:tgtEl>
                      </p:cBhvr>
                    </p:animEffect>
                  </p:childTnLst>
                </p:cTn>
              </p:par>
            </p:tnLst>
          </p:tmpl>
          <p:tmpl lvl="2">
            <p:tnLst>
              <p:par>
                <p:cTn presetID="50" presetClass="entr" presetSubtype="0" decel="100000" fill="hold" nodeType="withEffect">
                  <p:stCondLst>
                    <p:cond delay="0"/>
                  </p:stCondLst>
                  <p:childTnLst>
                    <p:set>
                      <p:cBhvr>
                        <p:cTn dur="1" fill="hold">
                          <p:stCondLst>
                            <p:cond delay="0"/>
                          </p:stCondLst>
                        </p:cTn>
                        <p:tgtEl>
                          <p:spTgt spid="303142"/>
                        </p:tgtEl>
                        <p:attrNameLst>
                          <p:attrName>style.visibility</p:attrName>
                        </p:attrNameLst>
                      </p:cBhvr>
                      <p:to>
                        <p:strVal val="visible"/>
                      </p:to>
                    </p:set>
                    <p:anim calcmode="lin" valueType="num">
                      <p:cBhvr>
                        <p:cTn dur="1000" fill="hold"/>
                        <p:tgtEl>
                          <p:spTgt spid="303142"/>
                        </p:tgtEl>
                        <p:attrNameLst>
                          <p:attrName>ppt_w</p:attrName>
                        </p:attrNameLst>
                      </p:cBhvr>
                      <p:tavLst>
                        <p:tav tm="0">
                          <p:val>
                            <p:strVal val="#ppt_w+.3"/>
                          </p:val>
                        </p:tav>
                        <p:tav tm="100000">
                          <p:val>
                            <p:strVal val="#ppt_w"/>
                          </p:val>
                        </p:tav>
                      </p:tavLst>
                    </p:anim>
                    <p:anim calcmode="lin" valueType="num">
                      <p:cBhvr>
                        <p:cTn dur="1000" fill="hold"/>
                        <p:tgtEl>
                          <p:spTgt spid="303142"/>
                        </p:tgtEl>
                        <p:attrNameLst>
                          <p:attrName>ppt_h</p:attrName>
                        </p:attrNameLst>
                      </p:cBhvr>
                      <p:tavLst>
                        <p:tav tm="0">
                          <p:val>
                            <p:strVal val="#ppt_h"/>
                          </p:val>
                        </p:tav>
                        <p:tav tm="100000">
                          <p:val>
                            <p:strVal val="#ppt_h"/>
                          </p:val>
                        </p:tav>
                      </p:tavLst>
                    </p:anim>
                    <p:animEffect transition="in" filter="fade">
                      <p:cBhvr>
                        <p:cTn dur="1000"/>
                        <p:tgtEl>
                          <p:spTgt spid="303142"/>
                        </p:tgtEl>
                      </p:cBhvr>
                    </p:animEffect>
                  </p:childTnLst>
                </p:cTn>
              </p:par>
            </p:tnLst>
          </p:tmpl>
          <p:tmpl lvl="3">
            <p:tnLst>
              <p:par>
                <p:cTn presetID="50" presetClass="entr" presetSubtype="0" decel="100000" fill="hold" nodeType="withEffect">
                  <p:stCondLst>
                    <p:cond delay="0"/>
                  </p:stCondLst>
                  <p:childTnLst>
                    <p:set>
                      <p:cBhvr>
                        <p:cTn dur="1" fill="hold">
                          <p:stCondLst>
                            <p:cond delay="0"/>
                          </p:stCondLst>
                        </p:cTn>
                        <p:tgtEl>
                          <p:spTgt spid="303142"/>
                        </p:tgtEl>
                        <p:attrNameLst>
                          <p:attrName>style.visibility</p:attrName>
                        </p:attrNameLst>
                      </p:cBhvr>
                      <p:to>
                        <p:strVal val="visible"/>
                      </p:to>
                    </p:set>
                    <p:anim calcmode="lin" valueType="num">
                      <p:cBhvr>
                        <p:cTn dur="1000" fill="hold"/>
                        <p:tgtEl>
                          <p:spTgt spid="303142"/>
                        </p:tgtEl>
                        <p:attrNameLst>
                          <p:attrName>ppt_w</p:attrName>
                        </p:attrNameLst>
                      </p:cBhvr>
                      <p:tavLst>
                        <p:tav tm="0">
                          <p:val>
                            <p:strVal val="#ppt_w+.3"/>
                          </p:val>
                        </p:tav>
                        <p:tav tm="100000">
                          <p:val>
                            <p:strVal val="#ppt_w"/>
                          </p:val>
                        </p:tav>
                      </p:tavLst>
                    </p:anim>
                    <p:anim calcmode="lin" valueType="num">
                      <p:cBhvr>
                        <p:cTn dur="1000" fill="hold"/>
                        <p:tgtEl>
                          <p:spTgt spid="303142"/>
                        </p:tgtEl>
                        <p:attrNameLst>
                          <p:attrName>ppt_h</p:attrName>
                        </p:attrNameLst>
                      </p:cBhvr>
                      <p:tavLst>
                        <p:tav tm="0">
                          <p:val>
                            <p:strVal val="#ppt_h"/>
                          </p:val>
                        </p:tav>
                        <p:tav tm="100000">
                          <p:val>
                            <p:strVal val="#ppt_h"/>
                          </p:val>
                        </p:tav>
                      </p:tavLst>
                    </p:anim>
                    <p:animEffect transition="in" filter="fade">
                      <p:cBhvr>
                        <p:cTn dur="1000"/>
                        <p:tgtEl>
                          <p:spTgt spid="303142"/>
                        </p:tgtEl>
                      </p:cBhvr>
                    </p:animEffect>
                  </p:childTnLst>
                </p:cTn>
              </p:par>
            </p:tnLst>
          </p:tmpl>
          <p:tmpl lvl="4">
            <p:tnLst>
              <p:par>
                <p:cTn presetID="50" presetClass="entr" presetSubtype="0" decel="100000" fill="hold" nodeType="withEffect">
                  <p:stCondLst>
                    <p:cond delay="0"/>
                  </p:stCondLst>
                  <p:childTnLst>
                    <p:set>
                      <p:cBhvr>
                        <p:cTn dur="1" fill="hold">
                          <p:stCondLst>
                            <p:cond delay="0"/>
                          </p:stCondLst>
                        </p:cTn>
                        <p:tgtEl>
                          <p:spTgt spid="303142"/>
                        </p:tgtEl>
                        <p:attrNameLst>
                          <p:attrName>style.visibility</p:attrName>
                        </p:attrNameLst>
                      </p:cBhvr>
                      <p:to>
                        <p:strVal val="visible"/>
                      </p:to>
                    </p:set>
                    <p:anim calcmode="lin" valueType="num">
                      <p:cBhvr>
                        <p:cTn dur="1000" fill="hold"/>
                        <p:tgtEl>
                          <p:spTgt spid="303142"/>
                        </p:tgtEl>
                        <p:attrNameLst>
                          <p:attrName>ppt_w</p:attrName>
                        </p:attrNameLst>
                      </p:cBhvr>
                      <p:tavLst>
                        <p:tav tm="0">
                          <p:val>
                            <p:strVal val="#ppt_w+.3"/>
                          </p:val>
                        </p:tav>
                        <p:tav tm="100000">
                          <p:val>
                            <p:strVal val="#ppt_w"/>
                          </p:val>
                        </p:tav>
                      </p:tavLst>
                    </p:anim>
                    <p:anim calcmode="lin" valueType="num">
                      <p:cBhvr>
                        <p:cTn dur="1000" fill="hold"/>
                        <p:tgtEl>
                          <p:spTgt spid="303142"/>
                        </p:tgtEl>
                        <p:attrNameLst>
                          <p:attrName>ppt_h</p:attrName>
                        </p:attrNameLst>
                      </p:cBhvr>
                      <p:tavLst>
                        <p:tav tm="0">
                          <p:val>
                            <p:strVal val="#ppt_h"/>
                          </p:val>
                        </p:tav>
                        <p:tav tm="100000">
                          <p:val>
                            <p:strVal val="#ppt_h"/>
                          </p:val>
                        </p:tav>
                      </p:tavLst>
                    </p:anim>
                    <p:animEffect transition="in" filter="fade">
                      <p:cBhvr>
                        <p:cTn dur="1000"/>
                        <p:tgtEl>
                          <p:spTgt spid="303142"/>
                        </p:tgtEl>
                      </p:cBhvr>
                    </p:animEffect>
                  </p:childTnLst>
                </p:cTn>
              </p:par>
            </p:tnLst>
          </p:tmpl>
          <p:tmpl lvl="5">
            <p:tnLst>
              <p:par>
                <p:cTn presetID="50" presetClass="entr" presetSubtype="0" decel="100000" fill="hold" nodeType="withEffect">
                  <p:stCondLst>
                    <p:cond delay="0"/>
                  </p:stCondLst>
                  <p:childTnLst>
                    <p:set>
                      <p:cBhvr>
                        <p:cTn dur="1" fill="hold">
                          <p:stCondLst>
                            <p:cond delay="0"/>
                          </p:stCondLst>
                        </p:cTn>
                        <p:tgtEl>
                          <p:spTgt spid="303142"/>
                        </p:tgtEl>
                        <p:attrNameLst>
                          <p:attrName>style.visibility</p:attrName>
                        </p:attrNameLst>
                      </p:cBhvr>
                      <p:to>
                        <p:strVal val="visible"/>
                      </p:to>
                    </p:set>
                    <p:anim calcmode="lin" valueType="num">
                      <p:cBhvr>
                        <p:cTn dur="1000" fill="hold"/>
                        <p:tgtEl>
                          <p:spTgt spid="303142"/>
                        </p:tgtEl>
                        <p:attrNameLst>
                          <p:attrName>ppt_w</p:attrName>
                        </p:attrNameLst>
                      </p:cBhvr>
                      <p:tavLst>
                        <p:tav tm="0">
                          <p:val>
                            <p:strVal val="#ppt_w+.3"/>
                          </p:val>
                        </p:tav>
                        <p:tav tm="100000">
                          <p:val>
                            <p:strVal val="#ppt_w"/>
                          </p:val>
                        </p:tav>
                      </p:tavLst>
                    </p:anim>
                    <p:anim calcmode="lin" valueType="num">
                      <p:cBhvr>
                        <p:cTn dur="1000" fill="hold"/>
                        <p:tgtEl>
                          <p:spTgt spid="303142"/>
                        </p:tgtEl>
                        <p:attrNameLst>
                          <p:attrName>ppt_h</p:attrName>
                        </p:attrNameLst>
                      </p:cBhvr>
                      <p:tavLst>
                        <p:tav tm="0">
                          <p:val>
                            <p:strVal val="#ppt_h"/>
                          </p:val>
                        </p:tav>
                        <p:tav tm="100000">
                          <p:val>
                            <p:strVal val="#ppt_h"/>
                          </p:val>
                        </p:tav>
                      </p:tavLst>
                    </p:anim>
                    <p:animEffect transition="in" filter="fade">
                      <p:cBhvr>
                        <p:cTn dur="1000"/>
                        <p:tgtEl>
                          <p:spTgt spid="303142"/>
                        </p:tgtEl>
                      </p:cBhvr>
                    </p:animEffect>
                  </p:childTnLst>
                </p:cTn>
              </p:par>
            </p:tnLst>
          </p:tmpl>
        </p:tmplLst>
      </p:bldP>
    </p:bldLst>
  </p:timing>
  <p:txStyles>
    <p:titleStyle>
      <a:lvl1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2pPr>
      <a:lvl3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3pPr>
      <a:lvl4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4pPr>
      <a:lvl5pPr algn="ctr" rtl="0" eaLnBrk="0" fontAlgn="base" hangingPunct="0">
        <a:spcBef>
          <a:spcPct val="0"/>
        </a:spcBef>
        <a:spcAft>
          <a:spcPct val="0"/>
        </a:spcAft>
        <a:defRPr sz="4400">
          <a:solidFill>
            <a:schemeClr val="tx2"/>
          </a:solidFill>
          <a:effectLst>
            <a:outerShdw blurRad="38100" dist="38100" dir="2700000" algn="tl">
              <a:srgbClr val="000000"/>
            </a:outerShdw>
          </a:effectLst>
          <a:latin typeface="Arial"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Arial" charset="0"/>
        </a:defRPr>
      </a:lvl9pPr>
    </p:titleStyle>
    <p:bodyStyle>
      <a:lvl1pPr marL="342900" indent="-342900" algn="l" rtl="0" eaLnBrk="0" fontAlgn="base" hangingPunct="0">
        <a:spcBef>
          <a:spcPct val="20000"/>
        </a:spcBef>
        <a:spcAft>
          <a:spcPct val="0"/>
        </a:spcAft>
        <a:buClr>
          <a:schemeClr val="hlink"/>
        </a:buClr>
        <a:buSzPct val="65000"/>
        <a:buFont typeface="Wingdings"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tx1"/>
        </a:buClr>
        <a:buSzPct val="65000"/>
        <a:buFont typeface="Wingdings" pitchFamily="2" charset="2"/>
        <a:buChar char="n"/>
        <a:defRPr sz="2800">
          <a:solidFill>
            <a:schemeClr val="tx1"/>
          </a:solidFill>
          <a:effectLst>
            <a:outerShdw blurRad="38100" dist="38100" dir="2700000" algn="tl">
              <a:srgbClr val="000000"/>
            </a:outerShdw>
          </a:effectLst>
          <a:latin typeface="+mn-lt"/>
        </a:defRPr>
      </a:lvl2pPr>
      <a:lvl3pPr marL="1143000" indent="-228600" algn="l" rtl="0" eaLnBrk="0" fontAlgn="base" hangingPunct="0">
        <a:spcBef>
          <a:spcPct val="20000"/>
        </a:spcBef>
        <a:spcAft>
          <a:spcPct val="0"/>
        </a:spcAft>
        <a:buClr>
          <a:schemeClr val="accent2"/>
        </a:buClr>
        <a:buSzPct val="65000"/>
        <a:buFont typeface="Wingdings" pitchFamily="2" charset="2"/>
        <a:buChar char="n"/>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1"/>
        </a:buClr>
        <a:buSzPct val="65000"/>
        <a:buFont typeface="Wingdings" pitchFamily="2" charset="2"/>
        <a:buChar char="n"/>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folHlink"/>
        </a:buClr>
        <a:buSzPct val="65000"/>
        <a:buFont typeface="Wingdings" pitchFamily="2" charset="2"/>
        <a:buChar char="n"/>
        <a:defRPr sz="2000">
          <a:solidFill>
            <a:schemeClr val="tx1"/>
          </a:solidFill>
          <a:effectLst>
            <a:outerShdw blurRad="38100" dist="38100" dir="2700000" algn="tl">
              <a:srgbClr val="000000"/>
            </a:outerShdw>
          </a:effectLst>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www.hellados.ru/img/pic/poseyd_triton.jpg" TargetMode="External"/><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 Target="slide2.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928813" y="214313"/>
            <a:ext cx="6794500" cy="452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hangingPunct="1"/>
            <a:r>
              <a:rPr lang="ru-RU" sz="9600">
                <a:solidFill>
                  <a:srgbClr val="C00000"/>
                </a:solidFill>
                <a:latin typeface="Monotype Corsiva" pitchFamily="66" charset="0"/>
              </a:rPr>
              <a:t>Боги </a:t>
            </a:r>
          </a:p>
          <a:p>
            <a:pPr eaLnBrk="1" hangingPunct="1"/>
            <a:r>
              <a:rPr lang="ru-RU" sz="9600">
                <a:solidFill>
                  <a:srgbClr val="C00000"/>
                </a:solidFill>
                <a:latin typeface="Monotype Corsiva" pitchFamily="66" charset="0"/>
              </a:rPr>
              <a:t>	Древней </a:t>
            </a:r>
          </a:p>
          <a:p>
            <a:pPr eaLnBrk="1" hangingPunct="1"/>
            <a:r>
              <a:rPr lang="ru-RU" sz="9600">
                <a:solidFill>
                  <a:srgbClr val="C00000"/>
                </a:solidFill>
                <a:latin typeface="Monotype Corsiva" pitchFamily="66" charset="0"/>
              </a:rPr>
              <a:t>			Греции</a:t>
            </a:r>
          </a:p>
        </p:txBody>
      </p:sp>
      <p:sp>
        <p:nvSpPr>
          <p:cNvPr id="13315" name="Прямоугольник 2"/>
          <p:cNvSpPr>
            <a:spLocks noChangeArrowheads="1"/>
          </p:cNvSpPr>
          <p:nvPr/>
        </p:nvSpPr>
        <p:spPr bwMode="auto">
          <a:xfrm>
            <a:off x="285750" y="4572000"/>
            <a:ext cx="6572250" cy="1938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ru-RU" sz="4000" b="1" i="1">
                <a:solidFill>
                  <a:srgbClr val="00B050"/>
                </a:solidFill>
                <a:latin typeface="Monotype Corsiva" pitchFamily="66" charset="0"/>
              </a:rPr>
              <a:t>Учитель русского языка и литературы НОУ «Сехриё»</a:t>
            </a:r>
          </a:p>
          <a:p>
            <a:pPr algn="r"/>
            <a:r>
              <a:rPr lang="ru-RU" sz="4000" b="1" i="1">
                <a:solidFill>
                  <a:srgbClr val="00B050"/>
                </a:solidFill>
                <a:latin typeface="Monotype Corsiva" pitchFamily="66" charset="0"/>
              </a:rPr>
              <a:t>Чиркова Марина Владимировна</a:t>
            </a:r>
          </a:p>
        </p:txBody>
      </p:sp>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edge">
                                      <p:cBhvr>
                                        <p:cTn id="7" dur="1000"/>
                                        <p:tgtEl>
                                          <p:spTgt spid="2">
                                            <p:txEl>
                                              <p:pRg st="0" end="0"/>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edge">
                                      <p:cBhvr>
                                        <p:cTn id="10" dur="1000"/>
                                        <p:tgtEl>
                                          <p:spTgt spid="2">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wedge">
                                      <p:cBhvr>
                                        <p:cTn id="13" dur="10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AutoShape 5" descr="demetra"/>
          <p:cNvSpPr>
            <a:spLocks noChangeAspect="1" noChangeArrowheads="1"/>
          </p:cNvSpPr>
          <p:nvPr/>
        </p:nvSpPr>
        <p:spPr bwMode="auto">
          <a:xfrm>
            <a:off x="4419600" y="32766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a:p>
        </p:txBody>
      </p:sp>
      <p:sp>
        <p:nvSpPr>
          <p:cNvPr id="22531" name="Rectangle 8"/>
          <p:cNvSpPr>
            <a:spLocks noChangeArrowheads="1"/>
          </p:cNvSpPr>
          <p:nvPr/>
        </p:nvSpPr>
        <p:spPr bwMode="auto">
          <a:xfrm>
            <a:off x="3779838" y="1214438"/>
            <a:ext cx="4787900" cy="587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endParaRPr lang="ru-RU" b="1"/>
          </a:p>
          <a:p>
            <a:pPr algn="ctr"/>
            <a:endParaRPr lang="ru-RU" b="1"/>
          </a:p>
          <a:p>
            <a:pPr algn="ctr"/>
            <a:endParaRPr lang="ru-RU" b="1"/>
          </a:p>
          <a:p>
            <a:pPr algn="ctr"/>
            <a:endParaRPr lang="ru-RU" b="1"/>
          </a:p>
          <a:p>
            <a:pPr algn="ctr"/>
            <a:r>
              <a:rPr lang="ru-RU" sz="2400" b="1" i="1"/>
              <a:t>Деметра</a:t>
            </a:r>
            <a:r>
              <a:rPr lang="ru-RU" sz="2400" i="1"/>
              <a:t> (рим. - Церера) - дочь Кроноса и Реи, сестра Зевса,мать Персефоны, богиня плодородия и земледелия. </a:t>
            </a:r>
            <a:endParaRPr lang="ru-RU" sz="2400"/>
          </a:p>
          <a:p>
            <a:pPr algn="ctr"/>
            <a:r>
              <a:rPr lang="ru-RU" sz="2400"/>
              <a:t>Могущественна великая богиня Деметра. Она дает плодородие земле, и без ее благотворной силы ничто не произрастает ни в лесах, ни на лугах, ни на пашнях.</a:t>
            </a:r>
          </a:p>
          <a:p>
            <a:pPr algn="ctr"/>
            <a:endParaRPr lang="ru-RU"/>
          </a:p>
          <a:p>
            <a:pPr algn="ctr"/>
            <a:endParaRPr lang="ru-RU"/>
          </a:p>
          <a:p>
            <a:pPr algn="ctr"/>
            <a:endParaRPr lang="ru-RU" b="1" i="1"/>
          </a:p>
        </p:txBody>
      </p:sp>
      <p:sp>
        <p:nvSpPr>
          <p:cNvPr id="22532" name="Text Box 9"/>
          <p:cNvSpPr txBox="1">
            <a:spLocks noChangeArrowheads="1"/>
          </p:cNvSpPr>
          <p:nvPr/>
        </p:nvSpPr>
        <p:spPr bwMode="auto">
          <a:xfrm>
            <a:off x="3857625" y="285750"/>
            <a:ext cx="45720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algn="ctr" eaLnBrk="1" hangingPunct="1">
              <a:spcBef>
                <a:spcPct val="50000"/>
              </a:spcBef>
            </a:pPr>
            <a:r>
              <a:rPr lang="ru-RU" sz="6000" b="1">
                <a:solidFill>
                  <a:srgbClr val="C00000"/>
                </a:solidFill>
                <a:latin typeface="Monotype Corsiva" pitchFamily="66" charset="0"/>
              </a:rPr>
              <a:t>Деметра</a:t>
            </a:r>
          </a:p>
        </p:txBody>
      </p:sp>
      <p:pic>
        <p:nvPicPr>
          <p:cNvPr id="15365"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429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dissolve">
                                      <p:cBhvr>
                                        <p:cTn id="7" dur="500"/>
                                        <p:tgtEl>
                                          <p:spTgt spid="153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0005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0500" y="1143000"/>
            <a:ext cx="51435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60419"/>
                                        </p:tgtEl>
                                        <p:attrNameLst>
                                          <p:attrName>style.visibility</p:attrName>
                                        </p:attrNameLst>
                                      </p:cBhvr>
                                      <p:to>
                                        <p:strVal val="visible"/>
                                      </p:to>
                                    </p:set>
                                    <p:animEffect transition="in" filter="dissolve">
                                      <p:cBhvr>
                                        <p:cTn id="7" dur="2000"/>
                                        <p:tgtEl>
                                          <p:spTgt spid="60419"/>
                                        </p:tgtEl>
                                      </p:cBhvr>
                                    </p:animEffect>
                                  </p:childTnLst>
                                </p:cTn>
                              </p:par>
                            </p:childTnLst>
                          </p:cTn>
                        </p:par>
                        <p:par>
                          <p:cTn id="8" fill="hold" nodeType="afterGroup">
                            <p:stCondLst>
                              <p:cond delay="2000"/>
                            </p:stCondLst>
                            <p:childTnLst>
                              <p:par>
                                <p:cTn id="9" presetID="9" presetClass="entr" presetSubtype="0" fill="hold" nodeType="afterEffect">
                                  <p:stCondLst>
                                    <p:cond delay="0"/>
                                  </p:stCondLst>
                                  <p:childTnLst>
                                    <p:set>
                                      <p:cBhvr>
                                        <p:cTn id="10" dur="1" fill="hold">
                                          <p:stCondLst>
                                            <p:cond delay="0"/>
                                          </p:stCondLst>
                                        </p:cTn>
                                        <p:tgtEl>
                                          <p:spTgt spid="60418"/>
                                        </p:tgtEl>
                                        <p:attrNameLst>
                                          <p:attrName>style.visibility</p:attrName>
                                        </p:attrNameLst>
                                      </p:cBhvr>
                                      <p:to>
                                        <p:strVal val="visible"/>
                                      </p:to>
                                    </p:set>
                                    <p:animEffect transition="in" filter="dissolve">
                                      <p:cBhvr>
                                        <p:cTn id="11" dur="2000"/>
                                        <p:tgtEl>
                                          <p:spTgt spid="60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0"/>
          <p:cNvSpPr>
            <a:spLocks noChangeArrowheads="1"/>
          </p:cNvSpPr>
          <p:nvPr/>
        </p:nvSpPr>
        <p:spPr bwMode="auto">
          <a:xfrm>
            <a:off x="4143375" y="785813"/>
            <a:ext cx="5000625"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ru-RU" sz="1800" b="1" i="1"/>
              <a:t>Афродита</a:t>
            </a:r>
            <a:r>
              <a:rPr lang="ru-RU" sz="1800" i="1"/>
              <a:t> (Венера) - первоначально богиня плодородия, затем богиня любви. Богиня родилась из морской пены и капель крови оскопленного Урана. Ее символы - мирт, роза, мак и яблоко.</a:t>
            </a:r>
            <a:endParaRPr lang="ru-RU" sz="1800"/>
          </a:p>
          <a:p>
            <a:pPr algn="ctr"/>
            <a:r>
              <a:rPr lang="ru-RU" sz="1800"/>
              <a:t>Афродита будит в сердцах богов и смертных любовь. Благодаря этому она царит над всем миром. Никто не может избежать ее власти. Только Афина, Гестия и Артемида не подчинены ее могуществу. Высокая, стройная, с мягкой волной золотых волос Афродита - олицетворение красоты и вечной юности. </a:t>
            </a:r>
            <a:br>
              <a:rPr lang="ru-RU" sz="1800"/>
            </a:br>
            <a:r>
              <a:rPr lang="ru-RU" sz="1800"/>
              <a:t>С тех пор всегда живет среди богов Олимпа златая Афродита, вечно юная, прекраснейшая из богинь. </a:t>
            </a:r>
            <a:br>
              <a:rPr lang="ru-RU" sz="1800"/>
            </a:br>
            <a:r>
              <a:rPr lang="ru-RU" sz="1800"/>
              <a:t>Афродита дарит счастье тому, кто верно служит ей. Так было со счастливым художником Пигмалионом.</a:t>
            </a:r>
            <a:br>
              <a:rPr lang="ru-RU" sz="1800"/>
            </a:br>
            <a:r>
              <a:rPr lang="ru-RU" sz="1800"/>
              <a:t>Но кто не чтит златую Афродиту, того немилосердно карает богиня любви. </a:t>
            </a:r>
          </a:p>
        </p:txBody>
      </p:sp>
      <p:sp>
        <p:nvSpPr>
          <p:cNvPr id="24579" name="Rectangle 12"/>
          <p:cNvSpPr>
            <a:spLocks noChangeArrowheads="1"/>
          </p:cNvSpPr>
          <p:nvPr/>
        </p:nvSpPr>
        <p:spPr bwMode="auto">
          <a:xfrm>
            <a:off x="4356100" y="0"/>
            <a:ext cx="47879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ru-RU" sz="5400" b="1">
                <a:solidFill>
                  <a:srgbClr val="C00000"/>
                </a:solidFill>
                <a:latin typeface="Monotype Corsiva" pitchFamily="66" charset="0"/>
              </a:rPr>
              <a:t>Афродита</a:t>
            </a:r>
          </a:p>
          <a:p>
            <a:pPr eaLnBrk="0" hangingPunct="0"/>
            <a:endParaRPr lang="ru-RU" sz="1800"/>
          </a:p>
        </p:txBody>
      </p:sp>
      <p:pic>
        <p:nvPicPr>
          <p:cNvPr id="1639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15766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16390"/>
                                        </p:tgtEl>
                                        <p:attrNameLst>
                                          <p:attrName>style.visibility</p:attrName>
                                        </p:attrNameLst>
                                      </p:cBhvr>
                                      <p:to>
                                        <p:strVal val="visible"/>
                                      </p:to>
                                    </p:set>
                                    <p:animEffect transition="in" filter="diamond(in)">
                                      <p:cBhvr>
                                        <p:cTn id="7" dur="2000"/>
                                        <p:tgtEl>
                                          <p:spTgt spid="16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61442"/>
                                        </p:tgtEl>
                                        <p:attrNameLst>
                                          <p:attrName>style.visibility</p:attrName>
                                        </p:attrNameLst>
                                      </p:cBhvr>
                                      <p:to>
                                        <p:strVal val="visible"/>
                                      </p:to>
                                    </p:set>
                                    <p:animEffect transition="in" filter="dissolve">
                                      <p:cBhvr>
                                        <p:cTn id="7" dur="1000"/>
                                        <p:tgtEl>
                                          <p:spTgt spid="614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6"/>
          <p:cNvSpPr>
            <a:spLocks noChangeArrowheads="1"/>
          </p:cNvSpPr>
          <p:nvPr/>
        </p:nvSpPr>
        <p:spPr bwMode="auto">
          <a:xfrm>
            <a:off x="2987675" y="928688"/>
            <a:ext cx="6156325" cy="563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ru-RU" sz="1800" b="1" i="1"/>
              <a:t>Аполлон</a:t>
            </a:r>
            <a:r>
              <a:rPr lang="ru-RU" sz="1800" i="1"/>
              <a:t>  - сын Зевса и Латоны (Лето), бог света, стреловержец, покровитель предсказаний, искусств, музыки и поэзии, предводитель муз. Аполлону посвящались лавр и пальма; священные животные - волк, дельфин, ястреб, мышь, ящерица; атрибуты - лира, лук .</a:t>
            </a:r>
          </a:p>
          <a:p>
            <a:pPr algn="ctr"/>
            <a:r>
              <a:rPr lang="ru-RU" sz="1800" i="1"/>
              <a:t> </a:t>
            </a:r>
            <a:endParaRPr lang="ru-RU" sz="1800"/>
          </a:p>
          <a:p>
            <a:pPr algn="ctr"/>
            <a:r>
              <a:rPr lang="ru-RU" sz="1800"/>
              <a:t>Бог света, златокудрый Аполлон, родился на острове Делос. Мать его Латона, гонимая богиней Герой нигде не могла найти приюта. Преследуемая посланным Герой драконом Пифоном, она скиталась по всему свету и, наконец, укрылась на острове, носившемся в те времена по волнам бурного моря. Лишь только вступила Латона на Делос, как из морской пучины поднялись громадные столбы и остановили этот пустынный остров. Он стал незыблемо на том самом месте, где стоит и до сих пор.</a:t>
            </a:r>
            <a:br>
              <a:rPr lang="ru-RU" sz="1800"/>
            </a:br>
            <a:r>
              <a:rPr lang="ru-RU" sz="1800"/>
              <a:t>Самыми любимыми вещами Аполлона были лук и стрелы, а также дивный музыкальный инструмент кифара, подаренная ему юным Гермесом.</a:t>
            </a:r>
          </a:p>
        </p:txBody>
      </p:sp>
      <p:sp>
        <p:nvSpPr>
          <p:cNvPr id="26627" name="Rectangle 7"/>
          <p:cNvSpPr>
            <a:spLocks noChangeArrowheads="1"/>
          </p:cNvSpPr>
          <p:nvPr/>
        </p:nvSpPr>
        <p:spPr bwMode="auto">
          <a:xfrm>
            <a:off x="3786188" y="0"/>
            <a:ext cx="35718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ru-RU" sz="6000" b="1">
                <a:solidFill>
                  <a:srgbClr val="C00000"/>
                </a:solidFill>
                <a:latin typeface="Monotype Corsiva" pitchFamily="66" charset="0"/>
              </a:rPr>
              <a:t>Аполлон</a:t>
            </a:r>
          </a:p>
          <a:p>
            <a:pPr algn="ctr" eaLnBrk="0" hangingPunct="0"/>
            <a:endParaRPr lang="ru-RU" sz="2000" b="1"/>
          </a:p>
        </p:txBody>
      </p:sp>
      <p:pic>
        <p:nvPicPr>
          <p:cNvPr id="17412"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071813" cy="507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17412"/>
                                        </p:tgtEl>
                                        <p:attrNameLst>
                                          <p:attrName>style.visibility</p:attrName>
                                        </p:attrNameLst>
                                      </p:cBhvr>
                                      <p:to>
                                        <p:strVal val="visible"/>
                                      </p:to>
                                    </p:set>
                                    <p:animEffect transition="in" filter="diamond(in)">
                                      <p:cBhvr>
                                        <p:cTn id="7" dur="1000"/>
                                        <p:tgtEl>
                                          <p:spTgt spid="17412"/>
                                        </p:tgtEl>
                                      </p:cBhvr>
                                    </p:animEffect>
                                  </p:childTnLst>
                                </p:cTn>
                              </p:par>
                              <p:par>
                                <p:cTn id="8" presetID="9" presetClass="entr" presetSubtype="0" fill="hold" nodeType="withEffect">
                                  <p:stCondLst>
                                    <p:cond delay="0"/>
                                  </p:stCondLst>
                                  <p:childTnLst>
                                    <p:set>
                                      <p:cBhvr>
                                        <p:cTn id="9" dur="1" fill="hold">
                                          <p:stCondLst>
                                            <p:cond delay="0"/>
                                          </p:stCondLst>
                                        </p:cTn>
                                        <p:tgtEl>
                                          <p:spTgt spid="17412"/>
                                        </p:tgtEl>
                                        <p:attrNameLst>
                                          <p:attrName>style.visibility</p:attrName>
                                        </p:attrNameLst>
                                      </p:cBhvr>
                                      <p:to>
                                        <p:strVal val="visible"/>
                                      </p:to>
                                    </p:set>
                                    <p:animEffect transition="in" filter="dissolve">
                                      <p:cBhvr>
                                        <p:cTn id="10" dur="1000"/>
                                        <p:tgtEl>
                                          <p:spTgt spid="17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715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4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0"/>
            <a:ext cx="3429000" cy="450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withEffect">
                                  <p:stCondLst>
                                    <p:cond delay="0"/>
                                  </p:stCondLst>
                                  <p:childTnLst>
                                    <p:set>
                                      <p:cBhvr>
                                        <p:cTn id="6" dur="1" fill="hold">
                                          <p:stCondLst>
                                            <p:cond delay="0"/>
                                          </p:stCondLst>
                                        </p:cTn>
                                        <p:tgtEl>
                                          <p:spTgt spid="62466"/>
                                        </p:tgtEl>
                                        <p:attrNameLst>
                                          <p:attrName>style.visibility</p:attrName>
                                        </p:attrNameLst>
                                      </p:cBhvr>
                                      <p:to>
                                        <p:strVal val="visible"/>
                                      </p:to>
                                    </p:set>
                                    <p:animEffect transition="in" filter="wedge">
                                      <p:cBhvr>
                                        <p:cTn id="7" dur="2000"/>
                                        <p:tgtEl>
                                          <p:spTgt spid="62466"/>
                                        </p:tgtEl>
                                      </p:cBhvr>
                                    </p:animEffect>
                                  </p:childTnLst>
                                </p:cTn>
                              </p:par>
                            </p:childTnLst>
                          </p:cTn>
                        </p:par>
                        <p:par>
                          <p:cTn id="8" fill="hold" nodeType="afterGroup">
                            <p:stCondLst>
                              <p:cond delay="2000"/>
                            </p:stCondLst>
                            <p:childTnLst>
                              <p:par>
                                <p:cTn id="9" presetID="18" presetClass="entr" presetSubtype="12" fill="hold" nodeType="afterEffect">
                                  <p:stCondLst>
                                    <p:cond delay="0"/>
                                  </p:stCondLst>
                                  <p:childTnLst>
                                    <p:set>
                                      <p:cBhvr>
                                        <p:cTn id="10" dur="1" fill="hold">
                                          <p:stCondLst>
                                            <p:cond delay="0"/>
                                          </p:stCondLst>
                                        </p:cTn>
                                        <p:tgtEl>
                                          <p:spTgt spid="62467"/>
                                        </p:tgtEl>
                                        <p:attrNameLst>
                                          <p:attrName>style.visibility</p:attrName>
                                        </p:attrNameLst>
                                      </p:cBhvr>
                                      <p:to>
                                        <p:strVal val="visible"/>
                                      </p:to>
                                    </p:set>
                                    <p:animEffect transition="in" filter="strips(downLeft)">
                                      <p:cBhvr>
                                        <p:cTn id="11" dur="2000"/>
                                        <p:tgtEl>
                                          <p:spTgt spid="62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6"/>
          <p:cNvSpPr>
            <a:spLocks noChangeArrowheads="1"/>
          </p:cNvSpPr>
          <p:nvPr/>
        </p:nvSpPr>
        <p:spPr bwMode="auto">
          <a:xfrm>
            <a:off x="4714875" y="1500188"/>
            <a:ext cx="4429125" cy="4832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ru-RU" sz="2800" b="1" i="1"/>
              <a:t>Гефест</a:t>
            </a:r>
            <a:r>
              <a:rPr lang="ru-RU" sz="2800" i="1"/>
              <a:t> (рим. - Вулкан) - сын Зевса и Геры, бог огня, бог-кузнец, с которым никто не может сравниться в искусстве ковать, муж богини любви Афродиты.</a:t>
            </a:r>
          </a:p>
          <a:p>
            <a:pPr algn="ctr"/>
            <a:endParaRPr lang="ru-RU" sz="2800" i="1"/>
          </a:p>
          <a:p>
            <a:pPr algn="ctr"/>
            <a:endParaRPr lang="ru-RU" sz="2800" i="1"/>
          </a:p>
          <a:p>
            <a:pPr algn="ctr"/>
            <a:endParaRPr lang="ru-RU" sz="2800" i="1"/>
          </a:p>
        </p:txBody>
      </p:sp>
      <p:sp>
        <p:nvSpPr>
          <p:cNvPr id="28675" name="Text Box 7"/>
          <p:cNvSpPr txBox="1">
            <a:spLocks noChangeArrowheads="1"/>
          </p:cNvSpPr>
          <p:nvPr/>
        </p:nvSpPr>
        <p:spPr bwMode="auto">
          <a:xfrm>
            <a:off x="4500563" y="0"/>
            <a:ext cx="4357687"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algn="ctr" eaLnBrk="1" hangingPunct="1">
              <a:spcBef>
                <a:spcPct val="50000"/>
              </a:spcBef>
            </a:pPr>
            <a:r>
              <a:rPr lang="ru-RU" sz="6600" b="1">
                <a:solidFill>
                  <a:srgbClr val="C00000"/>
                </a:solidFill>
                <a:latin typeface="Monotype Corsiva" pitchFamily="66" charset="0"/>
              </a:rPr>
              <a:t>Гефест</a:t>
            </a:r>
          </a:p>
        </p:txBody>
      </p:sp>
      <p:pic>
        <p:nvPicPr>
          <p:cNvPr id="18436" name="Picture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572000" cy="535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diamond(in)">
                                      <p:cBhvr>
                                        <p:cTn id="7" dur="2000"/>
                                        <p:tgtEl>
                                          <p:spTgt spid="184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14750" y="0"/>
            <a:ext cx="54292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1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28813"/>
            <a:ext cx="4214813" cy="4929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64514"/>
                                        </p:tgtEl>
                                        <p:attrNameLst>
                                          <p:attrName>style.visibility</p:attrName>
                                        </p:attrNameLst>
                                      </p:cBhvr>
                                      <p:to>
                                        <p:strVal val="visible"/>
                                      </p:to>
                                    </p:set>
                                    <p:animEffect transition="in" filter="dissolve">
                                      <p:cBhvr>
                                        <p:cTn id="7" dur="2000"/>
                                        <p:tgtEl>
                                          <p:spTgt spid="64514"/>
                                        </p:tgtEl>
                                      </p:cBhvr>
                                    </p:animEffect>
                                  </p:childTnLst>
                                </p:cTn>
                              </p:par>
                            </p:childTnLst>
                          </p:cTn>
                        </p:par>
                        <p:par>
                          <p:cTn id="8" fill="hold" nodeType="afterGroup">
                            <p:stCondLst>
                              <p:cond delay="2000"/>
                            </p:stCondLst>
                            <p:childTnLst>
                              <p:par>
                                <p:cTn id="9" presetID="8" presetClass="entr" presetSubtype="16" fill="hold" nodeType="afterEffect">
                                  <p:stCondLst>
                                    <p:cond delay="0"/>
                                  </p:stCondLst>
                                  <p:childTnLst>
                                    <p:set>
                                      <p:cBhvr>
                                        <p:cTn id="10" dur="1" fill="hold">
                                          <p:stCondLst>
                                            <p:cond delay="0"/>
                                          </p:stCondLst>
                                        </p:cTn>
                                        <p:tgtEl>
                                          <p:spTgt spid="64515"/>
                                        </p:tgtEl>
                                        <p:attrNameLst>
                                          <p:attrName>style.visibility</p:attrName>
                                        </p:attrNameLst>
                                      </p:cBhvr>
                                      <p:to>
                                        <p:strVal val="visible"/>
                                      </p:to>
                                    </p:set>
                                    <p:animEffect transition="in" filter="diamond(in)">
                                      <p:cBhvr>
                                        <p:cTn id="11" dur="2000"/>
                                        <p:tgtEl>
                                          <p:spTgt spid="64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6"/>
          <p:cNvSpPr>
            <a:spLocks noChangeArrowheads="1"/>
          </p:cNvSpPr>
          <p:nvPr/>
        </p:nvSpPr>
        <p:spPr bwMode="auto">
          <a:xfrm>
            <a:off x="3357563" y="1500188"/>
            <a:ext cx="5786437" cy="535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r>
              <a:rPr lang="ru-RU"/>
              <a:t>	</a:t>
            </a:r>
            <a:r>
              <a:rPr lang="ru-RU" sz="1800"/>
              <a:t>Глубоко в пучине моря стоит чудесный дворец брата громовержца Зевса, колебателя земли Посейдона. Властвует над морями Посейдон, и волны моря послушны малейшему движению его руки, вооруженной грозным трезубцем. В глубине моря живет с Посейдоном и его прекрасная супруга Амфитрита, дочь морского вещего старца Нерея, которую похитил Посейдон у ее отца. Он увидел однажды, как водила она хоровод со своими сестрами-нереидами на берегу острова Наксос. Пленился бог моря прекрасной Амфитритой и хотел увезти ее на своей колеснице. Но дева укрылась у титана Атласа, который держит на своих плечах небесный свод. Долго не мог Посейдон найти прекрасную дочь Нерея. Наконец открыл ему ее убежище дельфин. За эту услугу Посейдон поместил его в число небесных созвездий. Посейдон похитил у Атласа прекрасную дочь Нерея и женился на ней.</a:t>
            </a:r>
          </a:p>
        </p:txBody>
      </p:sp>
      <p:sp>
        <p:nvSpPr>
          <p:cNvPr id="30723" name="Rectangle 7"/>
          <p:cNvSpPr>
            <a:spLocks noChangeArrowheads="1"/>
          </p:cNvSpPr>
          <p:nvPr/>
        </p:nvSpPr>
        <p:spPr bwMode="auto">
          <a:xfrm>
            <a:off x="3635375" y="642938"/>
            <a:ext cx="504031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ru-RU" b="1" i="1"/>
              <a:t>Посейдон</a:t>
            </a:r>
            <a:r>
              <a:rPr lang="ru-RU" i="1"/>
              <a:t> (рим. - Нептун) - сын Кроноса и Реи, брат Зевса, бог-олимпиец, повелитель морского царства и всех его обитателей.</a:t>
            </a:r>
            <a:r>
              <a:rPr lang="ru-RU"/>
              <a:t> </a:t>
            </a:r>
          </a:p>
        </p:txBody>
      </p:sp>
      <p:sp>
        <p:nvSpPr>
          <p:cNvPr id="30724" name="Text Box 8"/>
          <p:cNvSpPr txBox="1">
            <a:spLocks noChangeArrowheads="1"/>
          </p:cNvSpPr>
          <p:nvPr/>
        </p:nvSpPr>
        <p:spPr bwMode="auto">
          <a:xfrm>
            <a:off x="4572000" y="0"/>
            <a:ext cx="273685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algn="ctr" eaLnBrk="1" hangingPunct="1">
              <a:spcBef>
                <a:spcPct val="50000"/>
              </a:spcBef>
            </a:pPr>
            <a:r>
              <a:rPr lang="ru-RU" sz="4400" b="1">
                <a:solidFill>
                  <a:srgbClr val="C00000"/>
                </a:solidFill>
                <a:latin typeface="Monotype Corsiva" pitchFamily="66" charset="0"/>
              </a:rPr>
              <a:t>Посейдон</a:t>
            </a:r>
          </a:p>
        </p:txBody>
      </p:sp>
      <p:pic>
        <p:nvPicPr>
          <p:cNvPr id="1946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333750" cy="445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withEffect">
                                  <p:stCondLst>
                                    <p:cond delay="0"/>
                                  </p:stCondLst>
                                  <p:childTnLst>
                                    <p:set>
                                      <p:cBhvr>
                                        <p:cTn id="6" dur="1" fill="hold">
                                          <p:stCondLst>
                                            <p:cond delay="0"/>
                                          </p:stCondLst>
                                        </p:cTn>
                                        <p:tgtEl>
                                          <p:spTgt spid="19462"/>
                                        </p:tgtEl>
                                        <p:attrNameLst>
                                          <p:attrName>style.visibility</p:attrName>
                                        </p:attrNameLst>
                                      </p:cBhvr>
                                      <p:to>
                                        <p:strVal val="visible"/>
                                      </p:to>
                                    </p:set>
                                    <p:animEffect transition="in" filter="wedge">
                                      <p:cBhvr>
                                        <p:cTn id="7" dur="2000"/>
                                        <p:tgtEl>
                                          <p:spTgt spid="19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5006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5" descr="poseyd_triton">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00688" y="2000250"/>
            <a:ext cx="3643312" cy="485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63490"/>
                                        </p:tgtEl>
                                        <p:attrNameLst>
                                          <p:attrName>style.visibility</p:attrName>
                                        </p:attrNameLst>
                                      </p:cBhvr>
                                      <p:to>
                                        <p:strVal val="visible"/>
                                      </p:to>
                                    </p:set>
                                    <p:animEffect transition="in" filter="diamond(in)">
                                      <p:cBhvr>
                                        <p:cTn id="7" dur="2000"/>
                                        <p:tgtEl>
                                          <p:spTgt spid="63490"/>
                                        </p:tgtEl>
                                      </p:cBhvr>
                                    </p:animEffect>
                                  </p:childTnLst>
                                </p:cTn>
                              </p:par>
                            </p:childTnLst>
                          </p:cTn>
                        </p:par>
                        <p:par>
                          <p:cTn id="8" fill="hold" nodeType="afterGroup">
                            <p:stCondLst>
                              <p:cond delay="2000"/>
                            </p:stCondLst>
                            <p:childTnLst>
                              <p:par>
                                <p:cTn id="9" presetID="2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edge">
                                      <p:cBhvr>
                                        <p:cTn id="11"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74754"/>
                                        </p:tgtEl>
                                        <p:attrNameLst>
                                          <p:attrName>style.visibility</p:attrName>
                                        </p:attrNameLst>
                                      </p:cBhvr>
                                      <p:to>
                                        <p:strVal val="visible"/>
                                      </p:to>
                                    </p:set>
                                    <p:animEffect transition="in" filter="diamond(in)">
                                      <p:cBhvr>
                                        <p:cTn id="7" dur="2000"/>
                                        <p:tgtEl>
                                          <p:spTgt spid="747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6"/>
          <p:cNvSpPr>
            <a:spLocks noChangeArrowheads="1"/>
          </p:cNvSpPr>
          <p:nvPr/>
        </p:nvSpPr>
        <p:spPr bwMode="auto">
          <a:xfrm>
            <a:off x="3357563" y="928688"/>
            <a:ext cx="557212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ru-RU" sz="2000" b="1" i="1"/>
              <a:t>Арес</a:t>
            </a:r>
            <a:r>
              <a:rPr lang="ru-RU" sz="2000" i="1"/>
              <a:t> (рим. Марс) - бог жестокой и безжалостной войны, сын Геры и Зевса. Атрибуты бога - копье, горящий факел, собака, коршун.</a:t>
            </a:r>
          </a:p>
        </p:txBody>
      </p:sp>
      <p:sp>
        <p:nvSpPr>
          <p:cNvPr id="32771" name="Rectangle 8"/>
          <p:cNvSpPr>
            <a:spLocks noChangeArrowheads="1"/>
          </p:cNvSpPr>
          <p:nvPr/>
        </p:nvSpPr>
        <p:spPr bwMode="auto">
          <a:xfrm>
            <a:off x="3571875" y="2357438"/>
            <a:ext cx="5357813"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ru-RU"/>
              <a:t>	</a:t>
            </a:r>
            <a:r>
              <a:rPr lang="ru-RU" sz="2000"/>
              <a:t>Арес ненавидел Эйрену, богиню мира, и был неразлучен с Эридой, злостной богиней раздора.  Боги и люди боялись и презирали этого жестокого и неистового бога брани. </a:t>
            </a:r>
            <a:br>
              <a:rPr lang="ru-RU" sz="2000"/>
            </a:br>
            <a:r>
              <a:rPr lang="ru-RU" sz="2000"/>
              <a:t>	Богам нравилось тешить взгляд, наблюдая за сражениями смертных. Иногда они спускались на землю, чтобы помочь своим любимцам. Для Ареса же война была смыслом существования, и он никогда не задумывался над тем, справедлива она или нет. Обезумев при виде крови, Арес убивал всех без разбора, правых и виноватых.</a:t>
            </a:r>
            <a:r>
              <a:rPr lang="ru-RU"/>
              <a:t/>
            </a:r>
            <a:br>
              <a:rPr lang="ru-RU"/>
            </a:br>
            <a:endParaRPr lang="ru-RU"/>
          </a:p>
        </p:txBody>
      </p:sp>
      <p:sp>
        <p:nvSpPr>
          <p:cNvPr id="32772" name="Text Box 9"/>
          <p:cNvSpPr txBox="1">
            <a:spLocks noChangeArrowheads="1"/>
          </p:cNvSpPr>
          <p:nvPr/>
        </p:nvSpPr>
        <p:spPr bwMode="auto">
          <a:xfrm>
            <a:off x="4572000" y="0"/>
            <a:ext cx="2592388"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algn="ctr" eaLnBrk="1" hangingPunct="1">
              <a:spcBef>
                <a:spcPct val="50000"/>
              </a:spcBef>
            </a:pPr>
            <a:r>
              <a:rPr lang="ru-RU" sz="6600" b="1">
                <a:solidFill>
                  <a:srgbClr val="C00000"/>
                </a:solidFill>
                <a:latin typeface="Monotype Corsiva" pitchFamily="66" charset="0"/>
              </a:rPr>
              <a:t>Арес</a:t>
            </a:r>
          </a:p>
        </p:txBody>
      </p:sp>
      <p:pic>
        <p:nvPicPr>
          <p:cNvPr id="20485" name="Picture 10"/>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3571875" cy="507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20485"/>
                                        </p:tgtEl>
                                        <p:attrNameLst>
                                          <p:attrName>style.visibility</p:attrName>
                                        </p:attrNameLst>
                                      </p:cBhvr>
                                      <p:to>
                                        <p:strVal val="visible"/>
                                      </p:to>
                                    </p:set>
                                    <p:animEffect transition="in" filter="diamond(in)">
                                      <p:cBhvr>
                                        <p:cTn id="7" dur="2000"/>
                                        <p:tgtEl>
                                          <p:spTgt spid="204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00538" y="0"/>
            <a:ext cx="4843462"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5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357688" cy="592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65538"/>
                                        </p:tgtEl>
                                        <p:attrNameLst>
                                          <p:attrName>style.visibility</p:attrName>
                                        </p:attrNameLst>
                                      </p:cBhvr>
                                      <p:to>
                                        <p:strVal val="visible"/>
                                      </p:to>
                                    </p:set>
                                    <p:animEffect transition="in" filter="diamond(in)">
                                      <p:cBhvr>
                                        <p:cTn id="7" dur="2000"/>
                                        <p:tgtEl>
                                          <p:spTgt spid="65538"/>
                                        </p:tgtEl>
                                      </p:cBhvr>
                                    </p:animEffect>
                                  </p:childTnLst>
                                </p:cTn>
                              </p:par>
                            </p:childTnLst>
                          </p:cTn>
                        </p:par>
                        <p:par>
                          <p:cTn id="8" fill="hold" nodeType="afterGroup">
                            <p:stCondLst>
                              <p:cond delay="2000"/>
                            </p:stCondLst>
                            <p:childTnLst>
                              <p:par>
                                <p:cTn id="9" presetID="8" presetClass="entr" presetSubtype="16" fill="hold" nodeType="afterEffect">
                                  <p:stCondLst>
                                    <p:cond delay="0"/>
                                  </p:stCondLst>
                                  <p:childTnLst>
                                    <p:set>
                                      <p:cBhvr>
                                        <p:cTn id="10" dur="1" fill="hold">
                                          <p:stCondLst>
                                            <p:cond delay="0"/>
                                          </p:stCondLst>
                                        </p:cTn>
                                        <p:tgtEl>
                                          <p:spTgt spid="65539"/>
                                        </p:tgtEl>
                                        <p:attrNameLst>
                                          <p:attrName>style.visibility</p:attrName>
                                        </p:attrNameLst>
                                      </p:cBhvr>
                                      <p:to>
                                        <p:strVal val="visible"/>
                                      </p:to>
                                    </p:set>
                                    <p:animEffect transition="in" filter="diamond(in)">
                                      <p:cBhvr>
                                        <p:cTn id="11" dur="2000"/>
                                        <p:tgtEl>
                                          <p:spTgt spid="655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66562"/>
                                        </p:tgtEl>
                                        <p:attrNameLst>
                                          <p:attrName>style.visibility</p:attrName>
                                        </p:attrNameLst>
                                      </p:cBhvr>
                                      <p:to>
                                        <p:strVal val="visible"/>
                                      </p:to>
                                    </p:set>
                                    <p:animEffect transition="in" filter="dissolve">
                                      <p:cBhvr>
                                        <p:cTn id="7" dur="2000"/>
                                        <p:tgtEl>
                                          <p:spTgt spid="665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6"/>
          <p:cNvSpPr>
            <a:spLocks noChangeArrowheads="1"/>
          </p:cNvSpPr>
          <p:nvPr/>
        </p:nvSpPr>
        <p:spPr bwMode="auto">
          <a:xfrm>
            <a:off x="3357563" y="0"/>
            <a:ext cx="4143375"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ru-RU" sz="6000" b="1">
                <a:solidFill>
                  <a:srgbClr val="C00000"/>
                </a:solidFill>
                <a:latin typeface="Monotype Corsiva" pitchFamily="66" charset="0"/>
              </a:rPr>
              <a:t>Артемида</a:t>
            </a:r>
          </a:p>
          <a:p>
            <a:pPr eaLnBrk="0" hangingPunct="0"/>
            <a:endParaRPr lang="ru-RU" sz="2000"/>
          </a:p>
        </p:txBody>
      </p:sp>
      <p:sp>
        <p:nvSpPr>
          <p:cNvPr id="35843" name="Rectangle 7"/>
          <p:cNvSpPr>
            <a:spLocks noChangeArrowheads="1"/>
          </p:cNvSpPr>
          <p:nvPr/>
        </p:nvSpPr>
        <p:spPr bwMode="auto">
          <a:xfrm>
            <a:off x="3000375" y="1214438"/>
            <a:ext cx="5675313"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ru-RU" sz="2000" b="1" i="1"/>
              <a:t>Артемида</a:t>
            </a:r>
            <a:r>
              <a:rPr lang="ru-RU" sz="2000" i="1"/>
              <a:t> ( Диана) - дочь Зевса и Латоны (Лето), сестра-близнец Аполлона. Артемида - богиня-охотница, покровительница животных, богиня плодородия. Символы богини - лань и медведица.</a:t>
            </a:r>
          </a:p>
        </p:txBody>
      </p:sp>
      <p:sp>
        <p:nvSpPr>
          <p:cNvPr id="35844" name="Rectangle 8"/>
          <p:cNvSpPr>
            <a:spLocks noChangeArrowheads="1"/>
          </p:cNvSpPr>
          <p:nvPr/>
        </p:nvSpPr>
        <p:spPr bwMode="auto">
          <a:xfrm>
            <a:off x="3000375" y="3429000"/>
            <a:ext cx="5603875" cy="3046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ru-RU" sz="2400"/>
              <a:t>Прекрасная, как ясный день, с луком и колчаном за плечами весело охотится Артемида со своими спутницами - нимфами. Любит отдыхать Артемида в прохладных гротах вдали от взоров смертных. Горе тому, кто нарушит ее покой или усомнится в ее могуществе.</a:t>
            </a:r>
          </a:p>
        </p:txBody>
      </p:sp>
      <p:pic>
        <p:nvPicPr>
          <p:cNvPr id="21509"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886075" cy="523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21509"/>
                                        </p:tgtEl>
                                        <p:attrNameLst>
                                          <p:attrName>style.visibility</p:attrName>
                                        </p:attrNameLst>
                                      </p:cBhvr>
                                      <p:to>
                                        <p:strVal val="visible"/>
                                      </p:to>
                                    </p:set>
                                    <p:animEffect transition="in" filter="checkerboard(across)">
                                      <p:cBhvr>
                                        <p:cTn id="7" dur="2000"/>
                                        <p:tgtEl>
                                          <p:spTgt spid="21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57563" y="0"/>
            <a:ext cx="578643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8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714625"/>
            <a:ext cx="3286125"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67586"/>
                                        </p:tgtEl>
                                        <p:attrNameLst>
                                          <p:attrName>style.visibility</p:attrName>
                                        </p:attrNameLst>
                                      </p:cBhvr>
                                      <p:to>
                                        <p:strVal val="visible"/>
                                      </p:to>
                                    </p:set>
                                    <p:animEffect transition="in" filter="diamond(in)">
                                      <p:cBhvr>
                                        <p:cTn id="7" dur="2000"/>
                                        <p:tgtEl>
                                          <p:spTgt spid="67586"/>
                                        </p:tgtEl>
                                      </p:cBhvr>
                                    </p:animEffect>
                                  </p:childTnLst>
                                </p:cTn>
                              </p:par>
                            </p:childTnLst>
                          </p:cTn>
                        </p:par>
                        <p:par>
                          <p:cTn id="8" fill="hold" nodeType="afterGroup">
                            <p:stCondLst>
                              <p:cond delay="2000"/>
                            </p:stCondLst>
                            <p:childTnLst>
                              <p:par>
                                <p:cTn id="9" presetID="20" presetClass="entr" presetSubtype="0" fill="hold" nodeType="afterEffect">
                                  <p:stCondLst>
                                    <p:cond delay="0"/>
                                  </p:stCondLst>
                                  <p:childTnLst>
                                    <p:set>
                                      <p:cBhvr>
                                        <p:cTn id="10" dur="1" fill="hold">
                                          <p:stCondLst>
                                            <p:cond delay="0"/>
                                          </p:stCondLst>
                                        </p:cTn>
                                        <p:tgtEl>
                                          <p:spTgt spid="67587"/>
                                        </p:tgtEl>
                                        <p:attrNameLst>
                                          <p:attrName>style.visibility</p:attrName>
                                        </p:attrNameLst>
                                      </p:cBhvr>
                                      <p:to>
                                        <p:strVal val="visible"/>
                                      </p:to>
                                    </p:set>
                                    <p:animEffect transition="in" filter="wedge">
                                      <p:cBhvr>
                                        <p:cTn id="11" dur="2000"/>
                                        <p:tgtEl>
                                          <p:spTgt spid="675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5721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68610"/>
                                        </p:tgtEl>
                                        <p:attrNameLst>
                                          <p:attrName>style.visibility</p:attrName>
                                        </p:attrNameLst>
                                      </p:cBhvr>
                                      <p:to>
                                        <p:strVal val="visible"/>
                                      </p:to>
                                    </p:set>
                                    <p:animEffect transition="in" filter="diamond(in)">
                                      <p:cBhvr>
                                        <p:cTn id="7" dur="2000"/>
                                        <p:tgtEl>
                                          <p:spTgt spid="686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6"/>
          <p:cNvSpPr>
            <a:spLocks noChangeArrowheads="1"/>
          </p:cNvSpPr>
          <p:nvPr/>
        </p:nvSpPr>
        <p:spPr bwMode="auto">
          <a:xfrm>
            <a:off x="4356100" y="0"/>
            <a:ext cx="32162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ru-RU" sz="5400" b="1">
                <a:solidFill>
                  <a:srgbClr val="C00000"/>
                </a:solidFill>
                <a:latin typeface="Monotype Corsiva" pitchFamily="66" charset="0"/>
              </a:rPr>
              <a:t>Аид</a:t>
            </a:r>
            <a:r>
              <a:rPr lang="ru-RU" sz="5400">
                <a:solidFill>
                  <a:srgbClr val="C00000"/>
                </a:solidFill>
                <a:latin typeface="Monotype Corsiva" pitchFamily="66" charset="0"/>
              </a:rPr>
              <a:t> </a:t>
            </a:r>
          </a:p>
        </p:txBody>
      </p:sp>
      <p:sp>
        <p:nvSpPr>
          <p:cNvPr id="38915" name="Rectangle 7"/>
          <p:cNvSpPr>
            <a:spLocks noChangeArrowheads="1"/>
          </p:cNvSpPr>
          <p:nvPr/>
        </p:nvSpPr>
        <p:spPr bwMode="auto">
          <a:xfrm>
            <a:off x="3929063" y="857250"/>
            <a:ext cx="5214937" cy="612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ru-RU" sz="1800" b="1" i="1"/>
              <a:t>Аид</a:t>
            </a:r>
            <a:r>
              <a:rPr lang="ru-RU" sz="1800" i="1"/>
              <a:t> (рим. - Плутон) - сын Кроноса и Реи, брат Зевса, властитель царства мертвых.</a:t>
            </a:r>
          </a:p>
          <a:p>
            <a:pPr algn="ctr"/>
            <a:r>
              <a:rPr lang="ru-RU"/>
              <a:t> </a:t>
            </a:r>
          </a:p>
          <a:p>
            <a:pPr algn="ctr"/>
            <a:r>
              <a:rPr lang="ru-RU" sz="1800"/>
              <a:t>Глубоко под землей царит неумолимый мрачный брат Зевса Аид. Никогда не проникают туда лучи яркого солнца. Царство его - мир мертвых - также называют Аидом или Гадесом.</a:t>
            </a:r>
            <a:br>
              <a:rPr lang="ru-RU" sz="1800"/>
            </a:br>
            <a:r>
              <a:rPr lang="ru-RU" sz="1800"/>
              <a:t>Мрачные реки текут в нем. Там протекает священная река Стикс, водами которой клянутся сами боги. Катят там свои волны Коцит и Ахеронт; души умерших оглашают стенаниями их мрачные берега. В подземном царстве струятся и дающие забвение всего земного воды реки Леты. Трехглавый пес Кербер, на шее которого движутся с грозным шипением змеи, сторожит выход. Суровый старый Харон, перевозчик душ умерших, не повезет через мрачные воды Ахеронта ни одну душу обратно, туда, где светит ярко солнце жизни.</a:t>
            </a:r>
          </a:p>
          <a:p>
            <a:pPr algn="ctr"/>
            <a:endParaRPr lang="ru-RU"/>
          </a:p>
        </p:txBody>
      </p:sp>
      <p:pic>
        <p:nvPicPr>
          <p:cNvPr id="22533"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000500" cy="521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0" presetClass="entr" presetSubtype="0" fill="hold" nodeType="withEffect">
                                  <p:stCondLst>
                                    <p:cond delay="0"/>
                                  </p:stCondLst>
                                  <p:childTnLst>
                                    <p:set>
                                      <p:cBhvr>
                                        <p:cTn id="6" dur="1" fill="hold">
                                          <p:stCondLst>
                                            <p:cond delay="0"/>
                                          </p:stCondLst>
                                        </p:cTn>
                                        <p:tgtEl>
                                          <p:spTgt spid="22533"/>
                                        </p:tgtEl>
                                        <p:attrNameLst>
                                          <p:attrName>style.visibility</p:attrName>
                                        </p:attrNameLst>
                                      </p:cBhvr>
                                      <p:to>
                                        <p:strVal val="visible"/>
                                      </p:to>
                                    </p:set>
                                    <p:animEffect transition="in" filter="wedge">
                                      <p:cBhvr>
                                        <p:cTn id="7" dur="2000"/>
                                        <p:tgtEl>
                                          <p:spTgt spid="22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7" name="Rectangle 7">
            <a:hlinkClick r:id="rId2" action="ppaction://hlinksldjump"/>
          </p:cNvPr>
          <p:cNvSpPr>
            <a:spLocks noChangeArrowheads="1"/>
          </p:cNvSpPr>
          <p:nvPr/>
        </p:nvSpPr>
        <p:spPr bwMode="auto">
          <a:xfrm>
            <a:off x="3714750" y="1000125"/>
            <a:ext cx="5176838" cy="585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ru-RU" sz="2000" b="1" i="1"/>
              <a:t>Зевс</a:t>
            </a:r>
            <a:r>
              <a:rPr lang="ru-RU" sz="2000" i="1"/>
              <a:t> (Зевс-Кронид, рим. - Юпитер) - сын Кроноса и Реи. Самый могущественный из олимпийцев, повелитель всех богов.</a:t>
            </a:r>
            <a:endParaRPr lang="ru-RU" sz="2000" b="1"/>
          </a:p>
          <a:p>
            <a:pPr algn="ctr"/>
            <a:r>
              <a:rPr lang="ru-RU" sz="2000" b="1"/>
              <a:t>Рождение Зевса</a:t>
            </a:r>
          </a:p>
          <a:p>
            <a:pPr algn="ctr"/>
            <a:r>
              <a:rPr lang="ru-RU" sz="2000"/>
              <a:t>Кронос боялся, что его дети восстанут против него, и потому повелел Рее приносить ему рождавшихся детей и проглатывал их. Но Рея спрятала последнего ребенка в на острове Крит, в глубокой пещере, а Кроносу отдала камень, завернутый в пеленки. </a:t>
            </a:r>
            <a:br>
              <a:rPr lang="ru-RU" sz="2000"/>
            </a:br>
            <a:r>
              <a:rPr lang="ru-RU" sz="2000"/>
              <a:t>За Зевсом ухаживали нимфы </a:t>
            </a:r>
            <a:r>
              <a:rPr lang="ru-RU" sz="2000" i="1"/>
              <a:t>Адрастея</a:t>
            </a:r>
            <a:r>
              <a:rPr lang="ru-RU" sz="2000"/>
              <a:t> и  </a:t>
            </a:r>
            <a:r>
              <a:rPr lang="ru-RU" sz="2000" i="1"/>
              <a:t>Идея</a:t>
            </a:r>
            <a:r>
              <a:rPr lang="ru-RU" sz="2000"/>
              <a:t>.   Они вскормили его молоком божественной козы </a:t>
            </a:r>
            <a:r>
              <a:rPr lang="ru-RU" sz="2000" i="1"/>
              <a:t>Амальтеи</a:t>
            </a:r>
            <a:r>
              <a:rPr lang="ru-RU" sz="2000"/>
              <a:t>. Всякий раз, когда младенец Зевс плакал, юные </a:t>
            </a:r>
            <a:r>
              <a:rPr lang="ru-RU" sz="2000" i="1"/>
              <a:t>куреты</a:t>
            </a:r>
            <a:r>
              <a:rPr lang="ru-RU" sz="2000"/>
              <a:t>, охранявшие вход в пещеру, ударяли в щиты мечами, чтобы Кронос не услышал его плача. </a:t>
            </a:r>
          </a:p>
          <a:p>
            <a:pPr algn="ctr"/>
            <a:endParaRPr lang="ru-RU"/>
          </a:p>
        </p:txBody>
      </p:sp>
      <p:pic>
        <p:nvPicPr>
          <p:cNvPr id="15363" name="Picture 8" descr="bg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65650" y="3422650"/>
            <a:ext cx="12700"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Text Box 12"/>
          <p:cNvSpPr txBox="1">
            <a:spLocks noChangeArrowheads="1"/>
          </p:cNvSpPr>
          <p:nvPr/>
        </p:nvSpPr>
        <p:spPr bwMode="auto">
          <a:xfrm>
            <a:off x="4572000" y="0"/>
            <a:ext cx="37147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algn="ctr" eaLnBrk="1" hangingPunct="1">
              <a:spcBef>
                <a:spcPct val="50000"/>
              </a:spcBef>
            </a:pPr>
            <a:r>
              <a:rPr lang="ru-RU" sz="6000" b="1">
                <a:solidFill>
                  <a:srgbClr val="C00000"/>
                </a:solidFill>
                <a:latin typeface="Monotype Corsiva" pitchFamily="66" charset="0"/>
              </a:rPr>
              <a:t>Зевс</a:t>
            </a:r>
          </a:p>
        </p:txBody>
      </p:sp>
      <p:pic>
        <p:nvPicPr>
          <p:cNvPr id="9221"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3429000" cy="428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9221"/>
                                        </p:tgtEl>
                                        <p:attrNameLst>
                                          <p:attrName>style.visibility</p:attrName>
                                        </p:attrNameLst>
                                      </p:cBhvr>
                                      <p:to>
                                        <p:strVal val="visible"/>
                                      </p:to>
                                    </p:set>
                                    <p:animEffect transition="in" filter="checkerboard(across)">
                                      <p:cBhvr>
                                        <p:cTn id="7" dur="500"/>
                                        <p:tgtEl>
                                          <p:spTgt spid="9221"/>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291847"/>
                                        </p:tgtEl>
                                        <p:attrNameLst>
                                          <p:attrName>style.visibility</p:attrName>
                                        </p:attrNameLst>
                                      </p:cBhvr>
                                      <p:to>
                                        <p:strVal val="visible"/>
                                      </p:to>
                                    </p:set>
                                    <p:animEffect transition="in" filter="checkerboard(across)">
                                      <p:cBhvr>
                                        <p:cTn id="10" dur="500"/>
                                        <p:tgtEl>
                                          <p:spTgt spid="2918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nodeType="with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checkerboard(across)">
                                      <p:cBhvr>
                                        <p:cTn id="7" dur="5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1435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9188" y="785813"/>
            <a:ext cx="4214812" cy="564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16" fill="hold" nodeType="with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box(in)">
                                      <p:cBhvr>
                                        <p:cTn id="7" dur="500"/>
                                        <p:tgtEl>
                                          <p:spTgt spid="11267"/>
                                        </p:tgtEl>
                                      </p:cBhvr>
                                    </p:animEffect>
                                  </p:childTnLst>
                                </p:cTn>
                              </p:par>
                            </p:childTnLst>
                          </p:cTn>
                        </p:par>
                        <p:par>
                          <p:cTn id="8" fill="hold" nodeType="afterGroup">
                            <p:stCondLst>
                              <p:cond delay="500"/>
                            </p:stCondLst>
                            <p:childTnLst>
                              <p:par>
                                <p:cTn id="9" presetID="8" presetClass="entr" presetSubtype="16" fill="hold" nodeType="afterEffect">
                                  <p:stCondLst>
                                    <p:cond delay="0"/>
                                  </p:stCondLst>
                                  <p:childTnLst>
                                    <p:set>
                                      <p:cBhvr>
                                        <p:cTn id="10" dur="1" fill="hold">
                                          <p:stCondLst>
                                            <p:cond delay="0"/>
                                          </p:stCondLst>
                                        </p:cTn>
                                        <p:tgtEl>
                                          <p:spTgt spid="11266"/>
                                        </p:tgtEl>
                                        <p:attrNameLst>
                                          <p:attrName>style.visibility</p:attrName>
                                        </p:attrNameLst>
                                      </p:cBhvr>
                                      <p:to>
                                        <p:strVal val="visible"/>
                                      </p:to>
                                    </p:set>
                                    <p:animEffect transition="in" filter="diamond(in)">
                                      <p:cBhvr>
                                        <p:cTn id="11" dur="1000"/>
                                        <p:tgtEl>
                                          <p:spTgt spid="112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3"/>
          <p:cNvSpPr>
            <a:spLocks noChangeArrowheads="1"/>
          </p:cNvSpPr>
          <p:nvPr/>
        </p:nvSpPr>
        <p:spPr bwMode="auto">
          <a:xfrm>
            <a:off x="2916238" y="981075"/>
            <a:ext cx="5976937" cy="6124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ru-RU" sz="2800" b="1" i="1"/>
              <a:t>Гера</a:t>
            </a:r>
            <a:r>
              <a:rPr lang="ru-RU" sz="2800" i="1"/>
              <a:t> (рим. Юнона) - дочь Кроноса и Реи, сестра и законная жена Зевса, покровительница браков, супружеской любви и родов.. </a:t>
            </a:r>
          </a:p>
          <a:p>
            <a:pPr algn="ctr"/>
            <a:endParaRPr lang="ru-RU" sz="2800"/>
          </a:p>
          <a:p>
            <a:pPr algn="ctr"/>
            <a:r>
              <a:rPr lang="ru-RU" sz="2800"/>
              <a:t>Гера родилась на острове Самос (вариант - Аргосе, отсюда прозвище "Аргея") и сразу после рождения была проглочена своим отцом.</a:t>
            </a:r>
            <a:br>
              <a:rPr lang="ru-RU" sz="2800"/>
            </a:br>
            <a:r>
              <a:rPr lang="ru-RU" sz="2800"/>
              <a:t>После свержения Кроноса ее брат Зевс освободил всех проглоченных детей.</a:t>
            </a:r>
            <a:br>
              <a:rPr lang="ru-RU" sz="2800"/>
            </a:br>
            <a:endParaRPr lang="ru-RU" sz="2800" b="1" i="1"/>
          </a:p>
        </p:txBody>
      </p:sp>
      <p:sp>
        <p:nvSpPr>
          <p:cNvPr id="18435" name="Text Box 14"/>
          <p:cNvSpPr txBox="1">
            <a:spLocks noChangeArrowheads="1"/>
          </p:cNvSpPr>
          <p:nvPr/>
        </p:nvSpPr>
        <p:spPr bwMode="auto">
          <a:xfrm>
            <a:off x="4427538" y="0"/>
            <a:ext cx="1944687"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algn="ctr" eaLnBrk="1" hangingPunct="1">
              <a:spcBef>
                <a:spcPct val="50000"/>
              </a:spcBef>
            </a:pPr>
            <a:r>
              <a:rPr lang="ru-RU" sz="6600" b="1">
                <a:solidFill>
                  <a:srgbClr val="C00000"/>
                </a:solidFill>
                <a:latin typeface="Monotype Corsiva" pitchFamily="66" charset="0"/>
              </a:rPr>
              <a:t>Гера</a:t>
            </a:r>
          </a:p>
        </p:txBody>
      </p:sp>
      <p:pic>
        <p:nvPicPr>
          <p:cNvPr id="12292" name="Picture 1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928938" cy="478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nodeType="withEffect">
                                  <p:stCondLst>
                                    <p:cond delay="0"/>
                                  </p:stCondLst>
                                  <p:childTnLst>
                                    <p:set>
                                      <p:cBhvr>
                                        <p:cTn id="6" dur="1" fill="hold">
                                          <p:stCondLst>
                                            <p:cond delay="0"/>
                                          </p:stCondLst>
                                        </p:cTn>
                                        <p:tgtEl>
                                          <p:spTgt spid="12292"/>
                                        </p:tgtEl>
                                        <p:attrNameLst>
                                          <p:attrName>style.visibility</p:attrName>
                                        </p:attrNameLst>
                                      </p:cBhvr>
                                      <p:to>
                                        <p:strVal val="visible"/>
                                      </p:to>
                                    </p:set>
                                    <p:animEffect transition="in" filter="strips(downLeft)">
                                      <p:cBhvr>
                                        <p:cTn id="7"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5929313"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with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dissolve">
                                      <p:cBhvr>
                                        <p:cTn id="7" dur="5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6"/>
          <p:cNvSpPr>
            <a:spLocks noChangeArrowheads="1"/>
          </p:cNvSpPr>
          <p:nvPr/>
        </p:nvSpPr>
        <p:spPr bwMode="auto">
          <a:xfrm>
            <a:off x="3419475" y="928688"/>
            <a:ext cx="5472113" cy="233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ru-RU" b="1" i="1"/>
              <a:t>Афина</a:t>
            </a:r>
            <a:r>
              <a:rPr lang="ru-RU" i="1"/>
              <a:t> (Паллада)- первая дочь Зевса и Метиды, богиня-воительница, защитница городов, покровительница наук, земледелия, ремесел. В Аттике Афина - главное божество страны. Она победила самого Посейдона в споре за обладание Афинами, даровав афинянам священное дерево - маслину, и стала покровительницей афинского народа. Главный храм богини в Афинах - Парфенон.</a:t>
            </a:r>
            <a:r>
              <a:rPr lang="ru-RU"/>
              <a:t> </a:t>
            </a:r>
          </a:p>
          <a:p>
            <a:pPr algn="ctr" eaLnBrk="0" hangingPunct="0"/>
            <a:endParaRPr lang="ru-RU" sz="1800"/>
          </a:p>
        </p:txBody>
      </p:sp>
      <p:sp>
        <p:nvSpPr>
          <p:cNvPr id="20483" name="Rectangle 7"/>
          <p:cNvSpPr>
            <a:spLocks noChangeArrowheads="1"/>
          </p:cNvSpPr>
          <p:nvPr/>
        </p:nvSpPr>
        <p:spPr bwMode="auto">
          <a:xfrm>
            <a:off x="2376488" y="3143250"/>
            <a:ext cx="6767512" cy="3540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r>
              <a:rPr lang="ru-RU"/>
              <a:t>	Афина покровительствует героям Греции, дает им мудрые советы и помогает во время опасности. Она хранит города, крепости и их стены. А девушки Греции особо чтут Афину за ее покровительство в рукоделии.</a:t>
            </a:r>
            <a:br>
              <a:rPr lang="ru-RU"/>
            </a:br>
            <a:r>
              <a:rPr lang="ru-RU"/>
              <a:t>	Родившись из головы Зевса, Афина была мудрее всех других богов и богинь. Зная это, Зевс сажал Афину рядом и советовался с ней, прежде чем что-либо предпринять.</a:t>
            </a:r>
            <a:br>
              <a:rPr lang="ru-RU"/>
            </a:br>
            <a:r>
              <a:rPr lang="ru-RU"/>
              <a:t>И люди, желая улучшить свою жизнь, обращались к Афине за помощью и советом. Она научила дев вытягивать из шерсти нити, сплетать их в плотную ткань и украшать ее узорами. Одним юношам она показала, как очищать шкуры, как смягчать грубую кожу в котлах и изготавливать из нее мягкую и удобную обувь, другим дала в руки острые топоры, обучив их вырезать мебель, третьим вручила узду для усмирения диких коней, которые стали служить людям. </a:t>
            </a:r>
          </a:p>
        </p:txBody>
      </p:sp>
      <p:sp>
        <p:nvSpPr>
          <p:cNvPr id="20484" name="Text Box 8"/>
          <p:cNvSpPr txBox="1">
            <a:spLocks noChangeArrowheads="1"/>
          </p:cNvSpPr>
          <p:nvPr/>
        </p:nvSpPr>
        <p:spPr bwMode="auto">
          <a:xfrm>
            <a:off x="4786313" y="0"/>
            <a:ext cx="230663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algn="ctr" eaLnBrk="1" hangingPunct="1">
              <a:spcBef>
                <a:spcPct val="50000"/>
              </a:spcBef>
            </a:pPr>
            <a:r>
              <a:rPr lang="ru-RU" sz="6000" b="1">
                <a:solidFill>
                  <a:srgbClr val="C00000"/>
                </a:solidFill>
                <a:latin typeface="Monotype Corsiva" pitchFamily="66" charset="0"/>
              </a:rPr>
              <a:t>Афина</a:t>
            </a:r>
          </a:p>
        </p:txBody>
      </p:sp>
      <p:pic>
        <p:nvPicPr>
          <p:cNvPr id="14341" name="Picture 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2357438" cy="485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14341"/>
                                        </p:tgtEl>
                                        <p:attrNameLst>
                                          <p:attrName>style.visibility</p:attrName>
                                        </p:attrNameLst>
                                      </p:cBhvr>
                                      <p:to>
                                        <p:strVal val="visible"/>
                                      </p:to>
                                    </p:set>
                                    <p:animEffect transition="in" filter="diamond(in)">
                                      <p:cBhvr>
                                        <p:cTn id="7" dur="2000"/>
                                        <p:tgtEl>
                                          <p:spTgt spid="143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6313" y="0"/>
            <a:ext cx="435768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3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48577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med">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8" presetClass="entr" presetSubtype="16" fill="hold" nodeType="withEffect">
                                  <p:stCondLst>
                                    <p:cond delay="0"/>
                                  </p:stCondLst>
                                  <p:childTnLst>
                                    <p:set>
                                      <p:cBhvr>
                                        <p:cTn id="6" dur="1" fill="hold">
                                          <p:stCondLst>
                                            <p:cond delay="0"/>
                                          </p:stCondLst>
                                        </p:cTn>
                                        <p:tgtEl>
                                          <p:spTgt spid="59396"/>
                                        </p:tgtEl>
                                        <p:attrNameLst>
                                          <p:attrName>style.visibility</p:attrName>
                                        </p:attrNameLst>
                                      </p:cBhvr>
                                      <p:to>
                                        <p:strVal val="visible"/>
                                      </p:to>
                                    </p:set>
                                    <p:animEffect transition="in" filter="diamond(in)">
                                      <p:cBhvr>
                                        <p:cTn id="7" dur="2000"/>
                                        <p:tgtEl>
                                          <p:spTgt spid="59396"/>
                                        </p:tgtEl>
                                      </p:cBhvr>
                                    </p:animEffect>
                                  </p:childTnLst>
                                </p:cTn>
                              </p:par>
                            </p:childTnLst>
                          </p:cTn>
                        </p:par>
                        <p:par>
                          <p:cTn id="8" fill="hold" nodeType="afterGroup">
                            <p:stCondLst>
                              <p:cond delay="2000"/>
                            </p:stCondLst>
                            <p:childTnLst>
                              <p:par>
                                <p:cTn id="9" presetID="5" presetClass="entr" presetSubtype="10" fill="hold" nodeType="afterEffect">
                                  <p:stCondLst>
                                    <p:cond delay="0"/>
                                  </p:stCondLst>
                                  <p:childTnLst>
                                    <p:set>
                                      <p:cBhvr>
                                        <p:cTn id="10" dur="1" fill="hold">
                                          <p:stCondLst>
                                            <p:cond delay="0"/>
                                          </p:stCondLst>
                                        </p:cTn>
                                        <p:tgtEl>
                                          <p:spTgt spid="59395"/>
                                        </p:tgtEl>
                                        <p:attrNameLst>
                                          <p:attrName>style.visibility</p:attrName>
                                        </p:attrNameLst>
                                      </p:cBhvr>
                                      <p:to>
                                        <p:strVal val="visible"/>
                                      </p:to>
                                    </p:set>
                                    <p:animEffect transition="in" filter="checkerboard(across)">
                                      <p:cBhvr>
                                        <p:cTn id="11" dur="2000"/>
                                        <p:tgtEl>
                                          <p:spTgt spid="593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Balance">
  <a:themeElements>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fontScheme name="Balance">
      <a:majorFont>
        <a:latin typeface="Arial"/>
        <a:ea typeface=""/>
        <a:cs typeface=""/>
      </a:majorFont>
      <a:minorFont>
        <a:latin typeface="Tahoma"/>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alance 1">
        <a:dk1>
          <a:srgbClr val="663300"/>
        </a:dk1>
        <a:lt1>
          <a:srgbClr val="FFFFFF"/>
        </a:lt1>
        <a:dk2>
          <a:srgbClr val="996600"/>
        </a:dk2>
        <a:lt2>
          <a:srgbClr val="DBBD71"/>
        </a:lt2>
        <a:accent1>
          <a:srgbClr val="F8A500"/>
        </a:accent1>
        <a:accent2>
          <a:srgbClr val="808000"/>
        </a:accent2>
        <a:accent3>
          <a:srgbClr val="CAB8AA"/>
        </a:accent3>
        <a:accent4>
          <a:srgbClr val="DADADA"/>
        </a:accent4>
        <a:accent5>
          <a:srgbClr val="FBCFAA"/>
        </a:accent5>
        <a:accent6>
          <a:srgbClr val="737300"/>
        </a:accent6>
        <a:hlink>
          <a:srgbClr val="FFCC66"/>
        </a:hlink>
        <a:folHlink>
          <a:srgbClr val="CCA500"/>
        </a:folHlink>
      </a:clrScheme>
      <a:clrMap bg1="dk2" tx1="lt1" bg2="dk1" tx2="lt2" accent1="accent1" accent2="accent2" accent3="accent3" accent4="accent4" accent5="accent5" accent6="accent6" hlink="hlink" folHlink="folHlink"/>
    </a:extraClrScheme>
    <a:extraClrScheme>
      <a:clrScheme name="Balance 2">
        <a:dk1>
          <a:srgbClr val="660000"/>
        </a:dk1>
        <a:lt1>
          <a:srgbClr val="FFFFFF"/>
        </a:lt1>
        <a:dk2>
          <a:srgbClr val="800000"/>
        </a:dk2>
        <a:lt2>
          <a:srgbClr val="FFFFCC"/>
        </a:lt2>
        <a:accent1>
          <a:srgbClr val="CC6600"/>
        </a:accent1>
        <a:accent2>
          <a:srgbClr val="BE7960"/>
        </a:accent2>
        <a:accent3>
          <a:srgbClr val="C0AAAA"/>
        </a:accent3>
        <a:accent4>
          <a:srgbClr val="DADADA"/>
        </a:accent4>
        <a:accent5>
          <a:srgbClr val="E2B8AA"/>
        </a:accent5>
        <a:accent6>
          <a:srgbClr val="AC6D56"/>
        </a:accent6>
        <a:hlink>
          <a:srgbClr val="FFFF99"/>
        </a:hlink>
        <a:folHlink>
          <a:srgbClr val="E5B325"/>
        </a:folHlink>
      </a:clrScheme>
      <a:clrMap bg1="dk2" tx1="lt1" bg2="dk1" tx2="lt2" accent1="accent1" accent2="accent2" accent3="accent3" accent4="accent4" accent5="accent5" accent6="accent6" hlink="hlink" folHlink="folHlink"/>
    </a:extraClrScheme>
    <a:extraClrScheme>
      <a:clrScheme name="Balance 3">
        <a:dk1>
          <a:srgbClr val="003300"/>
        </a:dk1>
        <a:lt1>
          <a:srgbClr val="FFFFFF"/>
        </a:lt1>
        <a:dk2>
          <a:srgbClr val="4D6A2A"/>
        </a:dk2>
        <a:lt2>
          <a:srgbClr val="CCFF99"/>
        </a:lt2>
        <a:accent1>
          <a:srgbClr val="2EB62E"/>
        </a:accent1>
        <a:accent2>
          <a:srgbClr val="527C3A"/>
        </a:accent2>
        <a:accent3>
          <a:srgbClr val="B2B9AC"/>
        </a:accent3>
        <a:accent4>
          <a:srgbClr val="DADADA"/>
        </a:accent4>
        <a:accent5>
          <a:srgbClr val="ADD7AD"/>
        </a:accent5>
        <a:accent6>
          <a:srgbClr val="497034"/>
        </a:accent6>
        <a:hlink>
          <a:srgbClr val="DDD800"/>
        </a:hlink>
        <a:folHlink>
          <a:srgbClr val="009999"/>
        </a:folHlink>
      </a:clrScheme>
      <a:clrMap bg1="dk2" tx1="lt1" bg2="dk1" tx2="lt2" accent1="accent1" accent2="accent2" accent3="accent3" accent4="accent4" accent5="accent5" accent6="accent6" hlink="hlink" folHlink="folHlink"/>
    </a:extraClrScheme>
    <a:extraClrScheme>
      <a:clrScheme name="Balance 4">
        <a:dk1>
          <a:srgbClr val="005A58"/>
        </a:dk1>
        <a:lt1>
          <a:srgbClr val="FFFFFF"/>
        </a:lt1>
        <a:dk2>
          <a:srgbClr val="00716E"/>
        </a:dk2>
        <a:lt2>
          <a:srgbClr val="FFFF99"/>
        </a:lt2>
        <a:accent1>
          <a:srgbClr val="2DB3B0"/>
        </a:accent1>
        <a:accent2>
          <a:srgbClr val="6D6FC7"/>
        </a:accent2>
        <a:accent3>
          <a:srgbClr val="AABBBA"/>
        </a:accent3>
        <a:accent4>
          <a:srgbClr val="DADADA"/>
        </a:accent4>
        <a:accent5>
          <a:srgbClr val="ADD6D4"/>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alance 5">
        <a:dk1>
          <a:srgbClr val="003366"/>
        </a:dk1>
        <a:lt1>
          <a:srgbClr val="FFFFFF"/>
        </a:lt1>
        <a:dk2>
          <a:srgbClr val="2B5481"/>
        </a:dk2>
        <a:lt2>
          <a:srgbClr val="E5FFFF"/>
        </a:lt2>
        <a:accent1>
          <a:srgbClr val="336699"/>
        </a:accent1>
        <a:accent2>
          <a:srgbClr val="00B000"/>
        </a:accent2>
        <a:accent3>
          <a:srgbClr val="ACB3C1"/>
        </a:accent3>
        <a:accent4>
          <a:srgbClr val="DADADA"/>
        </a:accent4>
        <a:accent5>
          <a:srgbClr val="ADB8CA"/>
        </a:accent5>
        <a:accent6>
          <a:srgbClr val="009F00"/>
        </a:accent6>
        <a:hlink>
          <a:srgbClr val="00CCFF"/>
        </a:hlink>
        <a:folHlink>
          <a:srgbClr val="B5FFFB"/>
        </a:folHlink>
      </a:clrScheme>
      <a:clrMap bg1="dk2" tx1="lt1" bg2="dk1" tx2="lt2" accent1="accent1" accent2="accent2" accent3="accent3" accent4="accent4" accent5="accent5" accent6="accent6" hlink="hlink" folHlink="folHlink"/>
    </a:extraClrScheme>
    <a:extraClrScheme>
      <a:clrScheme name="Balance 6">
        <a:dk1>
          <a:srgbClr val="2F2D25"/>
        </a:dk1>
        <a:lt1>
          <a:srgbClr val="FFFFFF"/>
        </a:lt1>
        <a:dk2>
          <a:srgbClr val="656151"/>
        </a:dk2>
        <a:lt2>
          <a:srgbClr val="FFFFCC"/>
        </a:lt2>
        <a:accent1>
          <a:srgbClr val="818173"/>
        </a:accent1>
        <a:accent2>
          <a:srgbClr val="809EA8"/>
        </a:accent2>
        <a:accent3>
          <a:srgbClr val="B8B7B3"/>
        </a:accent3>
        <a:accent4>
          <a:srgbClr val="DADADA"/>
        </a:accent4>
        <a:accent5>
          <a:srgbClr val="C1C1BC"/>
        </a:accent5>
        <a:accent6>
          <a:srgbClr val="738F98"/>
        </a:accent6>
        <a:hlink>
          <a:srgbClr val="E2C86A"/>
        </a:hlink>
        <a:folHlink>
          <a:srgbClr val="B7B6A3"/>
        </a:folHlink>
      </a:clrScheme>
      <a:clrMap bg1="dk2" tx1="lt1" bg2="dk1" tx2="lt2" accent1="accent1" accent2="accent2" accent3="accent3" accent4="accent4" accent5="accent5" accent6="accent6" hlink="hlink" folHlink="folHlink"/>
    </a:extraClrScheme>
    <a:extraClrScheme>
      <a:clrScheme name="Balance 7">
        <a:dk1>
          <a:srgbClr val="B4AF80"/>
        </a:dk1>
        <a:lt1>
          <a:srgbClr val="FFFFFF"/>
        </a:lt1>
        <a:dk2>
          <a:srgbClr val="C8C6A2"/>
        </a:dk2>
        <a:lt2>
          <a:srgbClr val="827F4C"/>
        </a:lt2>
        <a:accent1>
          <a:srgbClr val="7C784E"/>
        </a:accent1>
        <a:accent2>
          <a:srgbClr val="A2A4AC"/>
        </a:accent2>
        <a:accent3>
          <a:srgbClr val="E0DFCE"/>
        </a:accent3>
        <a:accent4>
          <a:srgbClr val="DADADA"/>
        </a:accent4>
        <a:accent5>
          <a:srgbClr val="BFBEB2"/>
        </a:accent5>
        <a:accent6>
          <a:srgbClr val="92949B"/>
        </a:accent6>
        <a:hlink>
          <a:srgbClr val="33CCCC"/>
        </a:hlink>
        <a:folHlink>
          <a:srgbClr val="009999"/>
        </a:folHlink>
      </a:clrScheme>
      <a:clrMap bg1="dk2" tx1="lt1" bg2="dk1" tx2="lt2" accent1="accent1" accent2="accent2" accent3="accent3" accent4="accent4" accent5="accent5" accent6="accent6" hlink="hlink" folHlink="folHlink"/>
    </a:extraClrScheme>
    <a:extraClrScheme>
      <a:clrScheme name="Balance 8">
        <a:dk1>
          <a:srgbClr val="000000"/>
        </a:dk1>
        <a:lt1>
          <a:srgbClr val="DDDDDD"/>
        </a:lt1>
        <a:dk2>
          <a:srgbClr val="000000"/>
        </a:dk2>
        <a:lt2>
          <a:srgbClr val="B8B7D1"/>
        </a:lt2>
        <a:accent1>
          <a:srgbClr val="F1F0F4"/>
        </a:accent1>
        <a:accent2>
          <a:srgbClr val="C1BCFC"/>
        </a:accent2>
        <a:accent3>
          <a:srgbClr val="EBEBEB"/>
        </a:accent3>
        <a:accent4>
          <a:srgbClr val="000000"/>
        </a:accent4>
        <a:accent5>
          <a:srgbClr val="F7F6F8"/>
        </a:accent5>
        <a:accent6>
          <a:srgbClr val="AFAAE4"/>
        </a:accent6>
        <a:hlink>
          <a:srgbClr val="5454C6"/>
        </a:hlink>
        <a:folHlink>
          <a:srgbClr val="6A6F86"/>
        </a:folHlink>
      </a:clrScheme>
      <a:clrMap bg1="lt1" tx1="dk1" bg2="lt2" tx2="dk2" accent1="accent1" accent2="accent2" accent3="accent3" accent4="accent4" accent5="accent5" accent6="accent6" hlink="hlink" folHlink="folHlink"/>
    </a:extraClrScheme>
    <a:extraClrScheme>
      <a:clrScheme name="Balance 9">
        <a:dk1>
          <a:srgbClr val="000000"/>
        </a:dk1>
        <a:lt1>
          <a:srgbClr val="FFFFFF"/>
        </a:lt1>
        <a:dk2>
          <a:srgbClr val="00A29E"/>
        </a:dk2>
        <a:lt2>
          <a:srgbClr val="CBCBCB"/>
        </a:lt2>
        <a:accent1>
          <a:srgbClr val="E5E5FF"/>
        </a:accent1>
        <a:accent2>
          <a:srgbClr val="79CD6B"/>
        </a:accent2>
        <a:accent3>
          <a:srgbClr val="FFFFFF"/>
        </a:accent3>
        <a:accent4>
          <a:srgbClr val="000000"/>
        </a:accent4>
        <a:accent5>
          <a:srgbClr val="F0F0FF"/>
        </a:accent5>
        <a:accent6>
          <a:srgbClr val="6DBA60"/>
        </a:accent6>
        <a:hlink>
          <a:srgbClr val="4477DE"/>
        </a:hlink>
        <a:folHlink>
          <a:srgbClr val="65498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Kimono</Template>
  <TotalTime>985</TotalTime>
  <Words>701</Words>
  <Application>Microsoft Office PowerPoint</Application>
  <PresentationFormat>Экран (4:3)</PresentationFormat>
  <Paragraphs>47</Paragraphs>
  <Slides>26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Balance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FIOSochi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Слушатель85</dc:creator>
  <cp:lastModifiedBy>Admin</cp:lastModifiedBy>
  <cp:revision>46</cp:revision>
  <dcterms:created xsi:type="dcterms:W3CDTF">2003-03-25T09:47:58Z</dcterms:created>
  <dcterms:modified xsi:type="dcterms:W3CDTF">2015-09-30T08:22:06Z</dcterms:modified>
</cp:coreProperties>
</file>