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7FD79-567E-489F-8A1D-7104B61BD7DB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5F1BE-1297-4107-A3E2-9300F08C7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E94FC-F6AA-4AF4-840F-605824E72642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A9AF0-FD11-410F-B7E0-81CF61DDD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A7F1E-86E7-47C4-899A-ED40416B921D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C63CD-F19A-4158-A67D-76DFAD0ED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D7D64-498C-47D1-8B60-B8823A59501B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496DB-C1FC-451E-8804-CF22891CF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B29B5-82B8-4F9B-B120-1AD10E04F15A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1F9FD-2DE6-4884-AE5E-61A7BB39A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DD674-0DEE-4E18-A286-E81D68491D76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FF05F-0556-4C1E-B03F-343A9C2E7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CEDC6-F6F8-4E21-865B-9F5A0AFFD439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5EA4A-1DB5-44DE-B75D-11D5C92D2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10141-D8AA-4C57-9458-BCF6BC90EF03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99D6E-403C-4435-A2CB-FF2E4F393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37019-36A5-4714-994D-A501A0A010BB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68CA5-4C7E-48B0-AEEE-DBB2B0CED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8F96A-414B-474D-8237-17932C241A2E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714BD-3D3F-46BB-A88D-CE1685DD5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39C75-A69E-4BA3-83A4-9869D7D6B894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5E7CB-7E6A-44F4-A7CB-30472463F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6BE0FC-1BF1-45E1-86AD-BC021029D7BD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2AFC04-ED15-40E4-932A-0C191794A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03" r:id="rId2"/>
    <p:sldLayoutId id="2147483712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13" r:id="rId9"/>
    <p:sldLayoutId id="2147483709" r:id="rId10"/>
    <p:sldLayoutId id="21474837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000" dirty="0" smtClean="0"/>
              <a:t>Выделение</a:t>
            </a:r>
            <a:endParaRPr lang="ru-RU" sz="8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136245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smtClean="0"/>
              <a:t>Значение выделения</a:t>
            </a:r>
            <a:endParaRPr lang="ru-RU" sz="6000"/>
          </a:p>
        </p:txBody>
      </p:sp>
      <p:sp>
        <p:nvSpPr>
          <p:cNvPr id="6147" name="Содержимое 2"/>
          <p:cNvSpPr>
            <a:spLocks noGrp="1"/>
          </p:cNvSpPr>
          <p:nvPr>
            <p:ph type="body" idx="1"/>
          </p:nvPr>
        </p:nvSpPr>
        <p:spPr>
          <a:xfrm>
            <a:off x="571500" y="2143125"/>
            <a:ext cx="8256588" cy="1509713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В процессе жизнедеятельности организма образуются вещества, которые для него не нужны, а иногда даже опасны.</a:t>
            </a:r>
          </a:p>
          <a:p>
            <a:pPr eaLnBrk="1" hangingPunct="1"/>
            <a:r>
              <a:rPr lang="ru-RU" sz="3200" dirty="0" smtClean="0"/>
              <a:t>Для удаления этих продуктов и существует выделение.</a:t>
            </a:r>
          </a:p>
        </p:txBody>
      </p:sp>
      <p:pic>
        <p:nvPicPr>
          <p:cNvPr id="6148" name="Рисунок 3" descr="005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4429125"/>
            <a:ext cx="19288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143932" cy="9286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Выделение у простейших</a:t>
            </a:r>
            <a:endParaRPr lang="ru-RU" dirty="0"/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>
          <a:xfrm>
            <a:off x="500063" y="1500188"/>
            <a:ext cx="8429625" cy="4214812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sz="3200" smtClean="0"/>
              <a:t>Твердые продукты обмена веществ выходят из клетки через клеточную оболочку в окружающую среду.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3200" smtClean="0"/>
              <a:t>Излишки воды удаляются с помощью сократительной вакуоли.</a:t>
            </a:r>
          </a:p>
        </p:txBody>
      </p:sp>
      <p:pic>
        <p:nvPicPr>
          <p:cNvPr id="7172" name="Рисунок 3" descr="15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4214813"/>
            <a:ext cx="23606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Рисунок 4" descr="86973099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4214813"/>
            <a:ext cx="5730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100526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Выделение у плоских червей</a:t>
            </a:r>
            <a:endParaRPr lang="ru-RU" sz="4800" dirty="0"/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Рисунок 3" descr="8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88" y="1643063"/>
            <a:ext cx="25336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4" descr="Planariaful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714500"/>
            <a:ext cx="45148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1214438" y="5715000"/>
            <a:ext cx="3857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onstantia" pitchFamily="18" charset="0"/>
              </a:rPr>
              <a:t>Выделительные канальцы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399366" cy="7858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Выделение у дождевого червя</a:t>
            </a:r>
            <a:endParaRPr lang="ru-RU" sz="4800" dirty="0"/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>
          <a:xfrm>
            <a:off x="530225" y="2000250"/>
            <a:ext cx="7772400" cy="22145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Рисунок 4" descr="cherv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500188"/>
            <a:ext cx="6786563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3643313" y="6072188"/>
            <a:ext cx="314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onstantia" pitchFamily="18" charset="0"/>
              </a:rPr>
              <a:t>Нефридии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772400" cy="13624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Выделение у насекомых</a:t>
            </a:r>
            <a:endParaRPr lang="ru-RU" dirty="0"/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pPr eaLnBrk="1" hangingPunct="1"/>
            <a:r>
              <a:rPr lang="ru-RU" sz="3200" smtClean="0"/>
              <a:t>Выделительные </a:t>
            </a:r>
          </a:p>
          <a:p>
            <a:pPr eaLnBrk="1" hangingPunct="1"/>
            <a:r>
              <a:rPr lang="ru-RU" sz="3200" smtClean="0"/>
              <a:t>трубочки</a:t>
            </a:r>
          </a:p>
        </p:txBody>
      </p:sp>
      <p:pic>
        <p:nvPicPr>
          <p:cNvPr id="10244" name="Рисунок 3" descr="tmp55-4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2071688"/>
            <a:ext cx="385762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772400" cy="13624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Выделение у позвоночных</a:t>
            </a:r>
            <a:endParaRPr lang="ru-RU" sz="4800" dirty="0"/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pPr eaLnBrk="1" hangingPunct="1"/>
            <a:r>
              <a:rPr lang="ru-RU" sz="4400" smtClean="0"/>
              <a:t>Почки</a:t>
            </a:r>
          </a:p>
        </p:txBody>
      </p:sp>
      <p:pic>
        <p:nvPicPr>
          <p:cNvPr id="11268" name="Рисунок 3" descr="clip_image001_000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1785938"/>
            <a:ext cx="3714750" cy="472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772400" cy="10715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smtClean="0"/>
              <a:t>Выделение другими органами</a:t>
            </a:r>
            <a:endParaRPr lang="ru-RU" sz="4400"/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>
          <a:xfrm>
            <a:off x="428625" y="1571625"/>
            <a:ext cx="8715375" cy="3295650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sz="3600" smtClean="0"/>
              <a:t>В процессе выделения принимают участие другие органы.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3600" smtClean="0"/>
              <a:t>Углекислый газ выделяется через органы дыхания: жабры, легкие, кожу.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3600" smtClean="0"/>
              <a:t>Вода удаляется через кожу, легкие.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3600" smtClean="0"/>
              <a:t>Минеральные соли через кожу, кишечник и другие специальные </a:t>
            </a:r>
            <a:r>
              <a:rPr lang="ru-RU" sz="4000" smtClean="0"/>
              <a:t>приспособления.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-214338"/>
            <a:ext cx="7772400" cy="13624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Выделение у растений</a:t>
            </a:r>
            <a:endParaRPr lang="ru-RU"/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Рисунок 3" descr="1221320926_6d1ffd898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57313"/>
            <a:ext cx="664368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3214688" y="5929313"/>
            <a:ext cx="2214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onstantia" pitchFamily="18" charset="0"/>
              </a:rPr>
              <a:t>Листопад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</TotalTime>
  <Words>120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Выделение</vt:lpstr>
      <vt:lpstr>Значение выделения</vt:lpstr>
      <vt:lpstr>Выделение у простейших</vt:lpstr>
      <vt:lpstr>Выделение у плоских червей</vt:lpstr>
      <vt:lpstr>Выделение у дождевого червя</vt:lpstr>
      <vt:lpstr>Выделение у насекомых</vt:lpstr>
      <vt:lpstr>Выделение у позвоночных</vt:lpstr>
      <vt:lpstr>Выделение другими органами</vt:lpstr>
      <vt:lpstr>Выделение у растений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Выделение</dc:title>
  <dc:creator>Николай</dc:creator>
  <cp:lastModifiedBy>Николай</cp:lastModifiedBy>
  <cp:revision>9</cp:revision>
  <dcterms:modified xsi:type="dcterms:W3CDTF">2012-12-20T12:29:12Z</dcterms:modified>
</cp:coreProperties>
</file>