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59" r:id="rId5"/>
    <p:sldId id="258" r:id="rId6"/>
    <p:sldId id="261" r:id="rId7"/>
    <p:sldId id="274" r:id="rId8"/>
    <p:sldId id="275" r:id="rId9"/>
    <p:sldId id="264" r:id="rId10"/>
    <p:sldId id="278" r:id="rId11"/>
    <p:sldId id="271" r:id="rId12"/>
    <p:sldId id="262" r:id="rId13"/>
    <p:sldId id="266" r:id="rId14"/>
    <p:sldId id="267" r:id="rId15"/>
    <p:sldId id="265" r:id="rId16"/>
    <p:sldId id="268" r:id="rId17"/>
    <p:sldId id="277" r:id="rId18"/>
    <p:sldId id="269" r:id="rId19"/>
    <p:sldId id="276" r:id="rId20"/>
    <p:sldId id="273" r:id="rId21"/>
    <p:sldId id="270" r:id="rId22"/>
    <p:sldId id="272" r:id="rId23"/>
    <p:sldId id="280" r:id="rId24"/>
    <p:sldId id="281" r:id="rId25"/>
    <p:sldId id="27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6B17-4C87-465A-BBF2-AB5C7EE9E75F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37718-6DA3-4CEF-90EC-92584C36D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AD70B-A37F-4FB5-B2AE-18587A7887B8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0FC1C-2717-48D2-A2E2-21F4D4FAE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D3AF3-6AFE-4CB1-A3BE-5E32E27BB6E7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29DF7-F304-44BA-9E95-6DC025100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FFDDA-C59D-4CA7-89E4-13A04A74B236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73443-C2B1-4353-BDE2-B97771D0B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C5525-ABCB-4D3C-BF5B-FECC21445A80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73AD0-F699-41ED-A16B-7A7BC834F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885F-5679-4037-8A93-E280C2AB5E08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0F7B1-EC3C-4CBF-9AB0-7FC3D681F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6E5D2-3D3B-4891-834B-D887C42ED5A3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6EF57-DB59-43AB-92AC-DE0DBC113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6DE75-66D4-409E-B113-79A2FE347805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E524C-59CC-48A1-9FB4-56BD5D213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B3272-3914-45FB-920F-83495661BEEB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62FBD-2AC2-450F-8A09-A9B2865A2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91E81-978C-4B75-A558-4A1C7471F4E6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1D148-42FF-4FC8-9DF2-38CF75926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E1B9-AF74-45BD-A2F7-FD1685BD79ED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BBC4-CAF7-4C89-88A1-9B91F7AE1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rgbClr val="FFF200">
                <a:alpha val="34000"/>
              </a:srgbClr>
            </a:gs>
            <a:gs pos="65000">
              <a:srgbClr val="FF7A00">
                <a:alpha val="53000"/>
              </a:srgbClr>
            </a:gs>
            <a:gs pos="46000">
              <a:srgbClr val="FF0300">
                <a:alpha val="33000"/>
              </a:srgbClr>
            </a:gs>
            <a:gs pos="97000">
              <a:schemeClr val="accent3">
                <a:lumMod val="75000"/>
                <a:alpha val="43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BA7C52-1EF4-43EA-BF5B-6AF0700D728C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0D66A1-7FF3-4D12-8876-6B6A997E2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 rtlCol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«Украшение</a:t>
            </a:r>
            <a:b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Пасхальных яиц»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Picture 5" descr="C:\Users\Мария\Desktop\пасх яйцо\0_93d7_b41fe284_XL.png"/>
          <p:cNvPicPr>
            <a:picLocks noChangeAspect="1" noChangeArrowheads="1"/>
          </p:cNvPicPr>
          <p:nvPr/>
        </p:nvPicPr>
        <p:blipFill>
          <a:blip r:embed="rId2" cstate="print"/>
          <a:srcRect l="21518" t="9637" r="21519" b="6391"/>
          <a:stretch>
            <a:fillRect/>
          </a:stretch>
        </p:blipFill>
        <p:spPr bwMode="auto">
          <a:xfrm>
            <a:off x="2786050" y="2500306"/>
            <a:ext cx="2714644" cy="3541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2" descr="C:\Users\Мария\Desktop\пасх яйцо\73086975_YAycopyatvariantov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483853">
            <a:off x="365125" y="3222625"/>
            <a:ext cx="3857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Мария\Desktop\пасх яйцо\73091863_YAycosmenastiley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818">
            <a:off x="2778125" y="3349625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143125" y="1714500"/>
            <a:ext cx="664368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alibri" pitchFamily="34" charset="0"/>
              </a:rPr>
              <a:t>   Мастер-класс</a:t>
            </a:r>
          </a:p>
          <a:p>
            <a:pPr algn="r"/>
            <a:r>
              <a:rPr lang="ru-RU" sz="2400">
                <a:latin typeface="Calibri" pitchFamily="34" charset="0"/>
              </a:rPr>
              <a:t>                                                                                    Составила:</a:t>
            </a:r>
          </a:p>
          <a:p>
            <a:pPr algn="r"/>
            <a:r>
              <a:rPr lang="ru-RU" sz="2400">
                <a:latin typeface="Calibri" pitchFamily="34" charset="0"/>
              </a:rPr>
              <a:t>                                                                                   Андреева М.В.</a:t>
            </a:r>
          </a:p>
          <a:p>
            <a:pPr algn="r"/>
            <a:r>
              <a:rPr lang="ru-RU" sz="2400">
                <a:latin typeface="Calibri" pitchFamily="34" charset="0"/>
              </a:rPr>
              <a:t>                                                                                   учитель технологии</a:t>
            </a:r>
            <a:endParaRPr lang="ru-RU" sz="2400"/>
          </a:p>
          <a:p>
            <a:pPr algn="r"/>
            <a:endParaRPr lang="ru-RU" sz="2400"/>
          </a:p>
          <a:p>
            <a:pPr algn="r"/>
            <a:endParaRPr lang="ru-RU" sz="2400"/>
          </a:p>
          <a:p>
            <a:pPr algn="r"/>
            <a:endParaRPr lang="ru-RU" sz="2400"/>
          </a:p>
          <a:p>
            <a:pPr algn="r"/>
            <a:endParaRPr lang="ru-RU" sz="2400"/>
          </a:p>
          <a:p>
            <a:pPr algn="r"/>
            <a:endParaRPr lang="ru-RU" sz="2400"/>
          </a:p>
          <a:p>
            <a:pPr algn="r"/>
            <a:r>
              <a:rPr lang="ru-RU" b="1"/>
              <a:t>МБОУ Солодчинская СОШ</a:t>
            </a:r>
            <a:r>
              <a:rPr lang="ru-RU"/>
              <a:t> </a:t>
            </a:r>
            <a:r>
              <a:rPr lang="ru-RU" sz="2400">
                <a:latin typeface="Calibri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500826" y="5000636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2" descr="C:\Users\Мария\Desktop\пасх яйцо\img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1714500"/>
            <a:ext cx="30718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Users\Мария\Desktop\пасх яйцо\1332781169_abstract-easter-background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85750"/>
            <a:ext cx="314325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C:\Users\Мария\Desktop\пасх яйцо\1332782402_pasxalnoe-yajco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3571875"/>
            <a:ext cx="304006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Picture 2" descr="C:\Users\Мария\Desktop\пасх яйцо\4c0f068b64515786e724ccb1e760d3d5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8425"/>
            <a:ext cx="7143750" cy="666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4886" y="214290"/>
            <a:ext cx="4329114" cy="114300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Яйцо в технике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Квилинг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7" name="Picture 3" descr="C:\Users\Мария\Desktop\пасх яйцо\000447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476794" cy="5143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Мария\Desktop\пасх яйцо\nadisina_oi.jpg"/>
          <p:cNvPicPr>
            <a:picLocks noChangeAspect="1" noChangeArrowheads="1"/>
          </p:cNvPicPr>
          <p:nvPr/>
        </p:nvPicPr>
        <p:blipFill>
          <a:blip r:embed="rId3" cstate="print"/>
          <a:srcRect l="10292" t="12851" r="7250" b="11168"/>
          <a:stretch>
            <a:fillRect/>
          </a:stretch>
        </p:blipFill>
        <p:spPr bwMode="auto">
          <a:xfrm>
            <a:off x="4857720" y="1214398"/>
            <a:ext cx="4286280" cy="5643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00100" y="5429264"/>
            <a:ext cx="303127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Яйцо из ниток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Мария\Desktop\пасх яйцо\1270069408_ayca-ge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8688"/>
            <a:ext cx="7858125" cy="574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Яйцо – «заливное»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я\Desktop\пасх яйцо\admupload_1235051362_y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75780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Яйца выполнены в технике «Финифть»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0" name="Picture 2" descr="C:\Users\Мария\Desktop\пасх яйцо\1112994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07963"/>
            <a:ext cx="8358187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4754" y="285728"/>
            <a:ext cx="5329246" cy="114300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Яйца украшенные </a:t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лентами,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пайетками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Users\Мария\Desktop\пасх яйцо\IMG_4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4643470" cy="4887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Мария\Desktop\пасх яйцо\easter-egg-080325-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714496"/>
            <a:ext cx="5143504" cy="5143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5143512"/>
            <a:ext cx="35719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Сшитое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яйцо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Пасхальные яйца своими руками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857250" y="1285875"/>
            <a:ext cx="7500938" cy="527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Пасхальные яйца из ткани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Мария\Desktop\пасх яйцо\p1010003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17588"/>
            <a:ext cx="7786687" cy="584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Украшаем нитками, лентами , бисером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Мария\Desktop\пасх яйцо\58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143000"/>
            <a:ext cx="7164388" cy="557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Декорируем кожаными лентами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s1057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012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7" descr="492600a4705a01d78d885bf2967a2e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0"/>
            <a:ext cx="2624137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9" descr="FhOTQyMT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57375"/>
            <a:ext cx="3678238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1" descr="s1057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4000500"/>
            <a:ext cx="1357313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12"/>
          <p:cNvSpPr>
            <a:spLocks noChangeArrowheads="1"/>
          </p:cNvSpPr>
          <p:nvPr/>
        </p:nvSpPr>
        <p:spPr bwMode="auto">
          <a:xfrm rot="10800000">
            <a:off x="3273425" y="5540375"/>
            <a:ext cx="4805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b="1">
              <a:solidFill>
                <a:schemeClr val="hlink"/>
              </a:solidFill>
              <a:latin typeface="Calibri" pitchFamily="34" charset="0"/>
            </a:endParaRPr>
          </a:p>
          <a:p>
            <a:pPr eaLnBrk="0" hangingPunct="0"/>
            <a:endParaRPr lang="ru-RU" b="1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4342" name="Rectangle 14"/>
          <p:cNvSpPr>
            <a:spLocks noChangeArrowheads="1"/>
          </p:cNvSpPr>
          <p:nvPr/>
        </p:nvSpPr>
        <p:spPr bwMode="auto">
          <a:xfrm>
            <a:off x="1071563" y="285750"/>
            <a:ext cx="518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 i="1">
                <a:solidFill>
                  <a:srgbClr val="FF3300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4343" name="Picture 15" descr="baskets"/>
          <p:cNvPicPr>
            <a:picLocks noChangeAspect="1" noChangeArrowheads="1"/>
          </p:cNvPicPr>
          <p:nvPr/>
        </p:nvPicPr>
        <p:blipFill>
          <a:blip r:embed="rId6" cstate="print">
            <a:lum bright="-6000" contrast="6000"/>
          </a:blip>
          <a:srcRect l="12251" t="45097" r="33844"/>
          <a:stretch>
            <a:fillRect/>
          </a:stretch>
        </p:blipFill>
        <p:spPr bwMode="auto">
          <a:xfrm>
            <a:off x="3886200" y="3513138"/>
            <a:ext cx="2328863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 descr="easter05_pre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75" y="357188"/>
            <a:ext cx="2754313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Оплетаем нитками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6" name="Picture 2" descr="C:\Users\Мария\Desktop\пасх яйцо\pasxalnye-yajc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08"/>
            <a:ext cx="8001056" cy="6000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Picture 2" descr="C:\Users\Мария\Desktop\пасх яйцо\eggshell_carving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900" y="1666875"/>
            <a:ext cx="3848100" cy="5191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C:\Users\Мария\Desktop\пасх яйцо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27116" cy="4929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412" y="357166"/>
            <a:ext cx="6215106" cy="114300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Бисероплетение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 descr="C:\Users\Мария\Desktop\пасх яйцо\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57287">
            <a:off x="3410723" y="495417"/>
            <a:ext cx="2981325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C:\Users\Мария\Desktop\пасх яйцо\Пасхальное_яйцо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52299">
            <a:off x="4518781" y="3252789"/>
            <a:ext cx="457200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Мария\Desktop\пасх яйцо\Пасхальное_яйц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75397"/>
            <a:ext cx="4643470" cy="34826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decupazh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0" y="911112"/>
            <a:ext cx="4500562" cy="56219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4267200" y="2571750"/>
            <a:ext cx="4876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</a:rPr>
              <a:t>1</a:t>
            </a:r>
            <a:r>
              <a:rPr lang="ru-RU" sz="3200">
                <a:latin typeface="Calibri" pitchFamily="34" charset="0"/>
              </a:rPr>
              <a:t>.</a:t>
            </a:r>
            <a:r>
              <a:rPr lang="ru-RU" sz="2400">
                <a:latin typeface="Calibri" pitchFamily="34" charset="0"/>
              </a:rPr>
              <a:t> Подберите несколько видов бумажных салфеток (с мотивами на белом фоне). </a:t>
            </a:r>
            <a:endParaRPr lang="ru-RU">
              <a:latin typeface="Calibri" pitchFamily="34" charset="0"/>
            </a:endParaRP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4387850" y="4000500"/>
            <a:ext cx="4756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</a:rPr>
              <a:t>2. Расположите вырезанные мотивы на яйце и приклейте разведенным клеем ПВА </a:t>
            </a:r>
          </a:p>
        </p:txBody>
      </p:sp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4429125" y="5500688"/>
            <a:ext cx="40354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</a:rPr>
              <a:t>3. Покройте яйца акриловым лаком </a:t>
            </a:r>
          </a:p>
        </p:txBody>
      </p:sp>
      <p:pic>
        <p:nvPicPr>
          <p:cNvPr id="35845" name="Picture 8" descr="s1057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63" y="993775"/>
            <a:ext cx="1071562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71868" y="285728"/>
            <a:ext cx="497655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Украшение яиц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 технике «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Декупаж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»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baskets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1357290" y="0"/>
            <a:ext cx="6357982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3000372"/>
            <a:ext cx="7086592" cy="257176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7890" name="Picture 2" descr="C:\Users\Мария\Desktop\8323739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71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2" name="Picture 3" descr="C:\Users\Мария\Desktop\пасх яйцо\Pashal1noe-yaico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786063"/>
            <a:ext cx="47625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Мария\Desktop\пасх яйцо\Pashal1noe-yaico (8).jpg"/>
          <p:cNvPicPr>
            <a:picLocks noChangeAspect="1" noChangeArrowheads="1"/>
          </p:cNvPicPr>
          <p:nvPr/>
        </p:nvPicPr>
        <p:blipFill>
          <a:blip r:embed="rId3" cstate="print"/>
          <a:srcRect l="7000" r="7499"/>
          <a:stretch>
            <a:fillRect/>
          </a:stretch>
        </p:blipFill>
        <p:spPr bwMode="auto">
          <a:xfrm>
            <a:off x="357158" y="0"/>
            <a:ext cx="4071966" cy="4933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Picture 3" descr="C:\Users\Мария\Desktop\пасх яйцо\Pashal1noe-yaico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14313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C:\Users\Мария\Desktop\пасх яйцо\Pashal1noe-yaico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3760788"/>
            <a:ext cx="4119563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Мария\Desktop\пасх яйцо\Pashal1noe-yaico (7).jpg"/>
          <p:cNvPicPr>
            <a:picLocks noChangeAspect="1" noChangeArrowheads="1"/>
          </p:cNvPicPr>
          <p:nvPr/>
        </p:nvPicPr>
        <p:blipFill>
          <a:blip r:embed="rId4" cstate="print"/>
          <a:srcRect l="7500" r="9999"/>
          <a:stretch>
            <a:fillRect/>
          </a:stretch>
        </p:blipFill>
        <p:spPr bwMode="auto">
          <a:xfrm>
            <a:off x="0" y="0"/>
            <a:ext cx="4214842" cy="4914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Мария\Desktop\пасх яйцо\Pashal1noe-yaico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4010025"/>
            <a:ext cx="397668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0" name="Picture 2" descr="C:\Users\Мария\Desktop\пасх яйцо\Pashal1noe-yaico (9).jpg"/>
          <p:cNvPicPr>
            <a:picLocks noChangeAspect="1" noChangeArrowheads="1"/>
          </p:cNvPicPr>
          <p:nvPr/>
        </p:nvPicPr>
        <p:blipFill>
          <a:blip r:embed="rId3" cstate="print"/>
          <a:srcRect l="10499" t="4198" r="11500" b="4850"/>
          <a:stretch>
            <a:fillRect/>
          </a:stretch>
        </p:blipFill>
        <p:spPr bwMode="auto">
          <a:xfrm>
            <a:off x="142844" y="214290"/>
            <a:ext cx="3714776" cy="4643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C:\Users\Мария\Desktop\пасх яйцо\Pashal1nye-yaica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5" y="428625"/>
            <a:ext cx="47625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Picture 3" descr="C:\Users\Мария\Desktop\пасх яйцо\Pashal1noe-yaico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371475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Мария\Desktop\пасх яйцо\Pashal1noe-yaico.jpg"/>
          <p:cNvPicPr>
            <a:picLocks noChangeAspect="1" noChangeArrowheads="1"/>
          </p:cNvPicPr>
          <p:nvPr/>
        </p:nvPicPr>
        <p:blipFill>
          <a:blip r:embed="rId3" cstate="print"/>
          <a:srcRect l="12000" t="8021" r="14499" b="7753"/>
          <a:stretch>
            <a:fillRect/>
          </a:stretch>
        </p:blipFill>
        <p:spPr bwMode="auto">
          <a:xfrm>
            <a:off x="5214942" y="142852"/>
            <a:ext cx="3500462" cy="4500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2" descr="C:\Users\Мария\Desktop\пасх яйцо\Pashal1noe-yaico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00063"/>
            <a:ext cx="47625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C:\Users\Мария\Desktop\пасх яйцо\pa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60350"/>
            <a:ext cx="8429625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Рисунки для пасхальных яиц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C:\Users\Мария\Desktop\пасх яйцо\драпа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2875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C:\Users\Мария\Desktop\пасх яйцо\72908243_1957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104</Words>
  <Application>Microsoft Office PowerPoint</Application>
  <PresentationFormat>Экран (4:3)</PresentationFormat>
  <Paragraphs>31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«Украшение  Пасхальных яиц»</vt:lpstr>
      <vt:lpstr>Слайд 2</vt:lpstr>
      <vt:lpstr>Слайд 3</vt:lpstr>
      <vt:lpstr>Слайд 4</vt:lpstr>
      <vt:lpstr>Слайд 5</vt:lpstr>
      <vt:lpstr>Слайд 6</vt:lpstr>
      <vt:lpstr>Слайд 7</vt:lpstr>
      <vt:lpstr>Рисунки для пасхальных яиц</vt:lpstr>
      <vt:lpstr>Слайд 9</vt:lpstr>
      <vt:lpstr>Слайд 10</vt:lpstr>
      <vt:lpstr>Слайд 11</vt:lpstr>
      <vt:lpstr>Яйцо в технике  «Квилинг»</vt:lpstr>
      <vt:lpstr>Яйцо – «заливное»</vt:lpstr>
      <vt:lpstr>Яйца выполнены в технике «Финифть»</vt:lpstr>
      <vt:lpstr>Слайд 15</vt:lpstr>
      <vt:lpstr>Яйца украшенные  лентами, пайетками</vt:lpstr>
      <vt:lpstr>Пасхальные яйца из ткани</vt:lpstr>
      <vt:lpstr>Украшаем нитками, лентами , бисером</vt:lpstr>
      <vt:lpstr>Декорируем кожаными лентами</vt:lpstr>
      <vt:lpstr>Оплетаем нитками</vt:lpstr>
      <vt:lpstr>Слайд 21</vt:lpstr>
      <vt:lpstr>Бисероплетение </vt:lpstr>
      <vt:lpstr>Слайд 23</vt:lpstr>
      <vt:lpstr>Слайд 24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</dc:creator>
  <cp:lastModifiedBy>Admin</cp:lastModifiedBy>
  <cp:revision>20</cp:revision>
  <dcterms:created xsi:type="dcterms:W3CDTF">2012-04-05T19:37:10Z</dcterms:created>
  <dcterms:modified xsi:type="dcterms:W3CDTF">2012-08-17T16:57:14Z</dcterms:modified>
</cp:coreProperties>
</file>