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67" r:id="rId5"/>
    <p:sldId id="269" r:id="rId6"/>
    <p:sldId id="266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29B7B173-A049-403B-B18B-D5188106DCC0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4E84A9E-BD4E-498A-A0A5-284885BAA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992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92A32-5066-4BFF-9877-104101F9CBE6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D46FC-F4D6-40BF-AA55-DDDF9E863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43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A2AE-F783-4B87-BE86-6BCCF27F939C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3387B-7285-4E3F-B07E-4E1A9F16B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9983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0CCB-895C-4F05-AE1E-4D58E6FC85B7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9C976-8CDB-4BA8-98D4-E91043A9C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6570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12C90-1029-4731-947E-7BD15206A2BC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625C5-68A1-4676-8903-4C6D1C0AB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6713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C7E04-D52C-4477-AB25-5930C049C37B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653EE-705A-4C80-A98E-A25886BC0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75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523D9-6C58-42A2-8D54-8FEF4F037929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A51A3-EC7C-4984-AE73-5ACBC2960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138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53657-B645-48FF-A803-5EA135F44B64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D645D-4882-48C7-BAC0-5B2A7D93E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716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FB860-8BEB-4FB9-BDCE-EACBB4806647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C4676-8950-47C3-991B-E451F2C490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178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DD290-B147-4055-AF3C-AEDA714C1DE7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BF7E0-B7F3-44CF-B3E6-B5673BFA9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3628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9AA25-BDE2-4213-853E-037FAAB82703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9831E-1591-4C59-A873-BD35E17A7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6716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A9DF35-98D5-429E-BD45-40D8F70ABD7E}" type="datetimeFigureOut">
              <a:rPr lang="ru-RU"/>
              <a:pPr>
                <a:defRPr/>
              </a:pPr>
              <a:t>28.10.2013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6382AE-7B16-41E7-8444-981BF0897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8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3/75/324/75324927_660779_kopiya.gif" TargetMode="External"/><Relationship Id="rId3" Type="http://schemas.openxmlformats.org/officeDocument/2006/relationships/hyperlink" Target="http://img.lenta.ru/news/2006/10/27/morgan/picture.jpg" TargetMode="External"/><Relationship Id="rId7" Type="http://schemas.openxmlformats.org/officeDocument/2006/relationships/hyperlink" Target="http://img.lenta.ru/science/2004/10/11/carbon/picture.jpg" TargetMode="External"/><Relationship Id="rId2" Type="http://schemas.openxmlformats.org/officeDocument/2006/relationships/hyperlink" Target="http://www.tonis.ua/content/news/thumbnail/320x240/349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3dnews.ru/_imgdata/img/2009/11/22/150662.jpg" TargetMode="External"/><Relationship Id="rId5" Type="http://schemas.openxmlformats.org/officeDocument/2006/relationships/hyperlink" Target="http://him.1september.ru/2004/36/23-1.jpg" TargetMode="External"/><Relationship Id="rId10" Type="http://schemas.openxmlformats.org/officeDocument/2006/relationships/hyperlink" Target="http://www.blackpantera.ru/upload/iblock/9c9/9c99680c814d3904d302dd9f4d42c33b.jpg" TargetMode="External"/><Relationship Id="rId4" Type="http://schemas.openxmlformats.org/officeDocument/2006/relationships/hyperlink" Target="http://edwinfotografeert.files.wordpress.com/2010/10/co2-brand.jpg?w=300&amp;h=214" TargetMode="External"/><Relationship Id="rId9" Type="http://schemas.openxmlformats.org/officeDocument/2006/relationships/hyperlink" Target="http://www.qualenergia.it/sites/default/files/articolo-img/CO2_anidride_carbonica_carbon_bomba.jpg?129771232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052" y="1340768"/>
            <a:ext cx="8350363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Презентация по химии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для учащихся 9 класса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 тему: «Углекислый газ»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0091" y="251356"/>
            <a:ext cx="809228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МБОУ –Раздольненская средняя общеобразовательная школа №19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Новосибирского района </a:t>
            </a:r>
            <a:r>
              <a:rPr lang="ru-RU"/>
              <a:t>Новосибирской области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581877" y="4653136"/>
            <a:ext cx="417454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Выполнила: учитель химии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Евстегнеева Алевтина Васильевна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5896" y="6312414"/>
            <a:ext cx="239681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с. Раздольное 2011</a:t>
            </a:r>
          </a:p>
        </p:txBody>
      </p:sp>
      <p:pic>
        <p:nvPicPr>
          <p:cNvPr id="5132" name="Picture 2" descr="C:\Users\Mikhail\Desktop\3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913" y="4173538"/>
            <a:ext cx="30480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0275" y="260648"/>
            <a:ext cx="7907934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Уксус выгоняет из соды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углекислый газ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4663" y="2060575"/>
            <a:ext cx="3784600" cy="4524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Углекислый газ содержит в ряде веществ, но определить его на глаза невозможно. Если ты польёшь уксусом кусочек  соды, то уксус сильно зашипит и при этом из соды выделится какой то газ. Если ты положишь кусочек соды в пробирку, нальёшь в нее немного уксуса, закроешь пробкой      с коленчатой трубкой и опустишь длинный конец трубки в известковую воду, то убедишься, что из соды так же выделяется углекислый газ.</a:t>
            </a:r>
          </a:p>
        </p:txBody>
      </p:sp>
      <p:pic>
        <p:nvPicPr>
          <p:cNvPr id="14340" name="Picture 2" descr="C:\Users\Mikhail\Desktop\CO2_anidride_carbonica_carbon_bom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0" y="2971800"/>
            <a:ext cx="3605213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7067961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Фабрика лимонада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484313"/>
            <a:ext cx="3954463" cy="4802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Даже слабая кислота выгоняет из соды углекислый газ. Покрой дно пробирки лимонной кислотой и насыпь поверху нее столько же соды. Смешай эти два вещества. Оба они уживаются, но ненадолго. Высыпь эту смесь в обыкновенный стакан и быстро наполни его свежей водой. Как сильно она шипит и пенится! Как настоящий лимонад. Ты спокойно можешь отпить его. Это абсолютно безвредно, даже вкусно. Надо только в самом начале добавить сахар, просто чтобы было вкуснее.</a:t>
            </a:r>
          </a:p>
        </p:txBody>
      </p:sp>
      <p:pic>
        <p:nvPicPr>
          <p:cNvPr id="15364" name="Picture 2" descr="C:\Users\Mikhail\Desktop\9c99680c814d3904d302dd9f4d42c33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3588" y="2703513"/>
            <a:ext cx="3646487" cy="274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290777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Лимонад в кармане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6075" y="1844675"/>
            <a:ext cx="8424863" cy="34163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Углекислый газ в напитках увеличивает их освежающее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действие. Ты можешь в любое время приготовить пенящийся лимон. Для этого надо в пробирке смешать 2 кубических сантиметра порошка лимонной кислоты, 2 кубических сантиметра соды и 6 кубических сантиметра истолченного в порошок сахара. Эти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три вещества надо тщательно перемешать, встряхивая, и высыпая на большой лист бумаги. Это количество надо разделить на равные порции. Каждая порция должна быть такой величины, чтобы её можно было покрыть круглое дно пробирки. Каждую порцию заверни в отдельную бумажку, как заворачивают порошки в аптеке. Из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одного такого пакетика можно получить стакан освежающего лимонада.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8222" y="332656"/>
            <a:ext cx="7484741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Известняк выделяет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углекислый газ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3700" y="2636838"/>
            <a:ext cx="8353425" cy="25860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Если при смачивании какого – либо вещества кислотой появляется пена, почти всегда это происходит от выделяющего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углекислого газа. Именно он и образует эту пену. Смоченный известняк шипит и пенится, из него выделяется углекислый газ. Если ты не уверен в этом, сделай опыт: положи кусочек известняка в пробирку и подлей кислоты, затем закрой пробирку  пробкой со стеклянной трубкой и опусти длинный конец этой трубки в известковую воду. Вода помутнеет. Существует несколько видов извести. Известняк – это углекислый кальций.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60648"/>
            <a:ext cx="564449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Тонущее пламя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6888" y="1773238"/>
            <a:ext cx="7993062" cy="28622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Согретый углекислый газ, или дым, легок и свободно поднимается в воздух, холодный углекислый газ тяжёл, оседает на дно сосуда и наполняет его постепенно до краёв. В углекислом газе горение невозможно, так как он сам является продуктом горения. Если ты поставишь свечу на дно какого – </a:t>
            </a:r>
            <a:r>
              <a:rPr lang="ru-RU" dirty="0" err="1"/>
              <a:t>нибудь</a:t>
            </a:r>
            <a:r>
              <a:rPr lang="ru-RU" dirty="0"/>
              <a:t> сосуда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 некоторое время понаблюдаешь за ней, то увидишь, что пламя вскоре погаснет.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Углекислый газ, преобразовавшийся при горении свечи, постепенно наполнить  сосуд до краёв, и пламя «утонет» в углекислом газе.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5019" y="167073"/>
            <a:ext cx="507542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Источник информации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8000" y="908050"/>
            <a:ext cx="7993063" cy="14779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solidFill>
                  <a:prstClr val="black"/>
                </a:solidFill>
                <a:latin typeface="Candara"/>
              </a:rPr>
              <a:t>Д. Шкурко, «Забавная химия», Ленинград, «Детская литература», 1976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 err="1">
                <a:solidFill>
                  <a:prstClr val="black"/>
                </a:solidFill>
                <a:latin typeface="Candara"/>
              </a:rPr>
              <a:t>Джейм</a:t>
            </a:r>
            <a:r>
              <a:rPr lang="ru-RU" dirty="0">
                <a:solidFill>
                  <a:prstClr val="black"/>
                </a:solidFill>
                <a:latin typeface="Candara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ndara"/>
              </a:rPr>
              <a:t>Верзейм</a:t>
            </a:r>
            <a:r>
              <a:rPr lang="ru-RU" dirty="0">
                <a:solidFill>
                  <a:prstClr val="black"/>
                </a:solidFill>
                <a:latin typeface="Candara"/>
              </a:rPr>
              <a:t>, Крис </a:t>
            </a:r>
            <a:r>
              <a:rPr lang="ru-RU" dirty="0" err="1">
                <a:solidFill>
                  <a:prstClr val="black"/>
                </a:solidFill>
                <a:latin typeface="Candara"/>
              </a:rPr>
              <a:t>Окслейд</a:t>
            </a:r>
            <a:r>
              <a:rPr lang="ru-RU" dirty="0">
                <a:solidFill>
                  <a:prstClr val="black"/>
                </a:solidFill>
                <a:latin typeface="Candara"/>
              </a:rPr>
              <a:t>, «Химия. Школьный иллюстрированный справочник», «РОСМЭН», 1995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solidFill>
                  <a:prstClr val="black"/>
                </a:solidFill>
                <a:latin typeface="Candara"/>
              </a:rPr>
              <a:t>Ф.Г. </a:t>
            </a:r>
            <a:r>
              <a:rPr lang="ru-RU" dirty="0" err="1">
                <a:solidFill>
                  <a:prstClr val="black"/>
                </a:solidFill>
                <a:latin typeface="Candara"/>
              </a:rPr>
              <a:t>Фельдман,Г.Е</a:t>
            </a:r>
            <a:r>
              <a:rPr lang="ru-RU" dirty="0">
                <a:solidFill>
                  <a:prstClr val="black"/>
                </a:solidFill>
                <a:latin typeface="Candara"/>
              </a:rPr>
              <a:t>. Рудзитис, «Химия 9. Учебник для 9 класса средних общеобразовательных заведений», М. , «Просвещение», 1994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9317" y="2396758"/>
            <a:ext cx="5362365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Источники иллюстраций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8125" y="3105150"/>
            <a:ext cx="8604250" cy="3692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2"/>
              </a:rPr>
              <a:t>http://www.tonis.ua/content/news/thumbnail/320x240/349.jpg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3"/>
              </a:rPr>
              <a:t>http://img.lenta.ru/news/2006/10/27/morgan/picture.jpg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4"/>
              </a:rPr>
              <a:t>http://edwinfotografeert.files.wordpress.com/2010/10/co2-brand.jpg?w=300&amp;h=214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5"/>
              </a:rPr>
              <a:t>http://him.1september.ru/2004/36/23-1.jpg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6"/>
              </a:rPr>
              <a:t>http://www.3dnews.ru/_imgdata/img/2009/11/22/150662.jpg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7"/>
              </a:rPr>
              <a:t>http://img.lenta.ru/science/2004/10/11/carbon/picture.jpg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8"/>
              </a:rPr>
              <a:t>http://img1.liveinternet.ru/images/attach/c/3/75/324/75324927_660779_kopiya.gif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9"/>
              </a:rPr>
              <a:t>http://www.qualenergia.it/sites/default/files/articolo-img/CO2_anidride_carbonica_carbon_bomba.jpg?1297712324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10"/>
              </a:rPr>
              <a:t>http://www.blackpantera.ru/upload/iblock/9c9/9c99680c814d3904d302dd9f4d42c33b.jpg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801" y="332656"/>
            <a:ext cx="86901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Структурная формула углекислого газа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989138"/>
            <a:ext cx="3816350" cy="70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</a:t>
            </a:r>
            <a:r>
              <a:rPr lang="ru-RU" sz="4000" dirty="0"/>
              <a:t>О=С=О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0061" y="3140968"/>
            <a:ext cx="897713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Молекулярная формула углекислого газа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4437063"/>
            <a:ext cx="2879725" cy="70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</a:t>
            </a:r>
            <a:r>
              <a:rPr lang="ru-RU" sz="4000" dirty="0"/>
              <a:t>СО</a:t>
            </a:r>
            <a:r>
              <a:rPr lang="ru-RU" sz="4000" baseline="-25000" dirty="0"/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6228" y="476672"/>
            <a:ext cx="7861447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Физические свойства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989138"/>
            <a:ext cx="3960813" cy="25844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Оксид углерода (</a:t>
            </a:r>
            <a:r>
              <a:rPr lang="en-US" dirty="0"/>
              <a:t>IV) </a:t>
            </a:r>
            <a:r>
              <a:rPr lang="ru-RU" dirty="0"/>
              <a:t>– бесцветный газ, примерно в 1,5 раза тяжелее воздуха, хорошо растворим в воде без запаха, не горюч,       не поддерживает горение, вызывает удушье. Под давлением превращается          в бесцветную жидкость, которая при охлаждении застывает.  </a:t>
            </a:r>
          </a:p>
        </p:txBody>
      </p:sp>
      <p:pic>
        <p:nvPicPr>
          <p:cNvPr id="7172" name="Picture 2" descr="C:\Users\Mikhail\Desktop\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1525" y="2852738"/>
            <a:ext cx="363537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5630" y="476672"/>
            <a:ext cx="8502649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Образование оксида углерода (</a:t>
            </a:r>
            <a:r>
              <a:rPr lang="en-US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IV)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989138"/>
            <a:ext cx="3671888" cy="39703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В промышленности – побочный продукт при производстве извести.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В лаборатории при взаимодействии кислот     с мелом или мрамором.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При сгорании углеродсодержащих веществ.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При медленном окислении в биохимических процессах (дыхание, гниение, брожение).</a:t>
            </a:r>
          </a:p>
        </p:txBody>
      </p:sp>
      <p:pic>
        <p:nvPicPr>
          <p:cNvPr id="8196" name="Picture 3" descr="C:\Users\Mikhail\Desktop\co2-br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62263"/>
            <a:ext cx="3627438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443" y="476672"/>
            <a:ext cx="827502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Применение оксида углерода (</a:t>
            </a:r>
            <a:r>
              <a:rPr lang="en-US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IV)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989138"/>
            <a:ext cx="3887788" cy="31384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Получение сахара.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Тушение пожара.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Производства фруктовых вод.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«Сухой лёд».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Получение  моющихся средств.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Получение лекарств.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Получение соды, которую используют для получения стекла.</a:t>
            </a:r>
          </a:p>
        </p:txBody>
      </p:sp>
      <p:pic>
        <p:nvPicPr>
          <p:cNvPr id="9220" name="Picture 2" descr="C:\Users\Mikhail\Desktop\2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7238" y="2565400"/>
            <a:ext cx="36449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6532" y="476672"/>
            <a:ext cx="5400837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Мы ловим дым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700213"/>
            <a:ext cx="4032250" cy="4802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Горение связано с появлением дыма. Дым бывает белым, черным, а иногда – невидимый. Над горячей свечой или спиртовкой поднимается такой «невидимый» дым, называемый углекислым газом.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         Чистую пробирку подержи над свечей и улови немного «невидимого» дыма.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Чтобы он не улетел, быстро закрой пробирку пробкой без отверстия. Углекислый газ будет невидим    и в пробирке. Сохрани эту пробирку с углекислым газом для дальнейших опытов.</a:t>
            </a:r>
          </a:p>
        </p:txBody>
      </p:sp>
      <p:pic>
        <p:nvPicPr>
          <p:cNvPr id="10244" name="Picture 2" descr="C:\Users\Mikhail\Desktop\1506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7238" y="2894013"/>
            <a:ext cx="362267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8605" y="332656"/>
            <a:ext cx="655179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«Мутная история»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388" y="1503363"/>
            <a:ext cx="4068762" cy="50784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Налей немного известковой воды (чтобы покрыть дно) в ту пробирку, в которую ты уловил углекислый газ от пламени свечи. Закрой пробирку пальцем и встряхни ее.  Прозрачная известковая вода стала совсем мутной.         В этом виноват только углекислый газ. Если возьмёшь известковой воды  в пробирку,     в которой не было углекислого газа, и встряхнешь пробирку,     то вода останется прозрачной. Значит, помутнение известковой воды является доказательством того, что в пробирке был углекислый газ.</a:t>
            </a:r>
          </a:p>
        </p:txBody>
      </p:sp>
      <p:pic>
        <p:nvPicPr>
          <p:cNvPr id="11268" name="Picture 2" descr="C:\Users\Mikhail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8275"/>
            <a:ext cx="3608388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7577715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 соды выделяется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углекислый газ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4338" y="2420938"/>
            <a:ext cx="8496300" cy="31384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Возьми немного порошка соды и подогрей его в горизонтальной укреплённой пробирке. Эту пробирку соедини коленчатой трубкой с другой пробиркой, в которой находится вода. Из трубки начнут появляться пузырьки. Следовательно, из соды в воду поступает какой то газ. Не следует допускать, чтобы стеклянная трубка была опущена в воду после окончания нагрева, иначе вода поднимется по трубке и попадет в горячую пробирку с содой. От этого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пробирка может лопнуть. После того, кок ты увидишь, что из соды при нагревании выделяется газ, попробуй заменить простую воду в пробирке известковой водой.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Она станет мутной. Из соды выделяется углекислый газ.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76" y="116632"/>
            <a:ext cx="8930650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Лимонадный газ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это тоже углекислый газ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0825" y="2276475"/>
            <a:ext cx="4105275" cy="39703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Если ты откроешь бутылку с лимонадом</a:t>
            </a:r>
            <a:r>
              <a:rPr lang="ru-RU" b="1" dirty="0"/>
              <a:t> </a:t>
            </a:r>
            <a:r>
              <a:rPr lang="ru-RU" dirty="0"/>
              <a:t>или же начнешь её взбалтывать, то в ней появится множество газовых пузырьков. Закрой бутылку с лимонадом пробкой, в которую вставлена стеклянная  трубка, и опусти длинный конец трубки                    в пробирку с известковой водой. Вскоре вода станет мутной. Значит, лимонный газ – это углекислый газ. Он образуется из содержащей в лимонаде угольной кислоты.</a:t>
            </a:r>
          </a:p>
        </p:txBody>
      </p:sp>
      <p:pic>
        <p:nvPicPr>
          <p:cNvPr id="13316" name="Picture 2" descr="C:\Users\Mikhail\Desktop\75324927_660779_kopiy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9500"/>
            <a:ext cx="36004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76</TotalTime>
  <Words>258</Words>
  <Application>Microsoft Office PowerPoint</Application>
  <PresentationFormat>Экран (4:3)</PresentationFormat>
  <Paragraphs>73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Остин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Mikhail</dc:creator>
  <cp:lastModifiedBy>Виктор Пэ</cp:lastModifiedBy>
  <cp:revision>21</cp:revision>
  <dcterms:created xsi:type="dcterms:W3CDTF">2011-12-17T15:55:03Z</dcterms:created>
  <dcterms:modified xsi:type="dcterms:W3CDTF">2013-10-28T17:51:40Z</dcterms:modified>
</cp:coreProperties>
</file>