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4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-78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5772D-7A80-4E02-98D0-2304D2E50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01D41-59B7-4189-A68F-F9C3C2D13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2E3C1-0053-48B4-905D-97C83AF0A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9883F-59FF-4260-A9A4-226D852B6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97437-362D-48F5-B81A-873A7F42C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EA8B4-90CC-4E9A-881C-8316B587C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A900C-72A6-4B38-B907-521D49274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970B1-15B4-467A-8FB6-DD939E0D9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FAB74-7CFA-43DF-B5A1-6D00B4BC4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B0C39-22B1-4148-87DC-FE0207F51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0FB79-CE01-4799-A672-3EC11EFF6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3B544-A6A3-44A4-A810-652094B53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71AEE-297B-4928-8788-C18D244D9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-78"/>
            </a:endParaRPr>
          </a:p>
        </p:txBody>
      </p:sp>
      <p:grpSp>
        <p:nvGrpSpPr>
          <p:cNvPr id="410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-78"/>
                </a:endParaRPr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-78"/>
              </a:endParaRPr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3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-7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-7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-78"/>
              </a:defRPr>
            </a:lvl1pPr>
          </a:lstStyle>
          <a:p>
            <a:pPr>
              <a:defRPr/>
            </a:pPr>
            <a:fld id="{9F3E4087-7536-4CC3-A2EE-B3C64794A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ransition spd="med" advClick="0" advTm="5000">
    <p:sndAc>
      <p:stSnd>
        <p:snd r:embed="rId15" name="drumroll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2000250"/>
            <a:ext cx="7772400" cy="15843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/>
              <a:t>Почему человек без вредных привычек является человеком будущего?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643306" y="5286388"/>
            <a:ext cx="2786082" cy="57150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600200"/>
          <a:ext cx="8229600" cy="4495800"/>
        </p:xfrm>
        <a:graphic>
          <a:graphicData uri="http://schemas.openxmlformats.org/presentationml/2006/ole">
            <p:oleObj spid="_x0000_s2050" name="Диаграмма" r:id="rId4" imgW="8229600" imgH="4495868" progId="MSGraph.Chart.8">
              <p:embed followColorScheme="full"/>
            </p:oleObj>
          </a:graphicData>
        </a:graphic>
      </p:graphicFrame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33375"/>
            <a:ext cx="8229600" cy="6524625"/>
          </a:xfrm>
        </p:spPr>
        <p:txBody>
          <a:bodyPr/>
          <a:lstStyle/>
          <a:p>
            <a:pPr algn="ctr" eaLnBrk="1" hangingPunct="1"/>
            <a:r>
              <a:rPr lang="ru-RU" smtClean="0"/>
              <a:t>Готов ли ты отказаться от вредных привычек?</a:t>
            </a:r>
          </a:p>
        </p:txBody>
      </p:sp>
    </p:spTree>
  </p:cSld>
  <p:clrMapOvr>
    <a:masterClrMapping/>
  </p:clrMapOvr>
  <p:transition spd="med" advClick="0" advTm="5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Считаете ли вы, что человек без вредных привычек-человек будущего?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460375" y="2060575"/>
          <a:ext cx="8223250" cy="4035425"/>
        </p:xfrm>
        <a:graphic>
          <a:graphicData uri="http://schemas.openxmlformats.org/presentationml/2006/ole">
            <p:oleObj spid="_x0000_s3074" name="Диаграмма" r:id="rId4" imgW="8229600" imgH="4038532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med" advClick="0" advTm="5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79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В   Ы   В   О   Д   Ы: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434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Если человек не будет курить, то он продлит себе жизнь;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Чем дольше не будет употреблять алкоголь, включая пиво, тем дольше не будет от него зависим;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Не будет употреблять наркотики -не будет зависим как физически , так и психически от них;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Большинство  опрашиваемых  людей согласны отказаться от вредных привычек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500563" y="5378450"/>
            <a:ext cx="412750" cy="1479550"/>
          </a:xfrm>
          <a:prstGeom prst="downArrow">
            <a:avLst>
              <a:gd name="adj1" fmla="val 50000"/>
              <a:gd name="adj2" fmla="val 896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48561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Следовательно человек без вредных привычек-человек будущего! Гипотеза  нашла своё подтверждение.</a:t>
            </a:r>
          </a:p>
        </p:txBody>
      </p:sp>
      <p:sp>
        <p:nvSpPr>
          <p:cNvPr id="15363" name="AutoShape 8"/>
          <p:cNvSpPr>
            <a:spLocks noChangeArrowheads="1"/>
          </p:cNvSpPr>
          <p:nvPr/>
        </p:nvSpPr>
        <p:spPr bwMode="auto">
          <a:xfrm>
            <a:off x="3851275" y="83661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3668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Всем хорошо известно, что к вредным привычкам мы относим: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179887"/>
          </a:xfrm>
        </p:spPr>
        <p:txBody>
          <a:bodyPr/>
          <a:lstStyle/>
          <a:p>
            <a:pPr eaLnBrk="1" hangingPunct="1"/>
            <a:r>
              <a:rPr lang="ru-RU" i="1" smtClean="0"/>
              <a:t>Курение</a:t>
            </a:r>
          </a:p>
          <a:p>
            <a:pPr eaLnBrk="1" hangingPunct="1"/>
            <a:r>
              <a:rPr lang="ru-RU" i="1" smtClean="0"/>
              <a:t>Алкоголь</a:t>
            </a:r>
          </a:p>
          <a:p>
            <a:pPr eaLnBrk="1" hangingPunct="1"/>
            <a:r>
              <a:rPr lang="ru-RU" i="1" smtClean="0"/>
              <a:t>Наркотики</a:t>
            </a:r>
          </a:p>
          <a:p>
            <a:pPr eaLnBrk="1" hangingPunct="1"/>
            <a:endParaRPr lang="ru-RU" i="1" smtClean="0"/>
          </a:p>
          <a:p>
            <a:pPr eaLnBrk="1" hangingPunct="1">
              <a:buFontTx/>
              <a:buNone/>
            </a:pPr>
            <a:r>
              <a:rPr lang="ru-RU" i="1" u="sng" smtClean="0"/>
              <a:t>Цель:</a:t>
            </a:r>
            <a:r>
              <a:rPr lang="ru-RU" i="1" smtClean="0"/>
              <a:t> доказать предположение, что человек без вредных привычек- человек будущего!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Задачи нашей группы: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Проанализировать влияние вредных привычек на организм человека;</a:t>
            </a:r>
          </a:p>
          <a:p>
            <a:pPr eaLnBrk="1" hangingPunct="1"/>
            <a:r>
              <a:rPr lang="ru-RU" smtClean="0"/>
              <a:t>Оценить продолжительность жизни здорового человека и человека, имеющего какую-либо вредную привычку.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  И  П  О  Т  Е  З  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Если человек откажется от вредных привычек, то он будет являться человеком будущего? 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Методы исследования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49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Аналитический метод</a:t>
            </a:r>
          </a:p>
          <a:p>
            <a:pPr eaLnBrk="1" hangingPunct="1">
              <a:buFontTx/>
              <a:buNone/>
            </a:pPr>
            <a:r>
              <a:rPr lang="ru-RU" smtClean="0"/>
              <a:t>   Сравнительный метод</a:t>
            </a:r>
          </a:p>
          <a:p>
            <a:pPr eaLnBrk="1" hangingPunct="1">
              <a:buFontTx/>
              <a:buNone/>
            </a:pPr>
            <a:r>
              <a:rPr lang="ru-RU" smtClean="0"/>
              <a:t>   Социологический опрос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Аналитический метод.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В настоящее время 3,5 миллиона человек умирает каждый год на земле в результате курения. Это означает 1 смерть каждые 10 секунд.Люди, выкуривающие по 15 сигарет в день, в 2 раза больше подвержены сердечным заболеваниям, и опасность заболеть раком лёгких и хроническим бронхитом возрастает соответственно в 8 и 17 раз. 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8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 eaLnBrk="1" hangingPunct="1"/>
            <a:r>
              <a:rPr lang="ru-RU" smtClean="0"/>
              <a:t>Патологическое пристрастие к выпивке  у молодого поколения развивается быстрее, чем у взрослых. В настоящее время проблема молодёжного алкоголизма , в том числе и пивного , стоит на первом месте. Часто молодые люди, начавшие употреблять спиртное в 15-17 лет, через два-три года становятся алкоголиками; начавшие пить в 13-15 лет- через 12 лет.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 eaLnBrk="1" hangingPunct="1"/>
            <a:r>
              <a:rPr lang="ru-RU" smtClean="0"/>
              <a:t>Зависимость от наркотиков , психическая или физическая, рано или поздно развивается у каждого, кто потреблял наркотики. Состояние, возникающее при приёме наркотического средства, постепенно замещает собой все обычные для человека положительные эмоции. Безопасного употребления наркотиков не существует!</a:t>
            </a:r>
          </a:p>
        </p:txBody>
      </p:sp>
    </p:spTree>
  </p:cSld>
  <p:clrMapOvr>
    <a:masterClrMapping/>
  </p:clrMapOvr>
  <p:transition spd="med" advClick="0" advTm="5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Социологический опрос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Есть ли у вас какая-либо вредная привычка?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932363" y="1628775"/>
          <a:ext cx="3455987" cy="3538538"/>
        </p:xfrm>
        <a:graphic>
          <a:graphicData uri="http://schemas.openxmlformats.org/presentationml/2006/ole">
            <p:oleObj spid="_x0000_s1026" name="Диаграмма" r:id="rId4" imgW="4381534" imgH="4486385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med" advClick="0" advTm="5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238</TotalTime>
  <Words>345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Вершина горы</vt:lpstr>
      <vt:lpstr>Диаграмма Microsoft Graph</vt:lpstr>
      <vt:lpstr>Почему человек без вредных привычек является человеком будущего?</vt:lpstr>
      <vt:lpstr>Всем хорошо известно, что к вредным привычкам мы относим:</vt:lpstr>
      <vt:lpstr>Задачи нашей группы: </vt:lpstr>
      <vt:lpstr>Г  И  П  О  Т  Е  З  А</vt:lpstr>
      <vt:lpstr>Методы исследования</vt:lpstr>
      <vt:lpstr>Аналитический метод.</vt:lpstr>
      <vt:lpstr>Слайд 7</vt:lpstr>
      <vt:lpstr>Слайд 8</vt:lpstr>
      <vt:lpstr>Социологический опрос</vt:lpstr>
      <vt:lpstr>Слайд 10</vt:lpstr>
      <vt:lpstr>Считаете ли вы, что человек без вредных привычек-человек будущего?</vt:lpstr>
      <vt:lpstr>В   Ы   В   О   Д   Ы:</vt:lpstr>
      <vt:lpstr>  Следовательно человек без вредных привычек-человек будущего! Гипотеза  нашла своё подтверждение.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2008-12-07T13:39:33Z</dcterms:created>
  <dcterms:modified xsi:type="dcterms:W3CDTF">2012-02-10T13:43:12Z</dcterms:modified>
</cp:coreProperties>
</file>