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2B8D"/>
    <a:srgbClr val="0033CC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338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19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515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702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92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020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919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50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434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56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272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B27A9-9873-47CC-A17B-289DD3B818AE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A6D44-8DBA-4E6E-BFF1-F165CB761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361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dealdomik.ru/images/15-3.jpg" TargetMode="External"/><Relationship Id="rId2" Type="http://schemas.openxmlformats.org/officeDocument/2006/relationships/hyperlink" Target="http://stat16.privet.ru/lr/0b0c64f2204ca1699b8560b9a4ff43f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lavclub.ru/zagadki/zagadkivesna/1463-landish-mak.html" TargetMode="External"/><Relationship Id="rId5" Type="http://schemas.openxmlformats.org/officeDocument/2006/relationships/hyperlink" Target="http://img-fotki.yandex.ru/get/5607/132598790.5/0_78724_3ecf67cc_XL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357298"/>
            <a:ext cx="8001024" cy="1470025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Открытка для мамочки</a:t>
            </a:r>
            <a:endParaRPr lang="ru-RU" sz="5000" b="1" dirty="0">
              <a:solidFill>
                <a:srgbClr val="00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285728"/>
            <a:ext cx="4176464" cy="792088"/>
          </a:xfrm>
        </p:spPr>
        <p:txBody>
          <a:bodyPr>
            <a:noAutofit/>
          </a:bodyPr>
          <a:lstStyle/>
          <a:p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технология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562" y="3071810"/>
            <a:ext cx="4376885" cy="3535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766" y="1556792"/>
            <a:ext cx="2072749" cy="22258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766" y="188640"/>
            <a:ext cx="1828804" cy="17861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908" y="0"/>
            <a:ext cx="899463" cy="93436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4282" y="4714884"/>
            <a:ext cx="4572000" cy="2108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Подготовила: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классов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МКОУ  «СОШ №2» 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г. Нефтекумска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Ставропольского края</a:t>
            </a:r>
          </a:p>
          <a:p>
            <a:pPr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Дулишкович Светлана Николаевна</a:t>
            </a:r>
          </a:p>
          <a:p>
            <a:pPr algn="ctr">
              <a:buNone/>
            </a:pPr>
            <a:endParaRPr lang="ru-RU" sz="1100" b="1" dirty="0" smtClean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1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7170" name="Picture 2" descr="H:\открытка мамочке\фото окрытка 8 марта\20150303_113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85926"/>
            <a:ext cx="4572032" cy="4929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143108" y="428604"/>
            <a:ext cx="735811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 Открытка готова!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Напиши поздравление мамочке.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88641"/>
            <a:ext cx="6982544" cy="115212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Интернет- источники: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071546"/>
            <a:ext cx="8929718" cy="3937992"/>
          </a:xfrm>
        </p:spPr>
        <p:txBody>
          <a:bodyPr>
            <a:normAutofit/>
          </a:bodyPr>
          <a:lstStyle/>
          <a:p>
            <a:pPr algn="l"/>
            <a:endParaRPr lang="ru-RU" sz="1800" dirty="0" smtClean="0">
              <a:hlinkClick r:id="rId2"/>
            </a:endParaRPr>
          </a:p>
          <a:p>
            <a:pPr algn="l"/>
            <a:r>
              <a:rPr lang="en-US" sz="1800" dirty="0" smtClean="0">
                <a:hlinkClick r:id="rId2"/>
              </a:rPr>
              <a:t>http://stat16.privet.ru/lr/0b0c64f2204ca1699b8560b9a4ff43ff</a:t>
            </a:r>
            <a:r>
              <a:rPr lang="ru-RU" sz="1800" dirty="0" smtClean="0"/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-цветочный уголок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Идея:</a:t>
            </a:r>
          </a:p>
          <a:p>
            <a:r>
              <a:rPr lang="ru-RU" sz="1800" u="sng" dirty="0" smtClean="0">
                <a:hlinkClick r:id="rId3"/>
              </a:rPr>
              <a:t>http://www.idealdomik.ru/images/15-3.jpg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35137" y="3707717"/>
            <a:ext cx="3485419" cy="28151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00430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mtClean="0">
                <a:solidFill>
                  <a:srgbClr val="7030A0"/>
                </a:solidFill>
              </a:rPr>
              <a:t>Автор шаблона: Костенко </a:t>
            </a:r>
            <a:r>
              <a:rPr lang="ru-RU" b="1" dirty="0" smtClean="0">
                <a:solidFill>
                  <a:srgbClr val="7030A0"/>
                </a:solidFill>
              </a:rPr>
              <a:t>Н.В., учитель начальных классов </a:t>
            </a:r>
            <a:r>
              <a:rPr lang="ru-RU" b="1" dirty="0" err="1" smtClean="0">
                <a:solidFill>
                  <a:srgbClr val="7030A0"/>
                </a:solidFill>
              </a:rPr>
              <a:t>Б-Неклиновской</a:t>
            </a:r>
            <a:r>
              <a:rPr lang="ru-RU" b="1" dirty="0" smtClean="0">
                <a:solidFill>
                  <a:srgbClr val="7030A0"/>
                </a:solidFill>
              </a:rPr>
              <a:t> СОШ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64" y="2857496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http://img-fotki.yandex.ru/get/5607/132598790.5/0_78724_3ecf67cc_XL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изображение ландыши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500438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6"/>
            </a:endParaRPr>
          </a:p>
          <a:p>
            <a:r>
              <a:rPr lang="en-US" dirty="0" smtClean="0">
                <a:hlinkClick r:id="rId6"/>
              </a:rPr>
              <a:t>http://slavclub.ru/zagadki/zagadkivesna/1463-landish-mak.html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- загадка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80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5" name="Рисунок 4" descr="ya.semira - альбом &quot;Клипарт / цветы / Весенние цветы / Ландыши&quot; на Яндекс.Фотках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71480"/>
            <a:ext cx="454342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57620" y="571480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Белые звоночки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меня в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садочке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зелёном стебельке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Прячутся в тенёчке.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8194" name="Picture 2" descr="H:\открытка мамочке\фото окрытка 8 марта\20150303_113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85728"/>
            <a:ext cx="5072098" cy="55721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1026" name="Picture 2" descr="H:\открытка мамочке\фото окрытка 8 марта\20150303_1108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428736"/>
            <a:ext cx="3357570" cy="50006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500166" y="0"/>
            <a:ext cx="8286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Для работы потребуются: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000108"/>
            <a:ext cx="49292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Картон цветной двусторонний;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Цветная бумага;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Салфетки белого цвета;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Простой карандаш;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Ножницы;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Клей ПВА;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Кисточка;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Подкладной лист.</a:t>
            </a: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работы ножницами:</a:t>
            </a:r>
            <a:b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Держи ножницы концами вниз и от себя;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Вырезая деталь, поворачивай лист бумаги, а не ножницы;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Заготовку держи за большую часть, а меньшую отрезай;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Передавай ножницы закрытыми и кольцами вперёд;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Прежде чем встать с места, положи ножницы на стол;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Оставляй ножницы на столе с закрытыми лезвиями. Храни их в  специальном футляре.</a:t>
            </a: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2050" name="Picture 2" descr="H:\открытка мамочке\фото окрытка 8 марта\20150303_110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928802"/>
            <a:ext cx="4572000" cy="4619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785886" y="214290"/>
            <a:ext cx="735811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Сложи лист картона пополам – это  основа для открытки.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3074" name="Picture 2" descr="H:\открытка мамочке\фото окрытка 8 марта\20150303_1112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2500306"/>
            <a:ext cx="5286412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643042" y="500042"/>
            <a:ext cx="735808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Разрежь салфетки на квадратики и скатай из них шарики.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5122" name="Picture 2" descr="H:\открытка мамочке\фото окрытка 8 марта\20150303_11154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928802"/>
            <a:ext cx="4572000" cy="45720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571604" y="357166"/>
            <a:ext cx="757239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Вырежи из листа зелёной бумаги  два широких листика.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93" y="4005064"/>
            <a:ext cx="3307052" cy="2671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632"/>
            <a:ext cx="1221363" cy="1268760"/>
          </a:xfrm>
          <a:prstGeom prst="rect">
            <a:avLst/>
          </a:prstGeom>
        </p:spPr>
      </p:pic>
      <p:pic>
        <p:nvPicPr>
          <p:cNvPr id="6146" name="Picture 2" descr="H:\открытка мамочке\фото окрытка 8 марта\20150303_1126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2071678"/>
            <a:ext cx="3857652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643042" y="142852"/>
            <a:ext cx="714380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Нарисуй стебельки и надпись</a:t>
            </a: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витражными красками или фломастерами.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97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210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Открытка для мамочки</vt:lpstr>
      <vt:lpstr>Слайд 2</vt:lpstr>
      <vt:lpstr>Слайд 3</vt:lpstr>
      <vt:lpstr>Слайд 4</vt:lpstr>
      <vt:lpstr>Правила работы ножницами: </vt:lpstr>
      <vt:lpstr>Слайд 6</vt:lpstr>
      <vt:lpstr>Слайд 7</vt:lpstr>
      <vt:lpstr>Слайд 8</vt:lpstr>
      <vt:lpstr>Слайд 9</vt:lpstr>
      <vt:lpstr>Слайд 10</vt:lpstr>
      <vt:lpstr>Интернет-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Denis</dc:creator>
  <cp:lastModifiedBy>ОЛЕГ</cp:lastModifiedBy>
  <cp:revision>30</cp:revision>
  <dcterms:created xsi:type="dcterms:W3CDTF">2014-02-08T17:48:04Z</dcterms:created>
  <dcterms:modified xsi:type="dcterms:W3CDTF">2016-02-16T20:04:14Z</dcterms:modified>
</cp:coreProperties>
</file>