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64" r:id="rId5"/>
    <p:sldId id="263" r:id="rId6"/>
    <p:sldId id="262" r:id="rId7"/>
    <p:sldId id="266" r:id="rId8"/>
    <p:sldId id="260" r:id="rId9"/>
    <p:sldId id="261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FFCC99"/>
    <a:srgbClr val="FFCC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A5F4F0-493D-436B-A549-23B5FB5251F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71BF9E-7E5F-4BFE-ACEE-7076CF37195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2AF961-BD0F-4143-B312-30E74A4288B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30E6214-CF40-4A29-9CB2-6D20C1C8631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210B9D-3985-467A-B881-D259E4E9F7E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64D9CC-0E6B-4AD1-BE32-8C20104F0E3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2CDA43-55A3-4DE9-BAEF-0396EF02480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EDE72C-8FBD-4BC6-BAB8-62CA5903022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E4C106-7045-4ACC-B94B-F2EC8EA84C7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C7DB5C-21B3-4C52-BAA6-B6CC869C6C4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0D0D0A-D161-4040-B2B4-29222390C55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094940-1C45-4249-9085-31C327B7815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FC8358E-C721-44DF-8682-982C1D6C6DA1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wmf"/><Relationship Id="rId4" Type="http://schemas.openxmlformats.org/officeDocument/2006/relationships/image" Target="../media/image14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teacher-almaty.clan.su/publ/33-1-0-597" TargetMode="External"/><Relationship Id="rId2" Type="http://schemas.openxmlformats.org/officeDocument/2006/relationships/hyperlink" Target="http://festival.1september.ru/articles/529015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684213" y="1700213"/>
            <a:ext cx="5219700" cy="1571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/>
                <a:cs typeface="Times New Roman"/>
              </a:rPr>
              <a:t>ПРОВЕРЬ СЕБЯ</a:t>
            </a:r>
          </a:p>
          <a:p>
            <a:pPr algn="ctr"/>
            <a:endParaRPr lang="ru-RU" sz="3600" b="1" kern="10" dirty="0">
              <a:ln w="9525">
                <a:solidFill>
                  <a:srgbClr val="800000"/>
                </a:solidFill>
                <a:round/>
                <a:headEnd/>
                <a:tailEnd/>
              </a:ln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algn="ctr"/>
            <a:r>
              <a:rPr lang="ru-RU" sz="3600" b="1" kern="10" dirty="0" err="1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/>
                <a:cs typeface="Times New Roman"/>
              </a:rPr>
              <a:t>Cоставитель</a:t>
            </a:r>
            <a:r>
              <a:rPr lang="ru-RU" sz="3600" b="1" kern="10" dirty="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/>
                <a:cs typeface="Times New Roman"/>
              </a:rPr>
              <a:t>: </a:t>
            </a:r>
            <a:r>
              <a:rPr lang="ru-RU" sz="3600" b="1" kern="10" dirty="0" err="1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/>
                <a:cs typeface="Times New Roman"/>
              </a:rPr>
              <a:t>А.А.Глухова</a:t>
            </a:r>
            <a:r>
              <a:rPr lang="ru-RU" sz="3600" b="1" kern="10" dirty="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/>
                <a:cs typeface="Times New Roman"/>
              </a:rPr>
              <a:t>,</a:t>
            </a:r>
          </a:p>
          <a:p>
            <a:pPr algn="ctr"/>
            <a:r>
              <a:rPr lang="ru-RU" sz="3600" b="1" kern="10" dirty="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/>
                <a:cs typeface="Times New Roman"/>
              </a:rPr>
              <a:t>учитель </a:t>
            </a:r>
            <a:r>
              <a:rPr lang="ru-RU" sz="3600" b="1" kern="10" dirty="0" err="1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/>
                <a:cs typeface="Times New Roman"/>
              </a:rPr>
              <a:t>нач</a:t>
            </a:r>
            <a:r>
              <a:rPr lang="ru-RU" sz="3600" b="1" kern="10" dirty="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/>
                <a:cs typeface="Times New Roman"/>
              </a:rPr>
              <a:t>. классов.</a:t>
            </a:r>
          </a:p>
        </p:txBody>
      </p:sp>
      <p:pic>
        <p:nvPicPr>
          <p:cNvPr id="2053" name="Picture 5" descr="j0301252"/>
          <p:cNvPicPr>
            <a:picLocks noGrp="1" noChangeAspect="1" noChangeArrowheads="1"/>
          </p:cNvPicPr>
          <p:nvPr>
            <p:ph type="subTitle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867400" y="3676650"/>
            <a:ext cx="3025775" cy="258762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60350"/>
            <a:ext cx="5761038" cy="2881313"/>
          </a:xfrm>
        </p:spPr>
        <p:txBody>
          <a:bodyPr/>
          <a:lstStyle/>
          <a:p>
            <a:pPr>
              <a:buFontTx/>
              <a:buNone/>
            </a:pPr>
            <a:r>
              <a:rPr lang="ru-RU"/>
              <a:t>   </a:t>
            </a:r>
            <a:r>
              <a:rPr lang="ru-RU" sz="3600" b="1">
                <a:solidFill>
                  <a:schemeClr val="tx2"/>
                </a:solidFill>
                <a:latin typeface="Times New Roman" pitchFamily="18" charset="0"/>
              </a:rPr>
              <a:t>ПУСТЬ ПОМНИТ КАЖДЫЙ ГРАЖДАНИН ПОЖАРНЫЙ НОМЕР:</a:t>
            </a:r>
          </a:p>
        </p:txBody>
      </p:sp>
      <p:pic>
        <p:nvPicPr>
          <p:cNvPr id="13316" name="Picture 4" descr="Картинка 26 из 25508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1500" y="188913"/>
            <a:ext cx="3348038" cy="273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5" descr="Картинка 1 из 25508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2852738"/>
            <a:ext cx="4967287" cy="3725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8" name="WordArt 6"/>
          <p:cNvSpPr>
            <a:spLocks noChangeArrowheads="1" noChangeShapeType="1" noTextEdit="1"/>
          </p:cNvSpPr>
          <p:nvPr/>
        </p:nvSpPr>
        <p:spPr bwMode="auto">
          <a:xfrm>
            <a:off x="6588125" y="3357563"/>
            <a:ext cx="1655763" cy="23034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/>
                <a:cs typeface="Times New Roman"/>
              </a:rPr>
              <a:t>01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2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469" name="Group 133"/>
          <p:cNvGraphicFramePr>
            <a:graphicFrameLocks noGrp="1"/>
          </p:cNvGraphicFramePr>
          <p:nvPr>
            <p:ph/>
          </p:nvPr>
        </p:nvGraphicFramePr>
        <p:xfrm>
          <a:off x="323850" y="620713"/>
          <a:ext cx="8496300" cy="5616131"/>
        </p:xfrm>
        <a:graphic>
          <a:graphicData uri="http://schemas.openxmlformats.org/drawingml/2006/table">
            <a:tbl>
              <a:tblPr/>
              <a:tblGrid>
                <a:gridCol w="2408238"/>
                <a:gridCol w="1446212"/>
                <a:gridCol w="2081213"/>
                <a:gridCol w="2560637"/>
              </a:tblGrid>
              <a:tr h="182563"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объект</a:t>
                      </a: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причина</a:t>
                      </a: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25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люди </a:t>
                      </a: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техника</a:t>
                      </a: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другие причины</a:t>
                      </a: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1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утюг</a:t>
                      </a: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485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ёлочная</a:t>
                      </a: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гирлянда</a:t>
                      </a: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0000"/>
                    </a:solidFill>
                  </a:tcPr>
                </a:tc>
              </a:tr>
              <a:tr h="130016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лес</a:t>
                      </a: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00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364" name="WordArt 4"/>
          <p:cNvSpPr>
            <a:spLocks noChangeArrowheads="1" noChangeShapeType="1" noTextEdit="1"/>
          </p:cNvSpPr>
          <p:nvPr/>
        </p:nvSpPr>
        <p:spPr bwMode="auto">
          <a:xfrm rot="944900">
            <a:off x="611188" y="1268413"/>
            <a:ext cx="8207375" cy="316865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Times New Roman"/>
                <a:cs typeface="Times New Roman"/>
              </a:rPr>
              <a:t>В О Д А</a:t>
            </a:r>
          </a:p>
        </p:txBody>
      </p:sp>
      <p:pic>
        <p:nvPicPr>
          <p:cNvPr id="15365" name="Picture 5" descr="Картинка 42 из 2199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3213100"/>
            <a:ext cx="3671887" cy="3465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0" name="Picture 6" descr="Картинка 34 из 21999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9750" y="404813"/>
            <a:ext cx="8064500" cy="6048375"/>
          </a:xfrm>
          <a:noFill/>
          <a:ln/>
        </p:spPr>
      </p:pic>
      <p:pic>
        <p:nvPicPr>
          <p:cNvPr id="16388" name="Picture 4" descr="Картинка 38 из 2199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0113" y="673100"/>
            <a:ext cx="7343775" cy="551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5" descr="Картинка 78 из 1184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9250" y="1125538"/>
            <a:ext cx="6096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1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" dur="1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10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9" name="Picture 11" descr="Картинка 18 из 4895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413" y="3933825"/>
            <a:ext cx="4191000" cy="273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WordArt 4"/>
          <p:cNvSpPr>
            <a:spLocks noChangeArrowheads="1" noChangeShapeType="1" noTextEdit="1"/>
          </p:cNvSpPr>
          <p:nvPr/>
        </p:nvSpPr>
        <p:spPr bwMode="auto">
          <a:xfrm>
            <a:off x="1116013" y="3284538"/>
            <a:ext cx="1081087" cy="177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Г</a:t>
            </a:r>
          </a:p>
        </p:txBody>
      </p:sp>
      <p:sp>
        <p:nvSpPr>
          <p:cNvPr id="17413" name="WordArt 5"/>
          <p:cNvSpPr>
            <a:spLocks noChangeArrowheads="1" noChangeShapeType="1" noTextEdit="1"/>
          </p:cNvSpPr>
          <p:nvPr/>
        </p:nvSpPr>
        <p:spPr bwMode="auto">
          <a:xfrm>
            <a:off x="6948488" y="3284538"/>
            <a:ext cx="1081087" cy="177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З</a:t>
            </a:r>
          </a:p>
        </p:txBody>
      </p:sp>
      <p:sp>
        <p:nvSpPr>
          <p:cNvPr id="17414" name="WordArt 6"/>
          <p:cNvSpPr>
            <a:spLocks noChangeArrowheads="1" noChangeShapeType="1" noTextEdit="1"/>
          </p:cNvSpPr>
          <p:nvPr/>
        </p:nvSpPr>
        <p:spPr bwMode="auto">
          <a:xfrm>
            <a:off x="4140200" y="2636838"/>
            <a:ext cx="1079500" cy="177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А</a:t>
            </a:r>
          </a:p>
        </p:txBody>
      </p:sp>
      <p:pic>
        <p:nvPicPr>
          <p:cNvPr id="17416" name="Picture 8" descr="MCj0343675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375" y="549275"/>
            <a:ext cx="18415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7" name="Picture 9" descr="MCj0280457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48488" y="333375"/>
            <a:ext cx="1790700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8" name="Picture 10" descr="MCHH01125_0000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850" y="260350"/>
            <a:ext cx="15621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 animBg="1"/>
      <p:bldP spid="17413" grpId="0" animBg="1"/>
      <p:bldP spid="1741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6" name="Picture 4" descr="Картинка 128 из 1155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512763"/>
            <a:ext cx="4465638" cy="2239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5" descr="Картинка 16 из 1155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3068638"/>
            <a:ext cx="4464050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6" descr="Картинка 66 из 1155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363" y="981075"/>
            <a:ext cx="3927475" cy="5237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60" name="Picture 4" descr="Картинка 60 из 11556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850" y="260350"/>
            <a:ext cx="3382963" cy="3382963"/>
          </a:xfrm>
          <a:noFill/>
          <a:ln/>
        </p:spPr>
      </p:pic>
      <p:pic>
        <p:nvPicPr>
          <p:cNvPr id="19461" name="Picture 5" descr="Картинка 293 из 1155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163" y="3573463"/>
            <a:ext cx="3454400" cy="292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2" name="WordArt 6"/>
          <p:cNvSpPr>
            <a:spLocks noChangeArrowheads="1" noChangeShapeType="1" noTextEdit="1"/>
          </p:cNvSpPr>
          <p:nvPr/>
        </p:nvSpPr>
        <p:spPr bwMode="auto">
          <a:xfrm>
            <a:off x="3492500" y="2781300"/>
            <a:ext cx="1873250" cy="21605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b="1" kern="1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/>
                <a:cs typeface="Times New Roman"/>
              </a:rPr>
              <a:t>04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20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WordArt 4"/>
          <p:cNvSpPr>
            <a:spLocks noChangeArrowheads="1" noChangeShapeType="1" noTextEdit="1"/>
          </p:cNvSpPr>
          <p:nvPr/>
        </p:nvSpPr>
        <p:spPr bwMode="auto">
          <a:xfrm>
            <a:off x="900113" y="1916113"/>
            <a:ext cx="7416800" cy="2520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/>
                <a:cs typeface="Times New Roman"/>
              </a:rPr>
              <a:t>М О Л О Д Ц Ы 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971550" y="314325"/>
            <a:ext cx="3763963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r>
              <a:rPr lang="ru-RU" b="1" i="1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Список использованной литературы</a:t>
            </a:r>
            <a:br>
              <a:rPr lang="ru-RU" b="1" i="1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</a:br>
            <a:endParaRPr lang="ru-RU"/>
          </a:p>
          <a:p>
            <a:pPr eaLnBrk="0" hangingPunct="0"/>
            <a:endParaRPr lang="ru-RU"/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971550" y="588963"/>
            <a:ext cx="7848600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endParaRPr lang="ru-RU" sz="2000"/>
          </a:p>
          <a:p>
            <a:pPr eaLnBrk="0" hangingPunct="0">
              <a:buFontTx/>
              <a:buAutoNum type="arabicPeriod"/>
            </a:pPr>
            <a:r>
              <a:rPr lang="ru-RU" sz="2000">
                <a:solidFill>
                  <a:srgbClr val="FFF4E6"/>
                </a:solidFill>
                <a:latin typeface="Tahoma" pitchFamily="34" charset="0"/>
                <a:cs typeface="Tahoma" pitchFamily="34" charset="0"/>
              </a:rPr>
              <a:t>Плешаков А.А. Окружающий мир 3 класс.- М.: Просвещение 2010. </a:t>
            </a:r>
          </a:p>
          <a:p>
            <a:pPr eaLnBrk="0" hangingPunct="0">
              <a:buFontTx/>
              <a:buAutoNum type="arabicPeriod" startAt="2"/>
            </a:pPr>
            <a:r>
              <a:rPr lang="ru-RU" sz="2000">
                <a:solidFill>
                  <a:srgbClr val="FFF4E6"/>
                </a:solidFill>
                <a:latin typeface="Tahoma" pitchFamily="34" charset="0"/>
                <a:cs typeface="Tahoma" pitchFamily="34" charset="0"/>
              </a:rPr>
              <a:t>Кульневич С.В., Лакоценина Т.П. Нетрадиционные уроки в начальной школе.- Ростов «Учитель», 2002.</a:t>
            </a:r>
            <a:r>
              <a:rPr lang="ru-RU">
                <a:solidFill>
                  <a:srgbClr val="FFF4E6"/>
                </a:solidFill>
                <a:latin typeface="Tahoma" pitchFamily="34" charset="0"/>
                <a:cs typeface="Tahoma" pitchFamily="34" charset="0"/>
              </a:rPr>
              <a:t> </a:t>
            </a:r>
            <a:endParaRPr lang="ru-RU"/>
          </a:p>
          <a:p>
            <a:pPr eaLnBrk="0" hangingPunct="0"/>
            <a:r>
              <a:rPr lang="ru-RU" sz="800" i="1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800" i="1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Использованные материалы и Интернет-ресурсы</a:t>
            </a:r>
            <a:endParaRPr lang="ru-RU"/>
          </a:p>
          <a:p>
            <a:pPr eaLnBrk="0" hangingPunct="0"/>
            <a:endParaRPr lang="ru-RU" sz="2000"/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900113" y="2636838"/>
            <a:ext cx="50387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  <a:p>
            <a:pPr eaLnBrk="0" hangingPunct="0">
              <a:buFontTx/>
              <a:buChar char="•"/>
            </a:pPr>
            <a:r>
              <a:rPr lang="ru-RU">
                <a:solidFill>
                  <a:srgbClr val="FFF4E6"/>
                </a:solidFill>
                <a:latin typeface="Tahoma" pitchFamily="34" charset="0"/>
                <a:cs typeface="Tahoma" pitchFamily="34" charset="0"/>
                <a:hlinkClick r:id="rId2"/>
              </a:rPr>
              <a:t>http://festival.1september.ru/articles/529015/</a:t>
            </a:r>
            <a:r>
              <a:rPr lang="ru-RU">
                <a:solidFill>
                  <a:srgbClr val="FFF4E6"/>
                </a:solidFill>
                <a:latin typeface="Tahoma" pitchFamily="34" charset="0"/>
                <a:cs typeface="Tahoma" pitchFamily="34" charset="0"/>
              </a:rPr>
              <a:t> </a:t>
            </a:r>
          </a:p>
          <a:p>
            <a:pPr eaLnBrk="0" hangingPunct="0">
              <a:buFontTx/>
              <a:buChar char="•"/>
            </a:pPr>
            <a:r>
              <a:rPr lang="ru-RU">
                <a:solidFill>
                  <a:srgbClr val="FFF4E6"/>
                </a:solidFill>
                <a:latin typeface="Tahoma" pitchFamily="34" charset="0"/>
                <a:cs typeface="Tahoma" pitchFamily="34" charset="0"/>
                <a:hlinkClick r:id="rId3"/>
              </a:rPr>
              <a:t>http://teacher-almaty.clan.su/publ/33-1-0-597</a:t>
            </a:r>
            <a:r>
              <a:rPr lang="ru-RU">
                <a:solidFill>
                  <a:srgbClr val="FFF4E6"/>
                </a:solidFill>
                <a:latin typeface="Tahoma" pitchFamily="34" charset="0"/>
                <a:cs typeface="Tahoma" pitchFamily="34" charset="0"/>
              </a:rPr>
              <a:t> </a:t>
            </a:r>
            <a:endParaRPr lang="ru-RU"/>
          </a:p>
          <a:p>
            <a:pPr eaLnBrk="0" hangingPunct="0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76250"/>
            <a:ext cx="8229600" cy="1143000"/>
          </a:xfrm>
        </p:spPr>
        <p:txBody>
          <a:bodyPr/>
          <a:lstStyle/>
          <a:p>
            <a:pPr algn="l"/>
            <a:r>
              <a:rPr lang="ru-RU" sz="3200" b="1">
                <a:solidFill>
                  <a:schemeClr val="accent2"/>
                </a:solidFill>
                <a:latin typeface="Times New Roman" pitchFamily="18" charset="0"/>
              </a:rPr>
              <a:t>1. КАК НАЗЫВАЕТСЯ СПОСОБНОСТЬ ЧЕЛОВЕКА ЧУВСТВОВАТЬ ПРИКОСНОВЕНИЯ, БОЛЬ, ТЕПЛО И ХОЛОД?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6013" y="2133600"/>
            <a:ext cx="3743325" cy="4175125"/>
          </a:xfrm>
        </p:spPr>
        <p:txBody>
          <a:bodyPr/>
          <a:lstStyle/>
          <a:p>
            <a:pPr>
              <a:buFontTx/>
              <a:buNone/>
            </a:pPr>
            <a:r>
              <a:rPr lang="ru-RU"/>
              <a:t>    </a:t>
            </a:r>
            <a:r>
              <a:rPr lang="ru-RU" sz="4000"/>
              <a:t>- вкус</a:t>
            </a:r>
          </a:p>
          <a:p>
            <a:pPr>
              <a:buFontTx/>
              <a:buNone/>
            </a:pPr>
            <a:endParaRPr lang="ru-RU" sz="4000"/>
          </a:p>
          <a:p>
            <a:pPr>
              <a:buFontTx/>
              <a:buNone/>
            </a:pPr>
            <a:r>
              <a:rPr lang="ru-RU" sz="4000"/>
              <a:t>    - обоняние</a:t>
            </a:r>
          </a:p>
          <a:p>
            <a:pPr>
              <a:buFontTx/>
              <a:buNone/>
            </a:pPr>
            <a:endParaRPr lang="ru-RU" sz="4000"/>
          </a:p>
          <a:p>
            <a:pPr>
              <a:buFontTx/>
              <a:buNone/>
            </a:pPr>
            <a:r>
              <a:rPr lang="ru-RU" sz="4000"/>
              <a:t>    - осязание</a:t>
            </a:r>
          </a:p>
        </p:txBody>
      </p:sp>
      <p:sp>
        <p:nvSpPr>
          <p:cNvPr id="3076" name="WordArt 4"/>
          <p:cNvSpPr>
            <a:spLocks noChangeArrowheads="1" noChangeShapeType="1" noTextEdit="1"/>
          </p:cNvSpPr>
          <p:nvPr/>
        </p:nvSpPr>
        <p:spPr bwMode="auto">
          <a:xfrm>
            <a:off x="1116013" y="5229225"/>
            <a:ext cx="276225" cy="400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b="1" kern="1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</a:p>
        </p:txBody>
      </p:sp>
      <p:sp>
        <p:nvSpPr>
          <p:cNvPr id="3077" name="WordArt 5"/>
          <p:cNvSpPr>
            <a:spLocks noChangeArrowheads="1" noChangeShapeType="1" noTextEdit="1"/>
          </p:cNvSpPr>
          <p:nvPr/>
        </p:nvSpPr>
        <p:spPr bwMode="auto">
          <a:xfrm>
            <a:off x="1116013" y="3789363"/>
            <a:ext cx="276225" cy="400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b="1" kern="1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</a:p>
        </p:txBody>
      </p:sp>
      <p:sp>
        <p:nvSpPr>
          <p:cNvPr id="3078" name="WordArt 6"/>
          <p:cNvSpPr>
            <a:spLocks noChangeArrowheads="1" noChangeShapeType="1" noTextEdit="1"/>
          </p:cNvSpPr>
          <p:nvPr/>
        </p:nvSpPr>
        <p:spPr bwMode="auto">
          <a:xfrm>
            <a:off x="1116013" y="2349500"/>
            <a:ext cx="276225" cy="400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b="1" kern="1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build="p"/>
      <p:bldP spid="3076" grpId="0" animBg="1"/>
      <p:bldP spid="3077" grpId="0" animBg="1"/>
      <p:bldP spid="307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476250"/>
            <a:ext cx="8640763" cy="1143000"/>
          </a:xfrm>
        </p:spPr>
        <p:txBody>
          <a:bodyPr/>
          <a:lstStyle/>
          <a:p>
            <a:pPr algn="l"/>
            <a:r>
              <a:rPr lang="ru-RU" sz="3200" b="1">
                <a:solidFill>
                  <a:schemeClr val="accent2"/>
                </a:solidFill>
                <a:latin typeface="Times New Roman" pitchFamily="18" charset="0"/>
              </a:rPr>
              <a:t>2. КАКОВА РОЛЬ СКЕЛЕТА ЧЕЛОВЕКА ?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916113"/>
            <a:ext cx="8208962" cy="4392612"/>
          </a:xfrm>
        </p:spPr>
        <p:txBody>
          <a:bodyPr/>
          <a:lstStyle/>
          <a:p>
            <a:pPr>
              <a:buFontTx/>
              <a:buNone/>
            </a:pPr>
            <a:r>
              <a:rPr lang="ru-RU"/>
              <a:t> </a:t>
            </a:r>
            <a:r>
              <a:rPr lang="ru-RU" sz="4000"/>
              <a:t>- скелет защищает внутренние органы от повреждений </a:t>
            </a:r>
          </a:p>
          <a:p>
            <a:pPr>
              <a:buFontTx/>
              <a:buNone/>
            </a:pPr>
            <a:r>
              <a:rPr lang="ru-RU" sz="4000"/>
              <a:t>- сокращаясь и расслабляясь, скелет приводит в движение мышцы</a:t>
            </a:r>
          </a:p>
          <a:p>
            <a:pPr>
              <a:buFontTx/>
              <a:buNone/>
            </a:pPr>
            <a:r>
              <a:rPr lang="ru-RU" sz="4000"/>
              <a:t> - скелет является опорой тела</a:t>
            </a:r>
          </a:p>
        </p:txBody>
      </p:sp>
      <p:sp>
        <p:nvSpPr>
          <p:cNvPr id="11268" name="WordArt 4"/>
          <p:cNvSpPr>
            <a:spLocks noChangeArrowheads="1" noChangeShapeType="1" noTextEdit="1"/>
          </p:cNvSpPr>
          <p:nvPr/>
        </p:nvSpPr>
        <p:spPr bwMode="auto">
          <a:xfrm>
            <a:off x="179388" y="5445125"/>
            <a:ext cx="276225" cy="400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b="1" kern="1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/>
                <a:cs typeface="Times New Roman"/>
              </a:rPr>
              <a:t>Г</a:t>
            </a:r>
          </a:p>
        </p:txBody>
      </p:sp>
      <p:sp>
        <p:nvSpPr>
          <p:cNvPr id="11269" name="WordArt 5"/>
          <p:cNvSpPr>
            <a:spLocks noChangeArrowheads="1" noChangeShapeType="1" noTextEdit="1"/>
          </p:cNvSpPr>
          <p:nvPr/>
        </p:nvSpPr>
        <p:spPr bwMode="auto">
          <a:xfrm>
            <a:off x="179388" y="3500438"/>
            <a:ext cx="276225" cy="400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b="1" kern="1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</a:p>
        </p:txBody>
      </p:sp>
      <p:sp>
        <p:nvSpPr>
          <p:cNvPr id="11270" name="WordArt 6"/>
          <p:cNvSpPr>
            <a:spLocks noChangeArrowheads="1" noChangeShapeType="1" noTextEdit="1"/>
          </p:cNvSpPr>
          <p:nvPr/>
        </p:nvSpPr>
        <p:spPr bwMode="auto">
          <a:xfrm>
            <a:off x="179388" y="2133600"/>
            <a:ext cx="276225" cy="400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b="1" kern="1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/>
                <a:cs typeface="Times New Roman"/>
              </a:rPr>
              <a:t>Б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11267" grpId="0" build="p"/>
      <p:bldP spid="11268" grpId="0" animBg="1"/>
      <p:bldP spid="11269" grpId="0" animBg="1"/>
      <p:bldP spid="1127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76250"/>
            <a:ext cx="8229600" cy="1143000"/>
          </a:xfrm>
        </p:spPr>
        <p:txBody>
          <a:bodyPr/>
          <a:lstStyle/>
          <a:p>
            <a:pPr algn="l"/>
            <a:r>
              <a:rPr lang="ru-RU" sz="3200" b="1">
                <a:solidFill>
                  <a:schemeClr val="accent2"/>
                </a:solidFill>
                <a:latin typeface="Times New Roman" pitchFamily="18" charset="0"/>
              </a:rPr>
              <a:t>3. БЛАГОДАРЯ ЧЕМУ ЧАСТИЦЫ ПИТАТЕЛЬНЫХ ВЕЩЕСТВ РАЗНОСЯТСЯ ПО ВСЕМУ ТЕЛУ?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6013" y="2133600"/>
            <a:ext cx="7343775" cy="4175125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/>
              <a:t>    </a:t>
            </a:r>
            <a:r>
              <a:rPr lang="ru-RU" sz="4000"/>
              <a:t>- благодаря мышцам</a:t>
            </a:r>
          </a:p>
          <a:p>
            <a:pPr>
              <a:lnSpc>
                <a:spcPct val="90000"/>
              </a:lnSpc>
              <a:buFontTx/>
              <a:buNone/>
            </a:pPr>
            <a:endParaRPr lang="ru-RU" sz="4000"/>
          </a:p>
          <a:p>
            <a:pPr>
              <a:lnSpc>
                <a:spcPct val="90000"/>
              </a:lnSpc>
              <a:buFontTx/>
              <a:buNone/>
            </a:pPr>
            <a:r>
              <a:rPr lang="ru-RU" sz="4000"/>
              <a:t>    - благодаря крови</a:t>
            </a:r>
          </a:p>
          <a:p>
            <a:pPr>
              <a:lnSpc>
                <a:spcPct val="90000"/>
              </a:lnSpc>
              <a:buFontTx/>
              <a:buNone/>
            </a:pPr>
            <a:endParaRPr lang="ru-RU" sz="4000"/>
          </a:p>
          <a:p>
            <a:pPr>
              <a:lnSpc>
                <a:spcPct val="90000"/>
              </a:lnSpc>
              <a:buFontTx/>
              <a:buNone/>
            </a:pPr>
            <a:r>
              <a:rPr lang="ru-RU" sz="4000"/>
              <a:t>    - благодаря нервным волокнам</a:t>
            </a:r>
          </a:p>
        </p:txBody>
      </p:sp>
      <p:sp>
        <p:nvSpPr>
          <p:cNvPr id="10244" name="WordArt 4"/>
          <p:cNvSpPr>
            <a:spLocks noChangeArrowheads="1" noChangeShapeType="1" noTextEdit="1"/>
          </p:cNvSpPr>
          <p:nvPr/>
        </p:nvSpPr>
        <p:spPr bwMode="auto">
          <a:xfrm>
            <a:off x="1042988" y="5013325"/>
            <a:ext cx="276225" cy="400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b="1" kern="1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/>
                <a:cs typeface="Times New Roman"/>
              </a:rPr>
              <a:t>У</a:t>
            </a:r>
          </a:p>
        </p:txBody>
      </p:sp>
      <p:sp>
        <p:nvSpPr>
          <p:cNvPr id="10245" name="WordArt 5"/>
          <p:cNvSpPr>
            <a:spLocks noChangeArrowheads="1" noChangeShapeType="1" noTextEdit="1"/>
          </p:cNvSpPr>
          <p:nvPr/>
        </p:nvSpPr>
        <p:spPr bwMode="auto">
          <a:xfrm>
            <a:off x="1042988" y="3644900"/>
            <a:ext cx="276225" cy="400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b="1" kern="1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</a:p>
        </p:txBody>
      </p:sp>
      <p:sp>
        <p:nvSpPr>
          <p:cNvPr id="10246" name="WordArt 6"/>
          <p:cNvSpPr>
            <a:spLocks noChangeArrowheads="1" noChangeShapeType="1" noTextEdit="1"/>
          </p:cNvSpPr>
          <p:nvPr/>
        </p:nvSpPr>
        <p:spPr bwMode="auto">
          <a:xfrm>
            <a:off x="1042988" y="2276475"/>
            <a:ext cx="276225" cy="400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b="1" kern="1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  <p:bldP spid="10243" grpId="0" build="p"/>
      <p:bldP spid="10244" grpId="0" animBg="1"/>
      <p:bldP spid="10245" grpId="0" animBg="1"/>
      <p:bldP spid="1024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76250"/>
            <a:ext cx="8229600" cy="1143000"/>
          </a:xfrm>
        </p:spPr>
        <p:txBody>
          <a:bodyPr/>
          <a:lstStyle/>
          <a:p>
            <a:pPr algn="l"/>
            <a:r>
              <a:rPr lang="ru-RU" sz="3200" b="1">
                <a:solidFill>
                  <a:schemeClr val="accent2"/>
                </a:solidFill>
                <a:latin typeface="Times New Roman" pitchFamily="18" charset="0"/>
              </a:rPr>
              <a:t>4. В КАКОМ ОРГАНЕ ПРОИСХОДИТ ГАЗООБМЕН МЕЖДУ ВОЗДУХОМ И КРОВЬЮ?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6013" y="2133600"/>
            <a:ext cx="3743325" cy="4175125"/>
          </a:xfrm>
        </p:spPr>
        <p:txBody>
          <a:bodyPr/>
          <a:lstStyle/>
          <a:p>
            <a:pPr>
              <a:buFontTx/>
              <a:buNone/>
            </a:pPr>
            <a:r>
              <a:rPr lang="ru-RU"/>
              <a:t>    </a:t>
            </a:r>
            <a:r>
              <a:rPr lang="ru-RU" sz="4000"/>
              <a:t>- в носу</a:t>
            </a:r>
          </a:p>
          <a:p>
            <a:pPr>
              <a:buFontTx/>
              <a:buNone/>
            </a:pPr>
            <a:endParaRPr lang="ru-RU" sz="4000"/>
          </a:p>
          <a:p>
            <a:pPr>
              <a:buFontTx/>
              <a:buNone/>
            </a:pPr>
            <a:r>
              <a:rPr lang="ru-RU" sz="4000"/>
              <a:t>    - в бронхах</a:t>
            </a:r>
          </a:p>
          <a:p>
            <a:pPr>
              <a:buFontTx/>
              <a:buNone/>
            </a:pPr>
            <a:endParaRPr lang="ru-RU" sz="4000"/>
          </a:p>
          <a:p>
            <a:pPr>
              <a:buFontTx/>
              <a:buNone/>
            </a:pPr>
            <a:r>
              <a:rPr lang="ru-RU" sz="4000"/>
              <a:t>    - в лёгких</a:t>
            </a:r>
          </a:p>
        </p:txBody>
      </p:sp>
      <p:sp>
        <p:nvSpPr>
          <p:cNvPr id="9220" name="WordArt 4"/>
          <p:cNvSpPr>
            <a:spLocks noChangeArrowheads="1" noChangeShapeType="1" noTextEdit="1"/>
          </p:cNvSpPr>
          <p:nvPr/>
        </p:nvSpPr>
        <p:spPr bwMode="auto">
          <a:xfrm>
            <a:off x="1116013" y="5229225"/>
            <a:ext cx="276225" cy="400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b="1" kern="1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/>
                <a:cs typeface="Times New Roman"/>
              </a:rPr>
              <a:t>Н</a:t>
            </a:r>
          </a:p>
        </p:txBody>
      </p:sp>
      <p:sp>
        <p:nvSpPr>
          <p:cNvPr id="9221" name="WordArt 5"/>
          <p:cNvSpPr>
            <a:spLocks noChangeArrowheads="1" noChangeShapeType="1" noTextEdit="1"/>
          </p:cNvSpPr>
          <p:nvPr/>
        </p:nvSpPr>
        <p:spPr bwMode="auto">
          <a:xfrm>
            <a:off x="1116013" y="3789363"/>
            <a:ext cx="276225" cy="400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b="1" kern="1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/>
                <a:cs typeface="Times New Roman"/>
              </a:rPr>
              <a:t>М</a:t>
            </a:r>
          </a:p>
        </p:txBody>
      </p:sp>
      <p:sp>
        <p:nvSpPr>
          <p:cNvPr id="9222" name="WordArt 6"/>
          <p:cNvSpPr>
            <a:spLocks noChangeArrowheads="1" noChangeShapeType="1" noTextEdit="1"/>
          </p:cNvSpPr>
          <p:nvPr/>
        </p:nvSpPr>
        <p:spPr bwMode="auto">
          <a:xfrm>
            <a:off x="1116013" y="2349500"/>
            <a:ext cx="276225" cy="400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b="1" kern="1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9219" grpId="0" build="p"/>
      <p:bldP spid="9220" grpId="0" animBg="1"/>
      <p:bldP spid="9221" grpId="0" animBg="1"/>
      <p:bldP spid="922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76250"/>
            <a:ext cx="8229600" cy="1143000"/>
          </a:xfrm>
        </p:spPr>
        <p:txBody>
          <a:bodyPr/>
          <a:lstStyle/>
          <a:p>
            <a:pPr algn="l"/>
            <a:r>
              <a:rPr lang="ru-RU" sz="3200" b="1">
                <a:solidFill>
                  <a:schemeClr val="accent2"/>
                </a:solidFill>
                <a:latin typeface="Times New Roman" pitchFamily="18" charset="0"/>
              </a:rPr>
              <a:t>5. В КАКОЙ СТРОЧКЕ УКАЗАНЫ СЛОВА, ОПИСЫВАЮЩИЕ ЗДОРОВОГО ЧЕЛОВЕКА?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6013" y="2133600"/>
            <a:ext cx="7704137" cy="4175125"/>
          </a:xfrm>
        </p:spPr>
        <p:txBody>
          <a:bodyPr/>
          <a:lstStyle/>
          <a:p>
            <a:pPr>
              <a:buFontTx/>
              <a:buNone/>
            </a:pPr>
            <a:r>
              <a:rPr lang="ru-RU"/>
              <a:t> </a:t>
            </a:r>
            <a:r>
              <a:rPr lang="ru-RU" sz="4000"/>
              <a:t>- сутулый, крепкий, высокий, неуклюжий</a:t>
            </a:r>
          </a:p>
          <a:p>
            <a:pPr>
              <a:buFontTx/>
              <a:buNone/>
            </a:pPr>
            <a:r>
              <a:rPr lang="ru-RU" sz="4000"/>
              <a:t> - горбатый, бледный, хилый, низкий</a:t>
            </a:r>
          </a:p>
          <a:p>
            <a:pPr>
              <a:buFontTx/>
              <a:buNone/>
            </a:pPr>
            <a:r>
              <a:rPr lang="ru-RU" sz="4000"/>
              <a:t> - стройный, сильный, ловкий, румяный</a:t>
            </a:r>
          </a:p>
        </p:txBody>
      </p:sp>
      <p:sp>
        <p:nvSpPr>
          <p:cNvPr id="8196" name="WordArt 4"/>
          <p:cNvSpPr>
            <a:spLocks noChangeArrowheads="1" noChangeShapeType="1" noTextEdit="1"/>
          </p:cNvSpPr>
          <p:nvPr/>
        </p:nvSpPr>
        <p:spPr bwMode="auto">
          <a:xfrm>
            <a:off x="755650" y="5084763"/>
            <a:ext cx="276225" cy="400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b="1" kern="1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/>
                <a:cs typeface="Times New Roman"/>
              </a:rPr>
              <a:t>Ь</a:t>
            </a:r>
          </a:p>
        </p:txBody>
      </p:sp>
      <p:sp>
        <p:nvSpPr>
          <p:cNvPr id="8197" name="WordArt 5"/>
          <p:cNvSpPr>
            <a:spLocks noChangeArrowheads="1" noChangeShapeType="1" noTextEdit="1"/>
          </p:cNvSpPr>
          <p:nvPr/>
        </p:nvSpPr>
        <p:spPr bwMode="auto">
          <a:xfrm>
            <a:off x="755650" y="3789363"/>
            <a:ext cx="276225" cy="400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b="1" kern="1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/>
                <a:cs typeface="Times New Roman"/>
              </a:rPr>
              <a:t>Ю</a:t>
            </a:r>
          </a:p>
        </p:txBody>
      </p:sp>
      <p:sp>
        <p:nvSpPr>
          <p:cNvPr id="8198" name="WordArt 6"/>
          <p:cNvSpPr>
            <a:spLocks noChangeArrowheads="1" noChangeShapeType="1" noTextEdit="1"/>
          </p:cNvSpPr>
          <p:nvPr/>
        </p:nvSpPr>
        <p:spPr bwMode="auto">
          <a:xfrm>
            <a:off x="755650" y="2349500"/>
            <a:ext cx="276225" cy="400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b="1" kern="1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/>
                <a:cs typeface="Times New Roman"/>
              </a:rPr>
              <a:t>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195" grpId="0" build="p"/>
      <p:bldP spid="8196" grpId="0" animBg="1"/>
      <p:bldP spid="8197" grpId="0" animBg="1"/>
      <p:bldP spid="819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293" name="WordArt 5"/>
          <p:cNvSpPr>
            <a:spLocks noChangeArrowheads="1" noChangeShapeType="1" noTextEdit="1"/>
          </p:cNvSpPr>
          <p:nvPr/>
        </p:nvSpPr>
        <p:spPr bwMode="auto">
          <a:xfrm>
            <a:off x="1619250" y="1341438"/>
            <a:ext cx="793750" cy="177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</a:p>
        </p:txBody>
      </p:sp>
      <p:sp>
        <p:nvSpPr>
          <p:cNvPr id="12294" name="WordArt 6"/>
          <p:cNvSpPr>
            <a:spLocks noChangeArrowheads="1" noChangeShapeType="1" noTextEdit="1"/>
          </p:cNvSpPr>
          <p:nvPr/>
        </p:nvSpPr>
        <p:spPr bwMode="auto">
          <a:xfrm>
            <a:off x="2916238" y="1341438"/>
            <a:ext cx="793750" cy="177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/>
                <a:cs typeface="Times New Roman"/>
              </a:rPr>
              <a:t>Г</a:t>
            </a:r>
          </a:p>
        </p:txBody>
      </p:sp>
      <p:sp>
        <p:nvSpPr>
          <p:cNvPr id="12295" name="WordArt 7"/>
          <p:cNvSpPr>
            <a:spLocks noChangeArrowheads="1" noChangeShapeType="1" noTextEdit="1"/>
          </p:cNvSpPr>
          <p:nvPr/>
        </p:nvSpPr>
        <p:spPr bwMode="auto">
          <a:xfrm>
            <a:off x="4211638" y="1341438"/>
            <a:ext cx="793750" cy="177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</a:p>
        </p:txBody>
      </p:sp>
      <p:sp>
        <p:nvSpPr>
          <p:cNvPr id="12296" name="WordArt 8"/>
          <p:cNvSpPr>
            <a:spLocks noChangeArrowheads="1" noChangeShapeType="1" noTextEdit="1"/>
          </p:cNvSpPr>
          <p:nvPr/>
        </p:nvSpPr>
        <p:spPr bwMode="auto">
          <a:xfrm>
            <a:off x="6948488" y="1341438"/>
            <a:ext cx="793750" cy="177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/>
                <a:cs typeface="Times New Roman"/>
              </a:rPr>
              <a:t>Ь</a:t>
            </a:r>
          </a:p>
        </p:txBody>
      </p:sp>
      <p:sp>
        <p:nvSpPr>
          <p:cNvPr id="12297" name="WordArt 9"/>
          <p:cNvSpPr>
            <a:spLocks noChangeArrowheads="1" noChangeShapeType="1" noTextEdit="1"/>
          </p:cNvSpPr>
          <p:nvPr/>
        </p:nvSpPr>
        <p:spPr bwMode="auto">
          <a:xfrm>
            <a:off x="5508625" y="1341438"/>
            <a:ext cx="793750" cy="177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/>
                <a:cs typeface="Times New Roman"/>
              </a:rPr>
              <a:t>Н</a:t>
            </a:r>
          </a:p>
        </p:txBody>
      </p:sp>
      <p:pic>
        <p:nvPicPr>
          <p:cNvPr id="12298" name="Picture 10" descr="MCj0434816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213" y="3573463"/>
            <a:ext cx="3313112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20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3" grpId="0" animBg="1"/>
      <p:bldP spid="12294" grpId="0" animBg="1"/>
      <p:bldP spid="12295" grpId="0" animBg="1"/>
      <p:bldP spid="12296" grpId="0" animBg="1"/>
      <p:bldP spid="1229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643438" y="5373688"/>
            <a:ext cx="4125912" cy="854075"/>
          </a:xfrm>
        </p:spPr>
        <p:txBody>
          <a:bodyPr/>
          <a:lstStyle/>
          <a:p>
            <a:r>
              <a:rPr lang="ru-RU" sz="2800" b="1" i="1">
                <a:latin typeface="Times New Roman" pitchFamily="18" charset="0"/>
              </a:rPr>
              <a:t>Владимир Маяковский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4076700"/>
            <a:ext cx="8424863" cy="2049463"/>
          </a:xfrm>
        </p:spPr>
        <p:txBody>
          <a:bodyPr/>
          <a:lstStyle/>
          <a:p>
            <a:pPr>
              <a:buFontTx/>
              <a:buNone/>
            </a:pPr>
            <a:r>
              <a:rPr lang="ru-RU" b="1">
                <a:latin typeface="Times New Roman" pitchFamily="18" charset="0"/>
              </a:rPr>
              <a:t>         </a:t>
            </a:r>
            <a:r>
              <a:rPr lang="ru-RU" sz="4000" b="1">
                <a:latin typeface="Times New Roman" pitchFamily="18" charset="0"/>
              </a:rPr>
              <a:t>Запомнить твёрдо нужно нам – пожар не возникает сам!</a:t>
            </a:r>
          </a:p>
        </p:txBody>
      </p:sp>
      <p:pic>
        <p:nvPicPr>
          <p:cNvPr id="6148" name="Picture 4" descr="Картинка 3 из 25508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765175"/>
            <a:ext cx="4392612" cy="313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 descr="Картинка 7 из 25508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3800" y="188913"/>
            <a:ext cx="3848100" cy="257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2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Картинка 85 из 25508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588" y="1125538"/>
            <a:ext cx="2093912" cy="249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796925"/>
          </a:xfrm>
        </p:spPr>
        <p:txBody>
          <a:bodyPr/>
          <a:lstStyle/>
          <a:p>
            <a:r>
              <a:rPr lang="ru-RU" b="1">
                <a:solidFill>
                  <a:schemeClr val="accent2"/>
                </a:solidFill>
                <a:latin typeface="Times New Roman" pitchFamily="18" charset="0"/>
              </a:rPr>
              <a:t>ПРИЧИНЫ ПОЖАРА: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908050"/>
            <a:ext cx="8785225" cy="5761038"/>
          </a:xfrm>
        </p:spPr>
        <p:txBody>
          <a:bodyPr/>
          <a:lstStyle/>
          <a:p>
            <a:r>
              <a:rPr lang="ru-RU" sz="3600" b="1">
                <a:latin typeface="Times New Roman" pitchFamily="18" charset="0"/>
              </a:rPr>
              <a:t>неисправность электрических приборов;</a:t>
            </a:r>
          </a:p>
          <a:p>
            <a:r>
              <a:rPr lang="ru-RU" sz="3600" b="1">
                <a:latin typeface="Times New Roman" pitchFamily="18" charset="0"/>
              </a:rPr>
              <a:t>забывчивость человека;</a:t>
            </a:r>
          </a:p>
          <a:p>
            <a:r>
              <a:rPr lang="ru-RU" sz="3600" b="1">
                <a:latin typeface="Times New Roman" pitchFamily="18" charset="0"/>
              </a:rPr>
              <a:t>искра из печи, камина;</a:t>
            </a:r>
          </a:p>
          <a:p>
            <a:r>
              <a:rPr lang="ru-RU" sz="3600" b="1">
                <a:latin typeface="Times New Roman" pitchFamily="18" charset="0"/>
              </a:rPr>
              <a:t>легковоспламеняющиеся предметы;</a:t>
            </a:r>
          </a:p>
          <a:p>
            <a:r>
              <a:rPr lang="ru-RU" sz="3600" b="1">
                <a:latin typeface="Times New Roman" pitchFamily="18" charset="0"/>
              </a:rPr>
              <a:t>игры со спичками;</a:t>
            </a:r>
          </a:p>
          <a:p>
            <a:r>
              <a:rPr lang="ru-RU" sz="3600" b="1">
                <a:latin typeface="Times New Roman" pitchFamily="18" charset="0"/>
              </a:rPr>
              <a:t>керосин, бензин, газ.</a:t>
            </a:r>
          </a:p>
          <a:p>
            <a:pPr algn="ctr">
              <a:buFontTx/>
              <a:buNone/>
            </a:pPr>
            <a:r>
              <a:rPr lang="ru-RU" sz="3600" b="1" i="1">
                <a:solidFill>
                  <a:srgbClr val="CC0000"/>
                </a:solidFill>
                <a:latin typeface="Times New Roman" pitchFamily="18" charset="0"/>
              </a:rPr>
              <a:t>Самые главные виновники пожаров – ЛЮДИ!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1000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</TotalTime>
  <Words>299</Words>
  <Application>Microsoft Office PowerPoint</Application>
  <PresentationFormat>Экран (4:3)</PresentationFormat>
  <Paragraphs>85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Оформление по умолчанию</vt:lpstr>
      <vt:lpstr>Слайд 1</vt:lpstr>
      <vt:lpstr>1. КАК НАЗЫВАЕТСЯ СПОСОБНОСТЬ ЧЕЛОВЕКА ЧУВСТВОВАТЬ ПРИКОСНОВЕНИЯ, БОЛЬ, ТЕПЛО И ХОЛОД?</vt:lpstr>
      <vt:lpstr>2. КАКОВА РОЛЬ СКЕЛЕТА ЧЕЛОВЕКА ?</vt:lpstr>
      <vt:lpstr>3. БЛАГОДАРЯ ЧЕМУ ЧАСТИЦЫ ПИТАТЕЛЬНЫХ ВЕЩЕСТВ РАЗНОСЯТСЯ ПО ВСЕМУ ТЕЛУ?</vt:lpstr>
      <vt:lpstr>4. В КАКОМ ОРГАНЕ ПРОИСХОДИТ ГАЗООБМЕН МЕЖДУ ВОЗДУХОМ И КРОВЬЮ?</vt:lpstr>
      <vt:lpstr>5. В КАКОЙ СТРОЧКЕ УКАЗАНЫ СЛОВА, ОПИСЫВАЮЩИЕ ЗДОРОВОГО ЧЕЛОВЕКА?</vt:lpstr>
      <vt:lpstr>Слайд 7</vt:lpstr>
      <vt:lpstr>Владимир Маяковский</vt:lpstr>
      <vt:lpstr>ПРИЧИНЫ ПОЖАРА: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WIN7XP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WIN7XP</dc:creator>
  <cp:lastModifiedBy>Николай</cp:lastModifiedBy>
  <cp:revision>8</cp:revision>
  <dcterms:created xsi:type="dcterms:W3CDTF">2010-01-17T11:36:56Z</dcterms:created>
  <dcterms:modified xsi:type="dcterms:W3CDTF">2013-07-16T08:46:31Z</dcterms:modified>
</cp:coreProperties>
</file>