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294" autoAdjust="0"/>
  </p:normalViewPr>
  <p:slideViewPr>
    <p:cSldViewPr>
      <p:cViewPr varScale="1">
        <p:scale>
          <a:sx n="74" d="100"/>
          <a:sy n="74" d="100"/>
        </p:scale>
        <p:origin x="-104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9FAC9-73AF-4E4A-828E-D2BE5E1C843C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10DA4-D4D6-4F49-975C-9C13256DC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29EF2-375E-4386-BEE6-F21278AA3AB0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86595-8467-465C-8C64-2620DBEAB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6080E-5380-4ABB-A7E1-ACE5727FD9B6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0BF69-B4BA-4DBB-B7F6-3358E9C4C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D577F-5B20-4CFC-941C-C22454102C19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0EF63-608A-46B8-8E8C-20D433FEB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EE3E-18C9-45BB-BFDD-0E7E9303F041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545AD-457C-4514-AFB2-9178BCCB4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B83BC-0ADF-4308-86B2-16EF2A3958EE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5F5B6-CDCE-454D-9D52-10C44FB90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25A3D-42A3-4412-A15E-38D587F687A7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A5068-3C35-4535-964C-AA0FCC8C2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1E6BA-8060-451F-8B28-B6A49032D52C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BA41D-7106-419B-A0A6-DB6648D598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F1DF1-8671-47F3-A687-ACF0ADA11C1A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72CD7-111D-455F-BF86-6887918252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F35E1-6E76-464C-A201-A5A23072C630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174E2-6643-4178-A44E-167D9EC6B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D148C-911C-44B6-9EF3-0E3EEC781432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76755-3755-4A81-AEE2-A301A94C2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52AE0A-13EB-405D-971D-8B9C6516DCF4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977BD5-4F0B-45D2-96CA-073AEEE22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071563"/>
          </a:xfrm>
        </p:spPr>
        <p:txBody>
          <a:bodyPr/>
          <a:lstStyle/>
          <a:p>
            <a:r>
              <a:rPr lang="ru-RU" sz="2800" smtClean="0"/>
              <a:t>«КУКЛА  ИЗ  КОЛГОТОК»           мастер-класс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3315" name="Picture 3" descr="C:\Users\Админ\Desktop\к МКлассу\DSC019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785813"/>
            <a:ext cx="4286250" cy="653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C:\Users\Админ\Desktop\КОНКУРС 02.12\DSC020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50" y="857250"/>
            <a:ext cx="4872038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500"/>
          </a:xfrm>
        </p:spPr>
        <p:txBody>
          <a:bodyPr/>
          <a:lstStyle/>
          <a:p>
            <a:r>
              <a:rPr lang="ru-RU" sz="2400" smtClean="0"/>
              <a:t>Готовим  глазки,  реснички  и  зубки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2" descr="C:\Users\Админ\Desktop\к МКлассу\DSC019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714375"/>
            <a:ext cx="7834313" cy="587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3" descr="C:\Users\Админ\Desktop\к МКлассу\DSC019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8501062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-285750"/>
            <a:ext cx="8229600" cy="1071563"/>
          </a:xfrm>
        </p:spPr>
        <p:txBody>
          <a:bodyPr/>
          <a:lstStyle/>
          <a:p>
            <a:r>
              <a:rPr lang="ru-RU" sz="2400" smtClean="0"/>
              <a:t>Вот  результат</a:t>
            </a: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2" descr="C:\Users\Админ\Desktop\к МКлассу\DSC019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571500"/>
            <a:ext cx="4714875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-214313"/>
            <a:ext cx="8229600" cy="1000126"/>
          </a:xfrm>
        </p:spPr>
        <p:txBody>
          <a:bodyPr/>
          <a:lstStyle/>
          <a:p>
            <a:r>
              <a:rPr lang="ru-RU" sz="2400" smtClean="0"/>
              <a:t>Делаем  стопы  ног, начинаем с каркаса из проволоки</a:t>
            </a: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3" name="Picture 2" descr="C:\Users\Админ\Desktop\к МКлассу\DSC019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75"/>
            <a:ext cx="3443288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 descr="C:\Users\Админ\Desktop\к МКлассу\DSC019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9500" y="1571625"/>
            <a:ext cx="5524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75"/>
          </a:xfrm>
        </p:spPr>
        <p:txBody>
          <a:bodyPr/>
          <a:lstStyle/>
          <a:p>
            <a:r>
              <a:rPr lang="ru-RU" sz="2400" smtClean="0"/>
              <a:t>Вот  что  у  нас  получилось</a:t>
            </a:r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C:\Users\Админ\Desktop\к МКлассу\DSC019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857250"/>
            <a:ext cx="485140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13"/>
            <a:ext cx="8229600" cy="1143001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Готовим ткань, изготавливаем  платье. К нижней части пришиваем шитьё, затем соединяем голову  с  платьем пробкой</a:t>
            </a:r>
            <a:endParaRPr lang="ru-RU" sz="2400" dirty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2" descr="C:\Users\Админ\Desktop\к МКлассу\DSC019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143000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 descr="C:\Users\Админ\Desktop\к МКлассу\DSC019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1085850"/>
            <a:ext cx="3762375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57200" y="-214313"/>
            <a:ext cx="8229600" cy="1071563"/>
          </a:xfrm>
        </p:spPr>
        <p:txBody>
          <a:bodyPr/>
          <a:lstStyle/>
          <a:p>
            <a:r>
              <a:rPr lang="ru-RU" sz="2400" smtClean="0"/>
              <a:t>Делаем кисти рук, начинаем с изготовления каркаса, затем обматываем его тонкими полосками синтепона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3" descr="C:\Users\Админ\Desktop\к МКлассу\DSC019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714375"/>
            <a:ext cx="37496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C:\Users\Админ\Desktop\к МКлассу\DSC019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7813" y="1500188"/>
            <a:ext cx="4700587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-214313"/>
            <a:ext cx="8229600" cy="1143001"/>
          </a:xfrm>
        </p:spPr>
        <p:txBody>
          <a:bodyPr/>
          <a:lstStyle/>
          <a:p>
            <a:r>
              <a:rPr lang="ru-RU" sz="2400" smtClean="0"/>
              <a:t>Обтягиваем полученную кисть колготками, закрепляем, готовим для прошивания «пальчиков»</a:t>
            </a: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Picture 2" descr="C:\Users\Админ\Desktop\к МКлассу\DSC019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785813"/>
            <a:ext cx="3857625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 descr="C:\Users\Админ\Desktop\к МКлассу\DSC019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785813"/>
            <a:ext cx="3571875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571500"/>
          </a:xfrm>
        </p:spPr>
        <p:txBody>
          <a:bodyPr/>
          <a:lstStyle/>
          <a:p>
            <a:r>
              <a:rPr lang="ru-RU" sz="2400" smtClean="0"/>
              <a:t>Вот что у нас получается</a:t>
            </a: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3" name="Picture 2" descr="C:\Users\Админ\Desktop\к МКлассу\DSC019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85813"/>
            <a:ext cx="6921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8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Ну а теперь переходим к причёске:  швом  «вперёд иголку» обшиваем по кругу «голову»</a:t>
            </a:r>
            <a:endParaRPr lang="ru-RU" sz="2400" dirty="0"/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Picture 3" descr="C:\Users\Админ\Desktop\к МКлассу\DSC019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57250"/>
            <a:ext cx="41433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C:\Users\Админ\Desktop\к МКлассу\DSC019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857250"/>
            <a:ext cx="4157662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29613" cy="857250"/>
          </a:xfrm>
        </p:spPr>
        <p:txBody>
          <a:bodyPr/>
          <a:lstStyle/>
          <a:p>
            <a:r>
              <a:rPr lang="ru-RU" sz="2400" smtClean="0"/>
              <a:t>Нам понадобятся: колготки, синтепон, нитки, ножницы, иголки, крючок .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2" descr="C:\Users\Админ\Desktop\к МКлассу\DSC01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857250"/>
            <a:ext cx="6359525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Ну а пока «выращиваем» волосы, наматываем их и разрезаем сначала пополам, а затем ещё на две части, в целях экономии ниток. А теперь берём по три ниточки и узлами крепим их к голове</a:t>
            </a:r>
            <a:endParaRPr lang="ru-RU" sz="2400" dirty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1" name="Picture 2" descr="C:\Users\Админ\Desktop\к МКлассу\DSC019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488" y="1571625"/>
            <a:ext cx="4246562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" descr="C:\Users\Админ\Desktop\к МКлассу\DSC019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71625"/>
            <a:ext cx="4038600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-214313"/>
            <a:ext cx="4829175" cy="1000126"/>
          </a:xfrm>
        </p:spPr>
        <p:txBody>
          <a:bodyPr/>
          <a:lstStyle/>
          <a:p>
            <a:r>
              <a:rPr lang="ru-RU" sz="2400" smtClean="0"/>
              <a:t>Вот что получается:</a:t>
            </a: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5" name="Picture 2" descr="C:\Users\Админ\Desktop\к МКлассу\DSC019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571500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3" descr="C:\Users\Админ\Desktop\к МКлассу\DSC019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193675"/>
            <a:ext cx="3857625" cy="651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57200" y="-214313"/>
            <a:ext cx="8229600" cy="1143001"/>
          </a:xfrm>
        </p:spPr>
        <p:txBody>
          <a:bodyPr/>
          <a:lstStyle/>
          <a:p>
            <a:r>
              <a:rPr lang="ru-RU" sz="3600" smtClean="0"/>
              <a:t>Куклы получаются разные, фантазируйте </a:t>
            </a:r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9" name="Picture 2" descr="C:\Users\Админ\Desktop\к МКлассу\DSC021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714375"/>
            <a:ext cx="5224462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457200" y="-214313"/>
            <a:ext cx="8229600" cy="1143001"/>
          </a:xfrm>
        </p:spPr>
        <p:txBody>
          <a:bodyPr/>
          <a:lstStyle/>
          <a:p>
            <a:r>
              <a:rPr lang="ru-RU" sz="3600" smtClean="0"/>
              <a:t>Могут быть такими</a:t>
            </a:r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3" name="Picture 3" descr="C:\Users\Админ\Desktop\КОНКУРС 02.12\DSC016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658813"/>
            <a:ext cx="3571875" cy="619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C:\Users\Админ\Desktop\КОНКУРС 02.12\DSC017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674688"/>
            <a:ext cx="3357563" cy="618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75"/>
          </a:xfrm>
        </p:spPr>
        <p:txBody>
          <a:bodyPr/>
          <a:lstStyle/>
          <a:p>
            <a:r>
              <a:rPr lang="ru-RU" sz="3600" smtClean="0"/>
              <a:t>А  могут  и  такими. Удачи!</a:t>
            </a:r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2" descr="G:\1 ТБ\ФОТО 1 А\КОНКУРС 02.12\DSC017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785813"/>
            <a:ext cx="338137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" descr="G:\1 ТБ\ФОТО 1 А\КОНКУРС 02.12\DSC017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714375"/>
            <a:ext cx="32004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 descr="G:\1 ТБ\ФОТО 1 А\КОНКУРС 02.12\DSC017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95638" y="2357438"/>
            <a:ext cx="265112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-428625" y="1214438"/>
            <a:ext cx="9572625" cy="49117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       Мастер-класс</a:t>
            </a:r>
            <a:br>
              <a:rPr lang="ru-RU" smtClean="0"/>
            </a:br>
            <a:r>
              <a:rPr lang="ru-RU" smtClean="0"/>
              <a:t> для вас провела </a:t>
            </a:r>
            <a:br>
              <a:rPr lang="ru-RU" smtClean="0"/>
            </a:br>
            <a:r>
              <a:rPr lang="ru-RU" smtClean="0"/>
              <a:t>Андрухова Людмила Анатольевна, </a:t>
            </a:r>
          </a:p>
          <a:p>
            <a:pPr algn="ctr">
              <a:buFont typeface="Arial" charset="0"/>
              <a:buNone/>
            </a:pPr>
            <a:r>
              <a:rPr lang="ru-RU" smtClean="0"/>
              <a:t>учитель начальных классов</a:t>
            </a:r>
          </a:p>
          <a:p>
            <a:pPr algn="ctr">
              <a:buFont typeface="Arial" charset="0"/>
              <a:buNone/>
            </a:pPr>
            <a:r>
              <a:rPr lang="ru-RU" smtClean="0"/>
              <a:t> МБОУ СОШ №44    г. Сургут    2012 г. </a:t>
            </a:r>
          </a:p>
          <a:p>
            <a:pPr algn="ctr">
              <a:buFont typeface="Arial" charset="0"/>
              <a:buNone/>
            </a:pPr>
            <a:r>
              <a:rPr lang="ru-RU" smtClean="0"/>
              <a:t>(использовала личные фотографии)</a:t>
            </a:r>
          </a:p>
          <a:p>
            <a:pPr>
              <a:buFont typeface="Arial" charset="0"/>
              <a:buNone/>
            </a:pPr>
            <a:r>
              <a:rPr lang="ru-RU" smtClean="0"/>
              <a:t>        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/>
              <a:t>Делаем основу для головы, затем формируем её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2" descr="C:\Users\Админ\Desktop\к МКлассу\DSC019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285875"/>
            <a:ext cx="3786188" cy="518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C:\Users\Админ\Desktop\DSC019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1285875"/>
            <a:ext cx="3408362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38"/>
          </a:xfrm>
        </p:spPr>
        <p:txBody>
          <a:bodyPr/>
          <a:lstStyle/>
          <a:p>
            <a:r>
              <a:rPr lang="ru-RU" sz="2400" smtClean="0"/>
              <a:t>Теперь делаем нос, подкладываем ещё немного синтепона</a:t>
            </a: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2" descr="C:\Users\Админ\Desktop\к МКлассу\DSC019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785813"/>
            <a:ext cx="423227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 descr="C:\Users\Админ\Desktop\к МКлассу\DSC019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785813"/>
            <a:ext cx="423227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38"/>
          </a:xfrm>
        </p:spPr>
        <p:txBody>
          <a:bodyPr/>
          <a:lstStyle/>
          <a:p>
            <a:r>
              <a:rPr lang="ru-RU" sz="2400" smtClean="0"/>
              <a:t>Помогаем иголочками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Picture 2" descr="C:\Users\Админ\Desktop\к МКлассу\DSC019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785813"/>
            <a:ext cx="4017962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 descr="C:\Users\Админ\Desktop\к МКлассу\DSC019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9163" y="785813"/>
            <a:ext cx="4017962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Готовим материал для губ, придаём форму, делаем верхнюю губу</a:t>
            </a:r>
            <a:endParaRPr lang="ru-RU" sz="2400" dirty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2" descr="C:\Users\Админ\Desktop\к МКлассу\DSC019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785813"/>
            <a:ext cx="3963987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 descr="C:\Users\Админ\Desktop\к МКлассу\DSC019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773113"/>
            <a:ext cx="4000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-285750"/>
            <a:ext cx="8229600" cy="1071563"/>
          </a:xfrm>
        </p:spPr>
        <p:txBody>
          <a:bodyPr/>
          <a:lstStyle/>
          <a:p>
            <a:r>
              <a:rPr lang="ru-RU" sz="2400" smtClean="0"/>
              <a:t>Аналогично   нижнюю  губу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Picture 2" descr="C:\Users\Админ\Desktop\к МКлассу\DSC019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71500"/>
            <a:ext cx="407193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 descr="C:\Users\Админ\Desktop\к МКлассу\DSC019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4088" y="571500"/>
            <a:ext cx="407352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-142875"/>
            <a:ext cx="8229600" cy="785813"/>
          </a:xfrm>
        </p:spPr>
        <p:txBody>
          <a:bodyPr/>
          <a:lstStyle/>
          <a:p>
            <a:r>
              <a:rPr lang="ru-RU" sz="2400" smtClean="0"/>
              <a:t>Фиксируем  стежками  щёчки</a:t>
            </a: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 descr="C:\Users\Админ\Desktop\к МКлассу\DSC019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500063"/>
            <a:ext cx="4568825" cy="609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-214313"/>
            <a:ext cx="8229600" cy="1214438"/>
          </a:xfrm>
        </p:spPr>
        <p:txBody>
          <a:bodyPr/>
          <a:lstStyle/>
          <a:p>
            <a:r>
              <a:rPr lang="ru-RU" sz="2400" smtClean="0"/>
              <a:t>Готовим  пробку  от  бутылки  для  шеи, завязываем узел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Picture 2" descr="C:\Users\Админ\Desktop\к МКлассу\DSC019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714375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C:\Users\Админ\Desktop\к МКлассу\DSC019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42938"/>
            <a:ext cx="4340225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194</Words>
  <Application>Microsoft Office PowerPoint</Application>
  <PresentationFormat>Экран (4:3)</PresentationFormat>
  <Paragraphs>29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Calibri</vt:lpstr>
      <vt:lpstr>Arial</vt:lpstr>
      <vt:lpstr>Тема Office</vt:lpstr>
      <vt:lpstr>«КУКЛА  ИЗ  КОЛГОТОК»           мастер-класс</vt:lpstr>
      <vt:lpstr>Нам понадобятся: колготки, синтепон, нитки, ножницы, иголки, крючок .</vt:lpstr>
      <vt:lpstr>Делаем основу для головы, затем формируем её</vt:lpstr>
      <vt:lpstr>Теперь делаем нос, подкладываем ещё немного синтепона</vt:lpstr>
      <vt:lpstr>Помогаем иголочками</vt:lpstr>
      <vt:lpstr>Готовим материал для губ, придаём форму, делаем верхнюю губу</vt:lpstr>
      <vt:lpstr>Аналогично   нижнюю  губу</vt:lpstr>
      <vt:lpstr>Фиксируем  стежками  щёчки</vt:lpstr>
      <vt:lpstr>Готовим  пробку  от  бутылки  для  шеи, завязываем узел</vt:lpstr>
      <vt:lpstr>Готовим  глазки,  реснички  и  зубки</vt:lpstr>
      <vt:lpstr>Слайд 11</vt:lpstr>
      <vt:lpstr>Вот  результат</vt:lpstr>
      <vt:lpstr>Делаем  стопы  ног, начинаем с каркаса из проволоки</vt:lpstr>
      <vt:lpstr>Вот  что  у  нас  получилось</vt:lpstr>
      <vt:lpstr>Готовим ткань, изготавливаем  платье. К нижней части пришиваем шитьё, затем соединяем голову  с  платьем пробкой</vt:lpstr>
      <vt:lpstr>Делаем кисти рук, начинаем с изготовления каркаса, затем обматываем его тонкими полосками синтепона</vt:lpstr>
      <vt:lpstr>Обтягиваем полученную кисть колготками, закрепляем, готовим для прошивания «пальчиков»</vt:lpstr>
      <vt:lpstr>Вот что у нас получается</vt:lpstr>
      <vt:lpstr>Ну а теперь переходим к причёске:  швом  «вперёд иголку» обшиваем по кругу «голову»</vt:lpstr>
      <vt:lpstr>Ну а пока «выращиваем» волосы, наматываем их и разрезаем сначала пополам, а затем ещё на две части, в целях экономии ниток. А теперь берём по три ниточки и узлами крепим их к голове</vt:lpstr>
      <vt:lpstr>Вот что получается:</vt:lpstr>
      <vt:lpstr>Куклы получаются разные, фантазируйте </vt:lpstr>
      <vt:lpstr>Могут быть такими</vt:lpstr>
      <vt:lpstr>А  могут  и  такими. Удачи!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КУКЛЫ  ИЗ  КОЛГОТОК</dc:title>
  <dc:creator>Админ</dc:creator>
  <cp:lastModifiedBy>КарМаН</cp:lastModifiedBy>
  <cp:revision>24</cp:revision>
  <dcterms:created xsi:type="dcterms:W3CDTF">2012-06-22T16:12:20Z</dcterms:created>
  <dcterms:modified xsi:type="dcterms:W3CDTF">2012-06-28T14:38:22Z</dcterms:modified>
</cp:coreProperties>
</file>