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sldIdLst>
    <p:sldId id="256" r:id="rId2"/>
    <p:sldId id="257" r:id="rId3"/>
    <p:sldId id="258" r:id="rId4"/>
    <p:sldId id="261" r:id="rId5"/>
    <p:sldId id="259" r:id="rId6"/>
    <p:sldId id="262" r:id="rId7"/>
    <p:sldId id="263" r:id="rId8"/>
    <p:sldId id="265" r:id="rId9"/>
    <p:sldId id="26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2AB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5639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5640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0A2D743-B098-462E-B1DC-476E8C542D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3CE27B-BF43-485A-BDF6-337262736D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8E8A5D-0552-497A-AF50-51A08BD312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1E0E98-9758-4FE3-92F3-DB0F128AAA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9F1B1B-1AF3-49FB-8792-56B38A26A9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A9621C-49C9-4646-AA05-7AD8E929DD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E5E73-04C0-46FA-AD54-CFBAD91D70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CB9EBD-8299-44FA-9304-0260AD0097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9917D1-8F5A-4893-A498-0726F2DAD8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02D41-A822-4DAD-8EED-4A1E63A29F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43FF3-20E5-4CA0-93A0-F9D0612860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9079CE-AC91-45E4-9A76-15908019D8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561CA-69B2-4FE9-85D2-E941B6728F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C24C0-823A-48B3-AB1E-29CF921F0A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4015C-69F2-44B3-B195-1D97E61F38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9D566-508A-44B0-9E8C-5B41C6A2FD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24579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580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581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4583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584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585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586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587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588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589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590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591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592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593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594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595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24596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597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598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599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600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601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602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603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604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605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606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47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4608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609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610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611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612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24613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614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4615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4616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617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618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0A39A841-8DFC-46C1-8A6B-43D66F79AF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619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0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  <p:sldLayoutId id="2147483698" r:id="rId15"/>
    <p:sldLayoutId id="2147483699" r:id="rId16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57224" y="357166"/>
            <a:ext cx="7772400" cy="17367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Химическое оружие</a:t>
            </a:r>
          </a:p>
        </p:txBody>
      </p:sp>
      <p:pic>
        <p:nvPicPr>
          <p:cNvPr id="4" name="Picture 10" descr="Картинка 4 из 96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2428868"/>
            <a:ext cx="400050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Цели работы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dirty="0" smtClean="0"/>
              <a:t>Выяснить, что такое химическое оружие(Х.О.)?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3600" dirty="0" smtClean="0"/>
          </a:p>
          <a:p>
            <a:pPr eaLnBrk="1" hangingPunct="1">
              <a:defRPr/>
            </a:pPr>
            <a:r>
              <a:rPr lang="ru-RU" sz="3600" dirty="0" smtClean="0"/>
              <a:t>Изучить классификацию Х.О.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3600" dirty="0" smtClean="0"/>
          </a:p>
          <a:p>
            <a:pPr eaLnBrk="1" hangingPunct="1">
              <a:defRPr/>
            </a:pPr>
            <a:r>
              <a:rPr lang="ru-RU" sz="3600" dirty="0" smtClean="0"/>
              <a:t>Проследить историю Х.О.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4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14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Что такое Х.О?</a:t>
            </a:r>
          </a:p>
        </p:txBody>
      </p:sp>
      <p:pic>
        <p:nvPicPr>
          <p:cNvPr id="29700" name="Picture 4" descr="Картинка 96 из 96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2193925"/>
            <a:ext cx="3743325" cy="3117850"/>
          </a:xfrm>
          <a:noFill/>
        </p:spPr>
      </p:pic>
      <p:sp>
        <p:nvSpPr>
          <p:cNvPr id="29709" name="Rectangle 1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chemeClr val="hlink"/>
                </a:solidFill>
                <a:latin typeface="Century Gothic" pitchFamily="34" charset="0"/>
              </a:rPr>
              <a:t>Химическое оружие – </a:t>
            </a:r>
            <a:r>
              <a:rPr lang="ru-RU" sz="2800" smtClean="0">
                <a:latin typeface="Century Gothic" pitchFamily="34" charset="0"/>
              </a:rPr>
              <a:t>это отравляющие вещества и средства их применения: снаряды, ракеты, мины, авиационные бомбы, ВАПы. </a:t>
            </a:r>
            <a:endParaRPr lang="ru-RU" b="1" smtClean="0">
              <a:solidFill>
                <a:schemeClr val="hlink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97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Классификация отравляющих веществ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dirty="0" err="1" smtClean="0"/>
              <a:t>Нервно-паралитические</a:t>
            </a:r>
            <a:r>
              <a:rPr lang="ru-RU" dirty="0" smtClean="0"/>
              <a:t>: зарин, зоман, табун.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 err="1" smtClean="0"/>
              <a:t>Общеядовитые</a:t>
            </a:r>
            <a:r>
              <a:rPr lang="ru-RU" dirty="0" smtClean="0"/>
              <a:t>: синильная кислота, хлорциан.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 smtClean="0"/>
              <a:t>Кожно-нарывные: иприт, люизит.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 smtClean="0"/>
              <a:t>Удушающие: фосген.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 err="1" smtClean="0"/>
              <a:t>Психохимические</a:t>
            </a:r>
            <a:r>
              <a:rPr lang="ru-RU" dirty="0" smtClean="0"/>
              <a:t>: хинуклиит-3-бензилат.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 smtClean="0"/>
              <a:t> Раздражающие: адамсит.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0" name="Rectangle 2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История Х.О.</a:t>
            </a:r>
          </a:p>
        </p:txBody>
      </p:sp>
      <p:pic>
        <p:nvPicPr>
          <p:cNvPr id="30724" name="Picture 4" descr="Картинка 2 из 96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333625" y="1646238"/>
            <a:ext cx="4476750" cy="2095500"/>
          </a:xfrm>
          <a:noFill/>
        </p:spPr>
      </p:pic>
      <p:sp>
        <p:nvSpPr>
          <p:cNvPr id="30741" name="Rectangle 21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smtClean="0"/>
              <a:t>Впервые Х.О. применила Германия в 1-ую мировую войну 1914-18гг. Тогда эффективность Х.О. была во многом преувеличена психологическим шоком от применения нового, неизвестного оружия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07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07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История Х.О.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Первым международным актом, запрещающим применение Х.О. стал </a:t>
            </a:r>
            <a:r>
              <a:rPr lang="ru-RU" sz="3600" smtClean="0">
                <a:solidFill>
                  <a:schemeClr val="folHlink"/>
                </a:solidFill>
              </a:rPr>
              <a:t>Женевский договор </a:t>
            </a:r>
            <a:r>
              <a:rPr lang="ru-RU" smtClean="0"/>
              <a:t>1925 года. По нему страны обязывались уничтожить запасы Х.О. и не применять его в военное и мирное время.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Особенности Х.О.</a:t>
            </a:r>
          </a:p>
        </p:txBody>
      </p:sp>
      <p:sp>
        <p:nvSpPr>
          <p:cNvPr id="51209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4716463" y="1484313"/>
            <a:ext cx="4038600" cy="453072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smtClean="0"/>
              <a:t>Эффект применения Х.О. в боевой обстановке непредсказуем. Он во многом зависит от погоды( направление и сила ветра, влажность, температура)</a:t>
            </a:r>
          </a:p>
        </p:txBody>
      </p:sp>
      <p:pic>
        <p:nvPicPr>
          <p:cNvPr id="51210" name="Picture 10" descr="Картинка 4 из 96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1773238"/>
            <a:ext cx="4000500" cy="42481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51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1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7" grpId="0"/>
      <p:bldP spid="5120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Войны с применением Х.О.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557338"/>
            <a:ext cx="4038600" cy="453072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smtClean="0"/>
              <a:t>Первая-мировая (1914-1918)</a:t>
            </a:r>
          </a:p>
          <a:p>
            <a:pPr eaLnBrk="1" hangingPunct="1">
              <a:defRPr/>
            </a:pPr>
            <a:r>
              <a:rPr lang="ru-RU" sz="2400" smtClean="0"/>
              <a:t>Рифская (1920-1926)</a:t>
            </a:r>
          </a:p>
          <a:p>
            <a:pPr eaLnBrk="1" hangingPunct="1">
              <a:defRPr/>
            </a:pPr>
            <a:r>
              <a:rPr lang="ru-RU" sz="2400" smtClean="0"/>
              <a:t>Вторая японо-китайская (1937-1945)</a:t>
            </a:r>
          </a:p>
          <a:p>
            <a:pPr eaLnBrk="1" hangingPunct="1">
              <a:defRPr/>
            </a:pPr>
            <a:r>
              <a:rPr lang="ru-RU" sz="2400" smtClean="0"/>
              <a:t>Гражданская война в Северном Йемене (1962-1970)</a:t>
            </a:r>
          </a:p>
          <a:p>
            <a:pPr eaLnBrk="1" hangingPunct="1">
              <a:defRPr/>
            </a:pPr>
            <a:r>
              <a:rPr lang="ru-RU" sz="2400" smtClean="0"/>
              <a:t>Ирано-иракская (1980-1988)</a:t>
            </a:r>
          </a:p>
        </p:txBody>
      </p:sp>
      <p:pic>
        <p:nvPicPr>
          <p:cNvPr id="58372" name="Picture 4" descr="Картинка 69 из 96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11638" y="1628775"/>
            <a:ext cx="4500562" cy="33131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Вывод</a:t>
            </a:r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412875"/>
            <a:ext cx="4038600" cy="45307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500" smtClean="0"/>
              <a:t>Хранение Х.О. намного сложнее хранения обычных боеприпасов, а утилизация поврежденных химич. боеприпасов в полевых условиях невозможно. Это делает военное применение Х.О. затруднительным и, за редким исключением, бессмысленным</a:t>
            </a:r>
          </a:p>
        </p:txBody>
      </p:sp>
      <p:pic>
        <p:nvPicPr>
          <p:cNvPr id="56327" name="Picture 7" descr="Картинка 33 из 96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11638" y="1844675"/>
            <a:ext cx="4681537" cy="35115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63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56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56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4" grpId="0"/>
    </p:bldLst>
  </p:timing>
</p:sld>
</file>

<file path=ppt/theme/theme1.xml><?xml version="1.0" encoding="utf-8"?>
<a:theme xmlns:a="http://schemas.openxmlformats.org/drawingml/2006/main" name="Глобус">
  <a:themeElements>
    <a:clrScheme name="Глобус 1">
      <a:dk1>
        <a:srgbClr val="622100"/>
      </a:dk1>
      <a:lt1>
        <a:srgbClr val="FFFFFF"/>
      </a:lt1>
      <a:dk2>
        <a:srgbClr val="800000"/>
      </a:dk2>
      <a:lt2>
        <a:srgbClr val="FFFFCC"/>
      </a:lt2>
      <a:accent1>
        <a:srgbClr val="E42B00"/>
      </a:accent1>
      <a:accent2>
        <a:srgbClr val="996600"/>
      </a:accent2>
      <a:accent3>
        <a:srgbClr val="C0AAAA"/>
      </a:accent3>
      <a:accent4>
        <a:srgbClr val="DADADA"/>
      </a:accent4>
      <a:accent5>
        <a:srgbClr val="EFACAA"/>
      </a:accent5>
      <a:accent6>
        <a:srgbClr val="8A5C00"/>
      </a:accent6>
      <a:hlink>
        <a:srgbClr val="FADF6C"/>
      </a:hlink>
      <a:folHlink>
        <a:srgbClr val="FF9900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</TotalTime>
  <Words>240</Words>
  <Application>Microsoft Office PowerPoint</Application>
  <PresentationFormat>Экран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Глобус</vt:lpstr>
      <vt:lpstr>Химическое оружие</vt:lpstr>
      <vt:lpstr>Цели работы</vt:lpstr>
      <vt:lpstr>Что такое Х.О?</vt:lpstr>
      <vt:lpstr>Классификация отравляющих веществ</vt:lpstr>
      <vt:lpstr>История Х.О.</vt:lpstr>
      <vt:lpstr>История Х.О.</vt:lpstr>
      <vt:lpstr>Особенности Х.О.</vt:lpstr>
      <vt:lpstr>Войны с применением Х.О.</vt:lpstr>
      <vt:lpstr>Вывод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Химическое оружее</dc:title>
  <dc:creator>КИСЕЛЕВ</dc:creator>
  <cp:lastModifiedBy>Николай</cp:lastModifiedBy>
  <cp:revision>9</cp:revision>
  <dcterms:created xsi:type="dcterms:W3CDTF">2007-12-26T12:11:12Z</dcterms:created>
  <dcterms:modified xsi:type="dcterms:W3CDTF">2012-06-27T08:47:10Z</dcterms:modified>
</cp:coreProperties>
</file>