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64" r:id="rId6"/>
    <p:sldId id="263" r:id="rId7"/>
    <p:sldId id="261" r:id="rId8"/>
    <p:sldId id="262" r:id="rId9"/>
    <p:sldId id="265" r:id="rId10"/>
    <p:sldId id="266" r:id="rId11"/>
    <p:sldId id="268" r:id="rId12"/>
    <p:sldId id="267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90" autoAdjust="0"/>
  </p:normalViewPr>
  <p:slideViewPr>
    <p:cSldViewPr>
      <p:cViewPr varScale="1">
        <p:scale>
          <a:sx n="85" d="100"/>
          <a:sy n="85" d="100"/>
        </p:scale>
        <p:origin x="-72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1643050"/>
            <a:ext cx="7772400" cy="1470025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32861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5">
                    <a:lumMod val="75000"/>
                  </a:schemeClr>
                </a:solidFill>
                <a:latin typeface="Segoe Scrip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A46E3-768E-4F35-ADD1-6DBC408A5260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5">
              <a:lumMod val="50000"/>
            </a:schemeClr>
          </a:solidFill>
          <a:latin typeface="Segoe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chalka.com/sergei-esenin-2" TargetMode="External"/><Relationship Id="rId2" Type="http://schemas.openxmlformats.org/officeDocument/2006/relationships/hyperlink" Target="http://www.youtube.com/watch?v=D53G_xb2fHo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%20&#1045;&#1089;&#1077;&#1085;&#1080;&#1085;%20&#1055;&#1086;&#1105;&#1090;%20%20&#1079;&#1080;&#1084;&#1072;,%20&#1072;&#1091;&#1082;&#1072;&#1077;&#1090;\&#1057;&#1074;&#1080;&#1088;&#1080;&#1076;&#1086;&#1074;%20&#1055;&#1086;&#1105;&#1090;%20&#1079;&#1080;&#1084;&#1072;,%20&#1072;&#1091;&#1082;&#1072;&#1077;&#1090;%20-%20YouTube.avi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%20&#1045;&#1089;&#1077;&#1085;&#1080;&#1085;%20&#1055;&#1086;&#1105;&#1090;%20%20&#1079;&#1080;&#1084;&#1072;,%20&#1072;&#1091;&#1082;&#1072;&#1077;&#1090;\&#1055;&#1086;&#1077;&#1090;%20&#1079;&#1080;&#1084;&#1072;,%20&#1072;&#1091;&#1082;&#1072;&#1077;&#1090;%20&#1057;.&#1045;&#1089;&#1077;&#1085;&#1080;&#1085;%20%20%20www.nachalka.com.avi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Поёт 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зима, аукает…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Сергей Есенин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857232"/>
            <a:ext cx="3820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Литературное чтение 2 класс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5715016"/>
            <a:ext cx="8429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Сазнова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Т. Е., учитель начальных классов СОШ №222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г. Заречный Пензенской обл.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000108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Домашнее задание: с. наизусть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857364"/>
            <a:ext cx="7429552" cy="203330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>
                <a:gd name="adj" fmla="val 33333"/>
              </a:avLst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МОЛОДЦЫ!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500174"/>
            <a:ext cx="6072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http://www.youtube.com/watch?v=D53G_xb2fHo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000240"/>
            <a:ext cx="4216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http://www.nachalka.com/sergei-esenin-2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571744"/>
            <a:ext cx="7715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google.ru/search?q=%D0%9A%D0%B0%D1%80%D1%82%D0%B8%D0%BD%D0%BA%D0%B8+%D0%B7%D0%B8%D0%BC%D0%BD%D0%B8%D0%B9+%D0%BB%D0%B5%D1%81&amp;hl=ru&amp;newwindow=1&amp;client=firefox&amp;hs=JZw&amp;rls=org.mozilla:ru:official&amp;prmd=imvns&amp;tbm=isch&amp;tbo=u&amp;source=univ&amp;sa=X&amp;ei=9KrsTsf1J8rt-gaDrZyKAg&amp;ved=0CDcQsAQ&amp;biw=1272&amp;bih=850</a:t>
            </a: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47149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Поет зима - аукает,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Мохнатый лес баюкает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Стозвоном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сосняка.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Кругом с тоской глубокою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Плывут в страну далекую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Седые облака.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 по двору метелица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Ковром шелковым стелется,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Но больно холодна.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Воробышки игривые,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Как детки сиротливые,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Прижались у окна.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14647" y="1964353"/>
            <a:ext cx="612935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Озябли пташки малые,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Голодные, усталые,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                 И жмутся поплотней.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А вьюга с ревом бешеным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Стучит по ставням свешенным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                 И злится все сильней.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И дремлют пташки нежные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Под эти вихри снежные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                У мерзлого окна.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И снится им прекрасная,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В улыбках солнца ясная</a:t>
            </a:r>
            <a:b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                Красавица весна.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857232"/>
            <a:ext cx="75724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Какое настроение создаёт это стихотворение?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Почему?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571480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Какие слова и выражения создают такое настроение?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643050"/>
            <a:ext cx="542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Зима мохнатый лес баюкает.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143116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С тоской глубокою плывут в страну далекую седые облака.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3000372"/>
            <a:ext cx="5357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Метелица больно холодна.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3571876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Воробышки, как детки сиротливые, прижались у окна.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4500570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Озябли пташки малые, голодные, усталые, и жмутся поплотней.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5429264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Вьюга с ревом бешеным стучит по ставням  и злится все сильней.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786058"/>
            <a:ext cx="85011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И снится им прекрасная,</a:t>
            </a:r>
            <a:b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В улыбках солнца ясная</a:t>
            </a:r>
            <a:b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Красавица весна.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642918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Меняется ли настроение в стихотворении?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виридов Поёт зима, аукает - YouTub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00100" y="714355"/>
            <a:ext cx="7215206" cy="54114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5786" y="1000108"/>
            <a:ext cx="75724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Послушайте это стихотворение в исполнении хора.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Музыка Г. Свиридова.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Проследите за своими чувствами.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632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Изобразительные средства языка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00430" y="642918"/>
            <a:ext cx="2124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Эпитеты</a:t>
            </a:r>
            <a:endParaRPr lang="ru-RU" sz="3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214422"/>
            <a:ext cx="2569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Мохнатый лес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1214422"/>
            <a:ext cx="2712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Глубокая тоска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1785926"/>
            <a:ext cx="3733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Воробышки игривые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285992"/>
            <a:ext cx="3296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Детки сиротливые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2285992"/>
            <a:ext cx="3169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С рёвом бешеным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2714620"/>
            <a:ext cx="2959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Пташки нежные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8" y="2714620"/>
            <a:ext cx="2898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У мёрзлого окна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9322" y="1214422"/>
            <a:ext cx="2459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Седые облака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1714488"/>
            <a:ext cx="3377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Шелковым ковром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5852" y="3143248"/>
            <a:ext cx="68836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Эмоционально окрашенные слова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5786" y="3643314"/>
            <a:ext cx="1265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аукает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3108" y="3643314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баюкает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14744" y="3643314"/>
            <a:ext cx="3321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latin typeface="Georgia" pitchFamily="18" charset="0"/>
              </a:rPr>
              <a:t>стозвоном</a:t>
            </a:r>
            <a:r>
              <a:rPr lang="ru-RU" sz="2400" b="1" dirty="0" smtClean="0">
                <a:latin typeface="Georgia" pitchFamily="18" charset="0"/>
              </a:rPr>
              <a:t> сосняка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4414" y="4071942"/>
            <a:ext cx="1774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метелица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6116" y="4071942"/>
            <a:ext cx="2165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воробышки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768" y="3643314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детки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72198" y="4143380"/>
            <a:ext cx="1473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пташки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71802" y="4500570"/>
            <a:ext cx="32351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Олицетворение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5786" y="5000636"/>
            <a:ext cx="3770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Зима аукает, баюкает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43504" y="5000636"/>
            <a:ext cx="37016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Вьюга стучит, злится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00628" y="5429264"/>
            <a:ext cx="3163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В улыбках солнца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14612" y="5929330"/>
            <a:ext cx="2981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Красавица весна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00100" y="5429264"/>
            <a:ext cx="2459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Седые облака</a:t>
            </a:r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571480"/>
            <a:ext cx="2618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Синонимы</a:t>
            </a:r>
            <a:endParaRPr lang="ru-RU" sz="3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14422"/>
            <a:ext cx="18437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Метелица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6" y="1214422"/>
            <a:ext cx="1225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Вьюга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643050"/>
            <a:ext cx="2286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Воробышки 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1643050"/>
            <a:ext cx="1273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Детки 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1643050"/>
            <a:ext cx="1614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Пташки 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1214422"/>
            <a:ext cx="1242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Вихри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2071678"/>
            <a:ext cx="2593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Сравнение</a:t>
            </a:r>
            <a:endParaRPr lang="ru-RU" sz="3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71802" y="3071810"/>
            <a:ext cx="2547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Метафора </a:t>
            </a:r>
            <a:endParaRPr lang="ru-RU" sz="3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2643182"/>
            <a:ext cx="3942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Как детки сиротливые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0100" y="3714752"/>
            <a:ext cx="6518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Метелица ковром шелковым стелется</a:t>
            </a:r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ет зима, аукает С.Есенин   www.nachalka.com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357166"/>
            <a:ext cx="7768883" cy="62151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785794"/>
            <a:ext cx="81439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Послушайте ещё одно музыкальное исполнение  этого произведения.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Какое исполнение выбрали бы вы?</a:t>
            </a:r>
            <a:endParaRPr lang="ru-RU" sz="36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22035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786189"/>
            <a:ext cx="3446884" cy="2757507"/>
          </a:xfrm>
          <a:prstGeom prst="rect">
            <a:avLst/>
          </a:prstGeom>
          <a:ln w="57150">
            <a:solidFill>
              <a:schemeClr val="accent1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foto12632729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500042"/>
            <a:ext cx="4000529" cy="3000396"/>
          </a:xfrm>
          <a:prstGeom prst="rect">
            <a:avLst/>
          </a:prstGeom>
          <a:ln w="57150">
            <a:solidFill>
              <a:schemeClr val="accent1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wpapers_ru_Зимний-лес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3786190"/>
            <a:ext cx="3719570" cy="2789677"/>
          </a:xfrm>
          <a:prstGeom prst="rect">
            <a:avLst/>
          </a:prstGeom>
          <a:ln w="57150">
            <a:solidFill>
              <a:schemeClr val="accent1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0_54ac1_4b0cc807_X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86" y="428604"/>
            <a:ext cx="3037276" cy="3071834"/>
          </a:xfrm>
          <a:prstGeom prst="rect">
            <a:avLst/>
          </a:prstGeom>
          <a:ln w="57150">
            <a:solidFill>
              <a:schemeClr val="accent1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олубой со снежинкам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E20E8A3-C4C7-4E7F-86EF-5FE6FC56B3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Голубой со снежинками</Template>
  <TotalTime>77</TotalTime>
  <Words>239</Words>
  <Application>Microsoft Office PowerPoint</Application>
  <PresentationFormat>Экран (4:3)</PresentationFormat>
  <Paragraphs>65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Голубой со снежинками</vt:lpstr>
      <vt:lpstr>Поёт  зима, аукает…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Поёт  зима, аукает…</dc:title>
  <dc:subject/>
  <dc:creator>Admin</dc:creator>
  <cp:keywords/>
  <dc:description/>
  <cp:lastModifiedBy>Admin</cp:lastModifiedBy>
  <cp:revision>10</cp:revision>
  <dcterms:created xsi:type="dcterms:W3CDTF">2011-12-17T13:13:24Z</dcterms:created>
  <dcterms:modified xsi:type="dcterms:W3CDTF">2011-12-17T14:57:19Z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TC103899589990</vt:lpwstr>
  </property>
</Properties>
</file>