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58" r:id="rId5"/>
    <p:sldId id="271" r:id="rId6"/>
    <p:sldId id="259" r:id="rId7"/>
    <p:sldId id="261" r:id="rId8"/>
    <p:sldId id="267" r:id="rId9"/>
    <p:sldId id="269" r:id="rId10"/>
    <p:sldId id="268" r:id="rId11"/>
    <p:sldId id="262" r:id="rId12"/>
    <p:sldId id="272" r:id="rId13"/>
    <p:sldId id="263" r:id="rId14"/>
    <p:sldId id="264" r:id="rId15"/>
    <p:sldId id="273" r:id="rId16"/>
    <p:sldId id="265" r:id="rId17"/>
    <p:sldId id="266" r:id="rId18"/>
    <p:sldId id="279" r:id="rId19"/>
    <p:sldId id="260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E107-B8CE-497B-81E7-580324277D3F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4E19-3524-406E-A1D6-B1F263ED9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E107-B8CE-497B-81E7-580324277D3F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4E19-3524-406E-A1D6-B1F263ED9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E107-B8CE-497B-81E7-580324277D3F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4E19-3524-406E-A1D6-B1F263ED9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E107-B8CE-497B-81E7-580324277D3F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4E19-3524-406E-A1D6-B1F263ED9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E107-B8CE-497B-81E7-580324277D3F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4E19-3524-406E-A1D6-B1F263ED9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E107-B8CE-497B-81E7-580324277D3F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4E19-3524-406E-A1D6-B1F263ED9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E107-B8CE-497B-81E7-580324277D3F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4E19-3524-406E-A1D6-B1F263ED9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E107-B8CE-497B-81E7-580324277D3F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4E19-3524-406E-A1D6-B1F263ED9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E107-B8CE-497B-81E7-580324277D3F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4E19-3524-406E-A1D6-B1F263ED9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E107-B8CE-497B-81E7-580324277D3F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4E19-3524-406E-A1D6-B1F263ED9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E107-B8CE-497B-81E7-580324277D3F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4E19-3524-406E-A1D6-B1F263ED9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2E107-B8CE-497B-81E7-580324277D3F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94E19-3524-406E-A1D6-B1F263ED9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&#1052;&#1080;&#1093;&#1072;&#1101;&#1083;&#1100;-&#1074;&#1091;&#1088;&#1076;&#1072;&#1083;&#1072;&#1082;\&#1056;&#1072;&#1073;&#1086;&#1095;&#1080;&#1081;%20&#1089;&#1090;&#1086;&#1083;\&#1053;&#1086;&#1074;&#1072;&#1103;%20&#1087;&#1072;&#1087;&#1082;&#1072;%20(3)\Spasik_In_a_life.avi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71613"/>
            <a:ext cx="7772400" cy="20288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ЧРЕЗВЫЧАЙНЫЕ СИТУАЦИИ АВАРИЙНОГО ХАРАКТЕРА В ЖИЛИЩЕ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7913209" cy="593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l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1643050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КИПЯТОК ОПАСЕН!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4" name="Picture 2" descr="C:\Documents and Settings\Михаэль-вурдалак\Мои документы\мамина\про картинки\горячие напитки\3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929066"/>
            <a:ext cx="3077401" cy="22145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928670"/>
            <a:ext cx="4214842" cy="214314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</a:rPr>
              <a:t>Пользуйся прихватками для горячего.</a:t>
            </a:r>
          </a:p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928670"/>
            <a:ext cx="2705100" cy="381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214686"/>
            <a:ext cx="3810000" cy="3048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>
    <p:pull dir="r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1285884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3600" b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</a:rPr>
              <a:t>Большие кастрюли ставь к центру плиты.</a:t>
            </a:r>
            <a:endParaRPr lang="ru-RU" sz="3600" b="1" cap="all" dirty="0">
              <a:ln w="0"/>
              <a:solidFill>
                <a:srgbClr val="0000FF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170" name="Picture 2" descr="C:\Documents and Settings\Михаэль-вурдалак\Мои документы\мамина\про картинки\горячие блюда\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143248"/>
            <a:ext cx="2514613" cy="23574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2185989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000" b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</a:rPr>
              <a:t>Прикрывай духовку.</a:t>
            </a:r>
          </a:p>
          <a:p>
            <a:pPr algn="ctr"/>
            <a:endParaRPr lang="ru-RU" sz="4000" b="1" cap="all" dirty="0">
              <a:ln w="0"/>
              <a:solidFill>
                <a:srgbClr val="0000FF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643182"/>
            <a:ext cx="4929202" cy="36969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099" name="Picture 3" descr="C:\Documents and Settings\Михаэль-вурдалак\Мои документы\мамина\про картинки\горячие блюда\5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500438"/>
            <a:ext cx="2431869" cy="13573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3600" b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</a:rPr>
              <a:t>Не допускай выплескивания жидкости из кастрюли.</a:t>
            </a:r>
          </a:p>
          <a:p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0" name="Picture 2" descr="C:\Documents and Settings\Михаэль-вурдалак\Мои документы\мамина\про картинки\горячие напитки\7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571876"/>
            <a:ext cx="2433644" cy="2341227"/>
          </a:xfrm>
          <a:prstGeom prst="rect">
            <a:avLst/>
          </a:prstGeom>
          <a:noFill/>
        </p:spPr>
      </p:pic>
      <p:pic>
        <p:nvPicPr>
          <p:cNvPr id="2051" name="Picture 3" descr="C:\Documents and Settings\Михаэль-вурдалак\Мои документы\мамина\про картинки\горячие напитки\4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3643314"/>
            <a:ext cx="2500330" cy="21179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736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3600" b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</a:rPr>
              <a:t>Не ставь посуду с горячим на край стола.</a:t>
            </a:r>
            <a:endParaRPr lang="ru-RU" sz="3600" b="1" cap="all" dirty="0">
              <a:ln w="0"/>
              <a:solidFill>
                <a:srgbClr val="0000FF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4" name="Picture 2" descr="C:\Documents and Settings\Михаэль-вурдалак\Мои документы\мамина\про картинки\горячие напитки\7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714620"/>
            <a:ext cx="2933710" cy="2785168"/>
          </a:xfrm>
          <a:prstGeom prst="rect">
            <a:avLst/>
          </a:prstGeom>
          <a:noFill/>
        </p:spPr>
      </p:pic>
      <p:pic>
        <p:nvPicPr>
          <p:cNvPr id="3075" name="Picture 3" descr="C:\Documents and Settings\Михаэль-вурдалак\Мои документы\мамина\про картинки\горячие напитки\5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786190"/>
            <a:ext cx="2543181" cy="206902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ПРОВЕРЬ СЕБЯ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18" name="Picture 2" descr="C:\Documents and Settings\Михаэль-вурдалак\Мои документы\мамина\про картинки\горячие напитки\2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357562"/>
            <a:ext cx="1928826" cy="26706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pasik_In_a_life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42910" y="428604"/>
            <a:ext cx="7626379" cy="5719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61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Действия при прекращении пользования газом: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143116"/>
            <a:ext cx="8229600" cy="254318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Закрыть кран перед горелкой;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Закрыть кран перед горелкой и на газопроводе;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Затрудняюсь ответить.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4" name="Picture 4" descr="C:\Documents and Settings\Михаэль-вурдалак\Мои документы\мамина\про картинки\люди\2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4572008"/>
            <a:ext cx="1614493" cy="1818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8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animClr clrSpc="rgb">
                                      <p:cBhvr>
                                        <p:cTn id="29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1071546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пользования газовой плитой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857496"/>
            <a:ext cx="4538670" cy="35392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Процесс закипания жидкости: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304324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Нельзя ставить посуду с горячим близко к краю стола;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Нельзя допускать выплескивания жидкости из кастрюли;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Ничего не случится.</a:t>
            </a:r>
          </a:p>
          <a:p>
            <a:pPr marL="514350" indent="-514350">
              <a:buNone/>
            </a:pPr>
            <a:endParaRPr lang="ru-RU" dirty="0" smtClean="0"/>
          </a:p>
        </p:txBody>
      </p:sp>
      <p:pic>
        <p:nvPicPr>
          <p:cNvPr id="1026" name="Picture 2" descr="C:\Documents and Settings\Михаэль-вурдалак\Мои документы\каррртинки\спасибо и др\animacii1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5286388"/>
            <a:ext cx="3667125" cy="1104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animClr clrSpc="rgb">
                                      <p:cBhvr>
                                        <p:cTn id="31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animClr clrSpc="rgb">
                                      <p:cBhvr>
                                        <p:cTn id="41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set>
                                      <p:cBhvr>
                                        <p:cTn id="42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Положение кастрюль на плите: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347187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Самые большие кастрюли ставить ближе к краю плиты;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Самые большие кастрюли необходимо ставить ближе к центру плиты;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Ручки кастрюли могут выдаваться за край плиты, ничего страшного не случится.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2050" name="Picture 2" descr="C:\Documents and Settings\Михаэль-вурдалак\Мои документы\каррртинки\спасибо и др\animacii_2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5286388"/>
            <a:ext cx="3571875" cy="1076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animClr clrSpc="rgb">
                                      <p:cBhvr>
                                        <p:cTn id="29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Бдительность и газовая плита: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Можно оставлять газовые приборы без присмотра;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Можно на короткое время оставлять включенные плиты;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Нельзя оставлять работающие плиты без присмотра.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3074" name="Picture 2" descr="C:\Documents and Settings\Михаэль-вурдалак\Мои документы\каррртинки\спасибо и др\glitter_00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5572140"/>
            <a:ext cx="3876675" cy="638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animClr clrSpc="rgb">
                                      <p:cBhvr>
                                        <p:cTn id="28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Подручные средства на кухне: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Изоляционная лента, отвертка;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Вата, бинт;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Прихватка, подставка для горячего;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Бикфордов шнур, спички, плоскогубцы.</a:t>
            </a:r>
          </a:p>
          <a:p>
            <a:pPr marL="514350" indent="-514350">
              <a:buFont typeface="+mj-lt"/>
              <a:buAutoNum type="arabicPeriod"/>
            </a:pP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4098" name="Picture 2" descr="C:\Documents and Settings\Михаэль-вурдалак\Мои документы\мамина\про картинки\смайлики\2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7786" y="4857760"/>
            <a:ext cx="1695053" cy="1204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animClr clrSpc="rgb">
                                      <p:cBhvr>
                                        <p:cTn id="33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type="subTitle" idx="1"/>
          </p:nvPr>
        </p:nvSpPr>
        <p:spPr>
          <a:xfrm>
            <a:off x="1142976" y="3214686"/>
            <a:ext cx="6858048" cy="2214578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ЗА УРОК!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6" name="Picture 2" descr="C:\Documents and Settings\Михаэль-вурдалак\Мои документы\каррртинки\спасибо и др\nadpis_9.gif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142984"/>
            <a:ext cx="5659061" cy="14001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7296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</a:t>
            </a:r>
            <a:r>
              <a:rPr lang="ru-RU" sz="3600" b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</a:rPr>
              <a:t>Научись пользоваться газом при взрослых.</a:t>
            </a:r>
          </a:p>
          <a:p>
            <a:pPr algn="ctr"/>
            <a:endParaRPr lang="ru-RU" sz="3600" b="1" cap="all" dirty="0">
              <a:ln w="0"/>
              <a:solidFill>
                <a:srgbClr val="0000FF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C:\Documents and Settings\Михаэль-вурдалак\Мои документы\кааррттиинки\девочки\ludy3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3143248"/>
            <a:ext cx="3071834" cy="32525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357298"/>
            <a:ext cx="6429420" cy="1643074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3600" b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</a:rPr>
              <a:t>Не бросай горящую спичку.</a:t>
            </a:r>
            <a:endParaRPr lang="ru-RU" sz="3600" b="1" cap="all" dirty="0">
              <a:ln w="0"/>
              <a:solidFill>
                <a:srgbClr val="0000FF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123" name="Picture 3" descr="C:\Documents and Settings\Михаэль-вурдалак\Мои документы\мамина\про картинки\огонь\2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500438"/>
            <a:ext cx="1985972" cy="2256786"/>
          </a:xfrm>
          <a:prstGeom prst="rect">
            <a:avLst/>
          </a:prstGeom>
          <a:noFill/>
        </p:spPr>
      </p:pic>
      <p:pic>
        <p:nvPicPr>
          <p:cNvPr id="5124" name="Picture 4" descr="C:\Documents and Settings\Михаэль-вурдалак\Мои документы\мамина\про картинки\огонь\118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986006">
            <a:off x="6786578" y="857232"/>
            <a:ext cx="1862144" cy="24131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14488"/>
            <a:ext cx="8229600" cy="111442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</a:rPr>
              <a:t>Не открывай сильно газовый кран.</a:t>
            </a:r>
          </a:p>
          <a:p>
            <a:pPr algn="ctr"/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146" name="Picture 2" descr="C:\Documents and Settings\Михаэль-вурдалак\Мои документы\мамина\про картинки\горячие блюда\5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875355"/>
            <a:ext cx="3117623" cy="30396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1214446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b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</a:rPr>
              <a:t>Не оставляй включенные газовые плиты без присмотра.</a:t>
            </a:r>
          </a:p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071810"/>
            <a:ext cx="4143384" cy="31075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Documents and Settings\Михаэль-вурдалак\Мои документы\мамина\про картинки\огонь\7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143116"/>
            <a:ext cx="1499524" cy="27885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5043494" cy="314327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</a:rPr>
              <a:t>Не делай уроки при включенном газе на кухне.</a:t>
            </a:r>
          </a:p>
          <a:p>
            <a:pPr algn="ctr"/>
            <a:r>
              <a:rPr lang="ru-RU" b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</a:rPr>
              <a:t>Не суши белье над газовой плитой.</a:t>
            </a:r>
          </a:p>
          <a:p>
            <a:pPr algn="ctr"/>
            <a:endParaRPr lang="ru-RU" b="1" cap="all" dirty="0">
              <a:ln w="0"/>
              <a:solidFill>
                <a:srgbClr val="0000FF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C:\Documents and Settings\Михаэль-вурдалак\Мои документы\Мои рисунки\52_01_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054972"/>
            <a:ext cx="2952754" cy="414566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1357298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забудь выключить газ!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 l="6325" t="41710" r="5124"/>
          <a:stretch>
            <a:fillRect/>
          </a:stretch>
        </p:blipFill>
        <p:spPr bwMode="auto">
          <a:xfrm>
            <a:off x="1571604" y="3786190"/>
            <a:ext cx="3000396" cy="1990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 descr="C:\Documents and Settings\Михаэль-вурдалак\Мои документы\мамина\про картинки\огонь\13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929066"/>
            <a:ext cx="2643206" cy="159983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Действия при утечке газа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zoom dir="in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244</Words>
  <Application>Microsoft Office PowerPoint</Application>
  <PresentationFormat>Экран (4:3)</PresentationFormat>
  <Paragraphs>39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ЧРЕЗВЫЧАЙНЫЕ СИТУАЦИИ АВАРИЙНОГО ХАРАКТЕРА В ЖИЛИЩЕ</vt:lpstr>
      <vt:lpstr>Правила пользования газовой плитой</vt:lpstr>
      <vt:lpstr>Слайд 3</vt:lpstr>
      <vt:lpstr>Слайд 4</vt:lpstr>
      <vt:lpstr>Слайд 5</vt:lpstr>
      <vt:lpstr>Слайд 6</vt:lpstr>
      <vt:lpstr>Слайд 7</vt:lpstr>
      <vt:lpstr>Не забудь выключить газ!</vt:lpstr>
      <vt:lpstr>Действия при утечке газа</vt:lpstr>
      <vt:lpstr>Слайд 10</vt:lpstr>
      <vt:lpstr>КИПЯТОК ОПАСЕН!</vt:lpstr>
      <vt:lpstr>Слайд 12</vt:lpstr>
      <vt:lpstr>Слайд 13</vt:lpstr>
      <vt:lpstr>Слайд 14</vt:lpstr>
      <vt:lpstr>Слайд 15</vt:lpstr>
      <vt:lpstr>Слайд 16</vt:lpstr>
      <vt:lpstr>ПРОВЕРЬ СЕБЯ</vt:lpstr>
      <vt:lpstr>Слайд 18</vt:lpstr>
      <vt:lpstr>Действия при прекращении пользования газом:</vt:lpstr>
      <vt:lpstr>Процесс закипания жидкости:</vt:lpstr>
      <vt:lpstr>Положение кастрюль на плите:</vt:lpstr>
      <vt:lpstr>Бдительность и газовая плита:</vt:lpstr>
      <vt:lpstr>Подручные средства на кухне:</vt:lpstr>
      <vt:lpstr>Слайд 24</vt:lpstr>
    </vt:vector>
  </TitlesOfParts>
  <Company>кладбИще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ЧРЕЗВЫЧАЙНЫЕ СИТУАЦИИ АВАРИЙНОГО ХАРАКТЕРА В ЖИЛИЩЕ</dc:title>
  <dc:creator>Вурдалак</dc:creator>
  <cp:lastModifiedBy>COMP</cp:lastModifiedBy>
  <cp:revision>26</cp:revision>
  <dcterms:created xsi:type="dcterms:W3CDTF">2010-09-29T16:13:01Z</dcterms:created>
  <dcterms:modified xsi:type="dcterms:W3CDTF">2011-11-25T05:07:16Z</dcterms:modified>
</cp:coreProperties>
</file>