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8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9F873-2C3A-439C-A85F-B51C0464A1FF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FA4DF-EF71-4740-A840-63E8EFD9BD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FA4DF-EF71-4740-A840-63E8EFD9BDE8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F1924-1590-489B-A3CD-18E4296F4E2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0B0B-B4A0-4FD8-AE25-DF4A3D91EC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F1924-1590-489B-A3CD-18E4296F4E2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0B0B-B4A0-4FD8-AE25-DF4A3D91EC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F1924-1590-489B-A3CD-18E4296F4E2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0B0B-B4A0-4FD8-AE25-DF4A3D91EC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A7BD7-ABF3-4D07-A024-380D347DF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F1924-1590-489B-A3CD-18E4296F4E2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0B0B-B4A0-4FD8-AE25-DF4A3D91EC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F1924-1590-489B-A3CD-18E4296F4E2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0B0B-B4A0-4FD8-AE25-DF4A3D91EC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F1924-1590-489B-A3CD-18E4296F4E2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0B0B-B4A0-4FD8-AE25-DF4A3D91EC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F1924-1590-489B-A3CD-18E4296F4E2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0B0B-B4A0-4FD8-AE25-DF4A3D91EC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F1924-1590-489B-A3CD-18E4296F4E2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0B0B-B4A0-4FD8-AE25-DF4A3D91EC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F1924-1590-489B-A3CD-18E4296F4E2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0B0B-B4A0-4FD8-AE25-DF4A3D91EC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F1924-1590-489B-A3CD-18E4296F4E2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0B0B-B4A0-4FD8-AE25-DF4A3D91EC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F1924-1590-489B-A3CD-18E4296F4E2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0B0B-B4A0-4FD8-AE25-DF4A3D91EC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4F1924-1590-489B-A3CD-18E4296F4E2D}" type="datetimeFigureOut">
              <a:rPr lang="ru-RU" smtClean="0"/>
              <a:t>20.09.2013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90B0B-B4A0-4FD8-AE25-DF4A3D91ECAA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Буддизм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3929066"/>
            <a:ext cx="3257528" cy="17526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5 класс</a:t>
            </a:r>
            <a:br>
              <a:rPr lang="ru-RU" dirty="0" smtClean="0"/>
            </a:br>
            <a:r>
              <a:rPr lang="ru-RU" dirty="0" smtClean="0"/>
              <a:t>уч-ль: Конева Е.П. </a:t>
            </a:r>
            <a:br>
              <a:rPr lang="ru-RU" dirty="0" smtClean="0"/>
            </a:br>
            <a:r>
              <a:rPr lang="ru-RU" dirty="0" smtClean="0"/>
              <a:t>МБОУ «Лопхаринская СОШ», с. лопхари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9" name="Rectangle 7"/>
          <p:cNvSpPr>
            <a:spLocks noChangeArrowheads="1"/>
          </p:cNvSpPr>
          <p:nvPr/>
        </p:nvSpPr>
        <p:spPr bwMode="auto">
          <a:xfrm>
            <a:off x="0" y="0"/>
            <a:ext cx="1258888" cy="5516563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07875" name="Picture 3" descr="J0354376">
            <a:hlinkClick r:id="" action="ppaction://noaction"/>
          </p:cNvPr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24100" y="3705225"/>
            <a:ext cx="304800" cy="285750"/>
          </a:xfrm>
          <a:noFill/>
          <a:ln/>
        </p:spPr>
      </p:pic>
      <p:pic>
        <p:nvPicPr>
          <p:cNvPr id="207878" name="Picture 6" descr="Изменение размера Рапристранение Буддизма кк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58888" y="0"/>
            <a:ext cx="7885112" cy="6875463"/>
          </a:xfrm>
        </p:spPr>
      </p:pic>
      <p:sp>
        <p:nvSpPr>
          <p:cNvPr id="207880" name="Rectangle 8"/>
          <p:cNvSpPr>
            <a:spLocks noChangeArrowheads="1"/>
          </p:cNvSpPr>
          <p:nvPr/>
        </p:nvSpPr>
        <p:spPr bwMode="auto">
          <a:xfrm>
            <a:off x="0" y="5516563"/>
            <a:ext cx="3924300" cy="1341437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7876" name="Text Box 4"/>
          <p:cNvSpPr txBox="1">
            <a:spLocks noChangeArrowheads="1"/>
          </p:cNvSpPr>
          <p:nvPr/>
        </p:nvSpPr>
        <p:spPr bwMode="auto">
          <a:xfrm>
            <a:off x="107950" y="5805488"/>
            <a:ext cx="3743325" cy="822325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100000">
                <a:schemeClr val="tx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34271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Религия, основанная в Индии в VI в. до н.э.</a:t>
            </a:r>
            <a:r>
              <a:rPr lang="ru-RU" sz="1400">
                <a:solidFill>
                  <a:schemeClr val="bg1"/>
                </a:solidFill>
              </a:rPr>
              <a:t> </a:t>
            </a:r>
            <a:endParaRPr lang="ru-RU" sz="24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7881" name="WordArt 9"/>
          <p:cNvSpPr>
            <a:spLocks noChangeArrowheads="1" noChangeShapeType="1" noTextEdit="1"/>
          </p:cNvSpPr>
          <p:nvPr/>
        </p:nvSpPr>
        <p:spPr bwMode="auto">
          <a:xfrm>
            <a:off x="468313" y="1125538"/>
            <a:ext cx="381000" cy="3382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340000" lon="203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Б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У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Д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Д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И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З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М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78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07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6" grpId="0" animBg="1"/>
      <p:bldP spid="20788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9" name="Rectangle 7" descr="Коричневый мрамор"/>
          <p:cNvSpPr>
            <a:spLocks noChangeArrowheads="1"/>
          </p:cNvSpPr>
          <p:nvPr/>
        </p:nvSpPr>
        <p:spPr bwMode="auto">
          <a:xfrm>
            <a:off x="0" y="0"/>
            <a:ext cx="4932363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549275"/>
            <a:ext cx="2735262" cy="725488"/>
          </a:xfrm>
          <a:noFill/>
          <a:ln/>
          <a:effectLst>
            <a:outerShdw dist="53882" dir="2700000" algn="ctr" rotWithShape="0">
              <a:srgbClr val="333300"/>
            </a:outerShdw>
          </a:effectLst>
        </p:spPr>
        <p:txBody>
          <a:bodyPr>
            <a:normAutofit fontScale="90000"/>
          </a:bodyPr>
          <a:lstStyle/>
          <a:p>
            <a:pPr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5400" b="1">
                <a:solidFill>
                  <a:srgbClr val="FFFF99"/>
                </a:solidFill>
              </a:rPr>
              <a:t>БУДДА</a:t>
            </a:r>
          </a:p>
        </p:txBody>
      </p:sp>
      <p:pic>
        <p:nvPicPr>
          <p:cNvPr id="212995" name="Picture 3" descr="J0354376">
            <a:hlinkClick r:id="" action="ppaction://noaction"/>
          </p:cNvPr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324100" y="3705225"/>
            <a:ext cx="304800" cy="285750"/>
          </a:xfrm>
          <a:noFill/>
          <a:ln/>
        </p:spPr>
      </p:pic>
      <p:pic>
        <p:nvPicPr>
          <p:cNvPr id="212998" name="Picture 6" descr="Будда в храме т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932363" y="0"/>
            <a:ext cx="4211637" cy="6858000"/>
          </a:xfrm>
        </p:spPr>
      </p:pic>
      <p:sp>
        <p:nvSpPr>
          <p:cNvPr id="212996" name="Text Box 4"/>
          <p:cNvSpPr txBox="1">
            <a:spLocks noChangeArrowheads="1"/>
          </p:cNvSpPr>
          <p:nvPr/>
        </p:nvSpPr>
        <p:spPr bwMode="auto">
          <a:xfrm>
            <a:off x="250825" y="2205038"/>
            <a:ext cx="4465638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3333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Индийский царевич, основавший новую религию.</a:t>
            </a:r>
            <a:r>
              <a:rPr lang="ru-RU" dirty="0">
                <a:solidFill>
                  <a:schemeClr val="hlink"/>
                </a:solidFill>
              </a:rPr>
              <a:t> </a:t>
            </a:r>
            <a:endParaRPr lang="ru-RU" sz="2800" b="1" dirty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29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12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4" grpId="0" animBg="1"/>
      <p:bldP spid="21299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ChangeArrowheads="1"/>
          </p:cNvSpPr>
          <p:nvPr/>
        </p:nvSpPr>
        <p:spPr bwMode="auto">
          <a:xfrm>
            <a:off x="0" y="0"/>
            <a:ext cx="3059113" cy="6858000"/>
          </a:xfrm>
          <a:prstGeom prst="rect">
            <a:avLst/>
          </a:prstGeom>
          <a:solidFill>
            <a:srgbClr val="7A0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003" name="Rectangle 3"/>
          <p:cNvSpPr>
            <a:spLocks noChangeArrowheads="1"/>
          </p:cNvSpPr>
          <p:nvPr/>
        </p:nvSpPr>
        <p:spPr bwMode="auto">
          <a:xfrm>
            <a:off x="3059113" y="0"/>
            <a:ext cx="6084887" cy="6858000"/>
          </a:xfrm>
          <a:prstGeom prst="rect">
            <a:avLst/>
          </a:prstGeom>
          <a:gradFill rotWithShape="1">
            <a:gsLst>
              <a:gs pos="0">
                <a:srgbClr val="FF0000">
                  <a:gamma/>
                  <a:shade val="46275"/>
                  <a:invGamma/>
                </a:srgbClr>
              </a:gs>
              <a:gs pos="50000">
                <a:srgbClr val="FF0000"/>
              </a:gs>
              <a:gs pos="100000">
                <a:srgbClr val="FF00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004" name="Rectangle 4"/>
          <p:cNvSpPr>
            <a:spLocks noGrp="1" noChangeArrowheads="1"/>
          </p:cNvSpPr>
          <p:nvPr>
            <p:ph type="title"/>
          </p:nvPr>
        </p:nvSpPr>
        <p:spPr>
          <a:xfrm>
            <a:off x="755650" y="333375"/>
            <a:ext cx="1368425" cy="3455988"/>
          </a:xfrm>
          <a:noFill/>
          <a:ln/>
          <a:effectLst>
            <a:outerShdw dist="53882" dir="2700000" algn="ctr" rotWithShape="0">
              <a:srgbClr val="333300"/>
            </a:outerShdw>
          </a:effectLst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5400" b="1">
                <a:solidFill>
                  <a:srgbClr val="FFFF99"/>
                </a:solidFill>
              </a:rPr>
              <a:t>А</a:t>
            </a:r>
            <a:br>
              <a:rPr lang="ru-RU" sz="5400" b="1">
                <a:solidFill>
                  <a:srgbClr val="FFFF99"/>
                </a:solidFill>
              </a:rPr>
            </a:br>
            <a:r>
              <a:rPr lang="ru-RU" sz="5400" b="1">
                <a:solidFill>
                  <a:srgbClr val="FFFF99"/>
                </a:solidFill>
              </a:rPr>
              <a:t>Ш</a:t>
            </a:r>
            <a:br>
              <a:rPr lang="ru-RU" sz="5400" b="1">
                <a:solidFill>
                  <a:srgbClr val="FFFF99"/>
                </a:solidFill>
              </a:rPr>
            </a:br>
            <a:r>
              <a:rPr lang="ru-RU" sz="5400" b="1">
                <a:solidFill>
                  <a:srgbClr val="FFFF99"/>
                </a:solidFill>
              </a:rPr>
              <a:t>О</a:t>
            </a:r>
            <a:br>
              <a:rPr lang="ru-RU" sz="5400" b="1">
                <a:solidFill>
                  <a:srgbClr val="FFFF99"/>
                </a:solidFill>
              </a:rPr>
            </a:br>
            <a:r>
              <a:rPr lang="ru-RU" sz="5400" b="1">
                <a:solidFill>
                  <a:srgbClr val="FFFF99"/>
                </a:solidFill>
              </a:rPr>
              <a:t>К</a:t>
            </a:r>
            <a:br>
              <a:rPr lang="ru-RU" sz="5400" b="1">
                <a:solidFill>
                  <a:srgbClr val="FFFF99"/>
                </a:solidFill>
              </a:rPr>
            </a:br>
            <a:r>
              <a:rPr lang="ru-RU" sz="5400" b="1">
                <a:solidFill>
                  <a:srgbClr val="FFFF99"/>
                </a:solidFill>
              </a:rPr>
              <a:t>А</a:t>
            </a:r>
            <a:endParaRPr lang="ru-RU" b="1">
              <a:solidFill>
                <a:srgbClr val="FFFF99"/>
              </a:solidFill>
            </a:endParaRPr>
          </a:p>
        </p:txBody>
      </p:sp>
      <p:pic>
        <p:nvPicPr>
          <p:cNvPr id="256005" name="Picture 5" descr="J0354376">
            <a:hlinkClick r:id="" action="ppaction://noaction"/>
          </p:cNvPr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839200" y="6572250"/>
            <a:ext cx="304800" cy="285750"/>
          </a:xfrm>
          <a:noFill/>
          <a:ln/>
        </p:spPr>
      </p:pic>
      <p:sp>
        <p:nvSpPr>
          <p:cNvPr id="256006" name="Text Box 6"/>
          <p:cNvSpPr txBox="1">
            <a:spLocks noChangeArrowheads="1"/>
          </p:cNvSpPr>
          <p:nvPr/>
        </p:nvSpPr>
        <p:spPr bwMode="auto">
          <a:xfrm>
            <a:off x="107950" y="4076700"/>
            <a:ext cx="287972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3333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Царь Индии,        при котором      была воздвигнута колонна,            львы с которой стали сейчас гербом Индии.</a:t>
            </a:r>
          </a:p>
        </p:txBody>
      </p:sp>
      <p:pic>
        <p:nvPicPr>
          <p:cNvPr id="256007" name="Picture 7" descr="Изменение размера Колонна Ашоки вв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clrChange>
              <a:clrFrom>
                <a:srgbClr val="EF0B0C"/>
              </a:clrFrom>
              <a:clrTo>
                <a:srgbClr val="EF0B0C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973513" y="333375"/>
            <a:ext cx="4241800" cy="6524625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56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4" grpId="0" animBg="1"/>
      <p:bldP spid="2560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6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6F6C00">
                  <a:gamma/>
                  <a:shade val="46275"/>
                  <a:invGamma/>
                </a:srgbClr>
              </a:gs>
              <a:gs pos="100000">
                <a:srgbClr val="6F6C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714356"/>
            <a:ext cx="3816350" cy="725487"/>
          </a:xfrm>
          <a:noFill/>
          <a:ln/>
          <a:effectLst>
            <a:outerShdw dist="53882" dir="2700000" algn="ctr" rotWithShape="0">
              <a:srgbClr val="333300"/>
            </a:outerShdw>
          </a:effectLst>
        </p:spPr>
        <p:txBody>
          <a:bodyPr>
            <a:normAutofit fontScale="90000"/>
          </a:bodyPr>
          <a:lstStyle/>
          <a:p>
            <a:pPr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6000" b="1">
                <a:solidFill>
                  <a:srgbClr val="FFFDA7"/>
                </a:solidFill>
              </a:rPr>
              <a:t>БРАХМА</a:t>
            </a:r>
            <a:endParaRPr lang="ru-RU" sz="4800" b="1">
              <a:solidFill>
                <a:srgbClr val="FFFDA7"/>
              </a:solidFill>
            </a:endParaRPr>
          </a:p>
        </p:txBody>
      </p:sp>
      <p:pic>
        <p:nvPicPr>
          <p:cNvPr id="211971" name="Picture 3" descr="J0354376">
            <a:hlinkClick r:id="" action="ppaction://noaction"/>
          </p:cNvPr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24100" y="3705225"/>
            <a:ext cx="304800" cy="285750"/>
          </a:xfrm>
          <a:noFill/>
          <a:ln/>
        </p:spPr>
      </p:pic>
      <p:pic>
        <p:nvPicPr>
          <p:cNvPr id="211975" name="Picture 7" descr="Image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clrChange>
              <a:clrFrom>
                <a:srgbClr val="61571A"/>
              </a:clrFrom>
              <a:clrTo>
                <a:srgbClr val="61571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211638" y="620713"/>
            <a:ext cx="4487862" cy="5111750"/>
          </a:xfrm>
        </p:spPr>
      </p:pic>
      <p:sp>
        <p:nvSpPr>
          <p:cNvPr id="211972" name="Text Box 4"/>
          <p:cNvSpPr txBox="1">
            <a:spLocks noChangeArrowheads="1"/>
          </p:cNvSpPr>
          <p:nvPr/>
        </p:nvSpPr>
        <p:spPr bwMode="auto">
          <a:xfrm>
            <a:off x="539750" y="2420938"/>
            <a:ext cx="36718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33330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Индийский бог, сотворивший из своего тела касты людей.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19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11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0" grpId="0" animBg="1"/>
      <p:bldP spid="2119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68" name="Rectangle 20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666633"/>
              </a:gs>
              <a:gs pos="100000">
                <a:srgbClr val="666633">
                  <a:gamma/>
                  <a:shade val="0"/>
                  <a:invGamma/>
                </a:srgb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213100"/>
            <a:ext cx="649287" cy="2447925"/>
          </a:xfrm>
          <a:noFill/>
          <a:ln/>
          <a:effectLst>
            <a:outerShdw dist="53882" dir="2700000" algn="ctr" rotWithShape="0">
              <a:srgbClr val="333300"/>
            </a:outerShdw>
          </a:effectLst>
        </p:spPr>
        <p:txBody>
          <a:bodyPr>
            <a:normAutofit fontScale="90000"/>
          </a:bodyPr>
          <a:lstStyle/>
          <a:p>
            <a:pPr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4000" b="1">
                <a:solidFill>
                  <a:schemeClr val="folHlink"/>
                </a:solidFill>
              </a:rPr>
              <a:t>К</a:t>
            </a:r>
            <a:br>
              <a:rPr lang="ru-RU" sz="4000" b="1">
                <a:solidFill>
                  <a:schemeClr val="folHlink"/>
                </a:solidFill>
              </a:rPr>
            </a:br>
            <a:r>
              <a:rPr lang="ru-RU" sz="4000" b="1">
                <a:solidFill>
                  <a:schemeClr val="folHlink"/>
                </a:solidFill>
              </a:rPr>
              <a:t>А</a:t>
            </a:r>
            <a:br>
              <a:rPr lang="ru-RU" sz="4000" b="1">
                <a:solidFill>
                  <a:schemeClr val="folHlink"/>
                </a:solidFill>
              </a:rPr>
            </a:br>
            <a:r>
              <a:rPr lang="ru-RU" sz="4000" b="1">
                <a:solidFill>
                  <a:schemeClr val="folHlink"/>
                </a:solidFill>
              </a:rPr>
              <a:t>С</a:t>
            </a:r>
            <a:br>
              <a:rPr lang="ru-RU" sz="4000" b="1">
                <a:solidFill>
                  <a:schemeClr val="folHlink"/>
                </a:solidFill>
              </a:rPr>
            </a:br>
            <a:r>
              <a:rPr lang="ru-RU" sz="4000" b="1">
                <a:solidFill>
                  <a:schemeClr val="folHlink"/>
                </a:solidFill>
              </a:rPr>
              <a:t>Т</a:t>
            </a:r>
            <a:br>
              <a:rPr lang="ru-RU" sz="4000" b="1">
                <a:solidFill>
                  <a:schemeClr val="folHlink"/>
                </a:solidFill>
              </a:rPr>
            </a:br>
            <a:r>
              <a:rPr lang="ru-RU" sz="4000" b="1">
                <a:solidFill>
                  <a:schemeClr val="folHlink"/>
                </a:solidFill>
              </a:rPr>
              <a:t>Ы</a:t>
            </a:r>
            <a:endParaRPr lang="ru-RU" sz="3200" b="1">
              <a:solidFill>
                <a:schemeClr val="folHlink"/>
              </a:solidFill>
            </a:endParaRPr>
          </a:p>
        </p:txBody>
      </p:sp>
      <p:pic>
        <p:nvPicPr>
          <p:cNvPr id="206851" name="Picture 3" descr="J0354376">
            <a:hlinkClick r:id="" action="ppaction://noaction"/>
          </p:cNvPr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24100" y="3705225"/>
            <a:ext cx="304800" cy="285750"/>
          </a:xfrm>
          <a:noFill/>
          <a:ln/>
        </p:spPr>
      </p:pic>
      <p:pic>
        <p:nvPicPr>
          <p:cNvPr id="206854" name="Picture 6" descr="Раджа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clrChange>
              <a:clrFrom>
                <a:srgbClr val="553B08"/>
              </a:clrFrom>
              <a:clrTo>
                <a:srgbClr val="553B08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>
          <a:xfrm>
            <a:off x="4716463" y="1196975"/>
            <a:ext cx="2286000" cy="3165475"/>
          </a:xfrm>
          <a:noFill/>
          <a:ln/>
        </p:spPr>
      </p:pic>
      <p:sp>
        <p:nvSpPr>
          <p:cNvPr id="206852" name="Text Box 4"/>
          <p:cNvSpPr txBox="1">
            <a:spLocks noChangeArrowheads="1"/>
          </p:cNvSpPr>
          <p:nvPr/>
        </p:nvSpPr>
        <p:spPr bwMode="auto">
          <a:xfrm>
            <a:off x="395288" y="5734050"/>
            <a:ext cx="2592387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33330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>
                <a:solidFill>
                  <a:srgbClr val="FFFDA7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Неравноправные замкнутые группы людей в Индии.</a:t>
            </a:r>
            <a:r>
              <a:rPr lang="ru-RU" sz="900">
                <a:solidFill>
                  <a:srgbClr val="FFFDA7"/>
                </a:solidFill>
              </a:rPr>
              <a:t> </a:t>
            </a:r>
            <a:endParaRPr lang="ru-RU" sz="1800" b="1">
              <a:solidFill>
                <a:srgbClr val="FFFDA7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948488" y="260350"/>
            <a:ext cx="2016125" cy="3148013"/>
            <a:chOff x="1292" y="1842"/>
            <a:chExt cx="1654" cy="2390"/>
          </a:xfrm>
        </p:grpSpPr>
        <p:pic>
          <p:nvPicPr>
            <p:cNvPr id="206859" name="Picture 11" descr="Изменение размера 00450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7E7031"/>
                </a:clrFrom>
                <a:clrTo>
                  <a:srgbClr val="7E703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19" y="1842"/>
              <a:ext cx="671" cy="1497"/>
            </a:xfrm>
            <a:prstGeom prst="rect">
              <a:avLst/>
            </a:prstGeom>
            <a:noFill/>
          </p:spPr>
        </p:pic>
        <p:pic>
          <p:nvPicPr>
            <p:cNvPr id="206858" name="Picture 10" descr="Изменение размера Отшельники Гео 8 05 оо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645423"/>
                </a:clrFrom>
                <a:clrTo>
                  <a:srgbClr val="645423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92" y="2205"/>
              <a:ext cx="1654" cy="2027"/>
            </a:xfrm>
            <a:prstGeom prst="rect">
              <a:avLst/>
            </a:prstGeom>
            <a:noFill/>
          </p:spPr>
        </p:pic>
      </p:grpSp>
      <p:pic>
        <p:nvPicPr>
          <p:cNvPr id="206865" name="Picture 17" descr="Копия Неприкосаемые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584920"/>
              </a:clrFrom>
              <a:clrTo>
                <a:srgbClr val="58492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4495800"/>
            <a:ext cx="1204913" cy="2362200"/>
          </a:xfrm>
          <a:prstGeom prst="rect">
            <a:avLst/>
          </a:prstGeom>
          <a:noFill/>
        </p:spPr>
      </p:pic>
      <p:pic>
        <p:nvPicPr>
          <p:cNvPr id="206866" name="Picture 18" descr="098 Индийцы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50401F"/>
              </a:clrFrom>
              <a:clrTo>
                <a:srgbClr val="50401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4395788"/>
            <a:ext cx="4500562" cy="2190750"/>
          </a:xfrm>
          <a:prstGeom prst="rect">
            <a:avLst/>
          </a:prstGeom>
          <a:noFill/>
        </p:spPr>
      </p:pic>
      <p:pic>
        <p:nvPicPr>
          <p:cNvPr id="206867" name="Picture 19" descr="Image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61571A"/>
              </a:clrFrom>
              <a:clrTo>
                <a:srgbClr val="61571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404813"/>
            <a:ext cx="2212975" cy="2519362"/>
          </a:xfrm>
          <a:prstGeom prst="rect">
            <a:avLst/>
          </a:prstGeom>
          <a:noFill/>
        </p:spPr>
      </p:pic>
      <p:sp>
        <p:nvSpPr>
          <p:cNvPr id="206869" name="WordArt 21"/>
          <p:cNvSpPr>
            <a:spLocks noChangeArrowheads="1" noChangeShapeType="1" noTextEdit="1"/>
          </p:cNvSpPr>
          <p:nvPr/>
        </p:nvSpPr>
        <p:spPr bwMode="auto">
          <a:xfrm rot="-510724">
            <a:off x="2195513" y="549275"/>
            <a:ext cx="5507037" cy="600075"/>
          </a:xfrm>
          <a:prstGeom prst="rect">
            <a:avLst/>
          </a:prstGeom>
        </p:spPr>
        <p:txBody>
          <a:bodyPr wrap="none" fromWordArt="1">
            <a:prstTxWarp prst="textFadeLeft">
              <a:avLst>
                <a:gd name="adj" fmla="val 33333"/>
              </a:avLst>
            </a:prstTxWarp>
            <a:scene3d>
              <a:camera prst="legacyPerspectiveFront">
                <a:rot lat="20399999" lon="20040000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3210724" scaled="1"/>
                </a:gradFill>
                <a:latin typeface="Impact"/>
              </a:rPr>
              <a:t>ИЗ  ГУБ  БОГА  БРАХМЫ - ЖРЕЦЫ</a:t>
            </a:r>
          </a:p>
        </p:txBody>
      </p:sp>
      <p:sp>
        <p:nvSpPr>
          <p:cNvPr id="206870" name="WordArt 22"/>
          <p:cNvSpPr>
            <a:spLocks noChangeArrowheads="1" noChangeShapeType="1" noTextEdit="1"/>
          </p:cNvSpPr>
          <p:nvPr/>
        </p:nvSpPr>
        <p:spPr bwMode="auto">
          <a:xfrm rot="615914">
            <a:off x="2268538" y="1773238"/>
            <a:ext cx="2736850" cy="671512"/>
          </a:xfrm>
          <a:prstGeom prst="rect">
            <a:avLst/>
          </a:prstGeom>
        </p:spPr>
        <p:txBody>
          <a:bodyPr wrap="none" fromWordArt="1">
            <a:prstTxWarp prst="textFadeLeft">
              <a:avLst>
                <a:gd name="adj" fmla="val 33333"/>
              </a:avLst>
            </a:prstTxWarp>
            <a:scene3d>
              <a:camera prst="legacyPerspectiveFront">
                <a:rot lat="20639999" lon="3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CC0000"/>
                </a:solidFill>
                <a:latin typeface="Arial"/>
                <a:cs typeface="Arial"/>
              </a:rPr>
              <a:t>ИЗ  РУК - ВОИНЫ</a:t>
            </a:r>
          </a:p>
        </p:txBody>
      </p:sp>
      <p:sp>
        <p:nvSpPr>
          <p:cNvPr id="206871" name="WordArt 23"/>
          <p:cNvSpPr>
            <a:spLocks noChangeArrowheads="1" noChangeShapeType="1" noTextEdit="1"/>
          </p:cNvSpPr>
          <p:nvPr/>
        </p:nvSpPr>
        <p:spPr bwMode="auto">
          <a:xfrm rot="3275524">
            <a:off x="1216026" y="3687762"/>
            <a:ext cx="2438400" cy="479425"/>
          </a:xfrm>
          <a:prstGeom prst="rect">
            <a:avLst/>
          </a:prstGeom>
        </p:spPr>
        <p:txBody>
          <a:bodyPr wrap="none" fromWordArt="1">
            <a:prstTxWarp prst="textFadeLeft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noFill/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28398" dir="3806097" algn="ctr" rotWithShape="0">
                    <a:srgbClr val="433E19"/>
                  </a:outerShdw>
                </a:effectLst>
                <a:latin typeface="Arial"/>
                <a:cs typeface="Arial"/>
              </a:rPr>
              <a:t>ИЗ  СТУПНЕЙ - СЛУГИ</a:t>
            </a:r>
          </a:p>
        </p:txBody>
      </p:sp>
      <p:sp>
        <p:nvSpPr>
          <p:cNvPr id="206872" name="WordArt 24"/>
          <p:cNvSpPr>
            <a:spLocks noChangeArrowheads="1" noChangeShapeType="1" noTextEdit="1"/>
          </p:cNvSpPr>
          <p:nvPr/>
        </p:nvSpPr>
        <p:spPr bwMode="auto">
          <a:xfrm rot="2212316">
            <a:off x="2041525" y="3321050"/>
            <a:ext cx="3078163" cy="706438"/>
          </a:xfrm>
          <a:prstGeom prst="rect">
            <a:avLst/>
          </a:prstGeom>
        </p:spPr>
        <p:txBody>
          <a:bodyPr wrap="none" fromWordArt="1">
            <a:prstTxWarp prst="textFadeLeft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000000">
                      <a:alpha val="80000"/>
                    </a:srgbClr>
                  </a:outerShdw>
                </a:effectLst>
                <a:latin typeface="Impact"/>
              </a:rPr>
              <a:t>ИЗ  БЁДЕР - КРЕСТЬЯНЕ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6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06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0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0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8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20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8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20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0" grpId="0" animBg="1"/>
      <p:bldP spid="206852" grpId="0"/>
      <p:bldP spid="206869" grpId="0" animBg="1"/>
      <p:bldP spid="206870" grpId="0" animBg="1"/>
      <p:bldP spid="206871" grpId="0" animBg="1"/>
      <p:bldP spid="20687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86</Words>
  <Application>Microsoft Office PowerPoint</Application>
  <PresentationFormat>Экран (4:3)</PresentationFormat>
  <Paragraphs>23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Буддизм</vt:lpstr>
      <vt:lpstr>Слайд 2</vt:lpstr>
      <vt:lpstr>БУДДА</vt:lpstr>
      <vt:lpstr>А Ш О К А</vt:lpstr>
      <vt:lpstr>БРАХМА</vt:lpstr>
      <vt:lpstr>К А С Т Ы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4</cp:revision>
  <dcterms:created xsi:type="dcterms:W3CDTF">2013-09-20T15:22:04Z</dcterms:created>
  <dcterms:modified xsi:type="dcterms:W3CDTF">2013-09-20T15:55:51Z</dcterms:modified>
</cp:coreProperties>
</file>