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CE673-40B9-4DC9-A213-FF4B5C7BDB46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23F9A-481D-4C38-A7B8-8B5FDA989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23F9A-481D-4C38-A7B8-8B5FDA9899A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upload.wikimedia.org/wikipedia/commons/4/4d/Electron_shell_035_bromine.pn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gatchina3000.ru/big/img/encyclopediyaRU-8_710-0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ebuzz.com/archive-_donkey449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www.tex-x.ru/Miniguide/img/in-7-1(Tyvek)_B.gi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428736"/>
            <a:ext cx="8215370" cy="2041529"/>
          </a:xfrm>
        </p:spPr>
        <p:txBody>
          <a:bodyPr/>
          <a:lstStyle/>
          <a:p>
            <a:r>
              <a:rPr lang="ru-RU" sz="3600" dirty="0" smtClean="0"/>
              <a:t>Презентация по химии на тему: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b="1" dirty="0" smtClean="0"/>
              <a:t>Бром</a:t>
            </a:r>
            <a:endParaRPr lang="ru-RU" b="1" dirty="0"/>
          </a:p>
        </p:txBody>
      </p:sp>
      <p:pic>
        <p:nvPicPr>
          <p:cNvPr id="3" name="Picture 2" descr="адонис-бр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786190"/>
            <a:ext cx="2428892" cy="2143140"/>
          </a:xfrm>
          <a:prstGeom prst="rect">
            <a:avLst/>
          </a:prstGeom>
          <a:noFill/>
        </p:spPr>
      </p:pic>
      <p:pic>
        <p:nvPicPr>
          <p:cNvPr id="4" name="Picture 4" descr="http://t2.gstatic.com/images?q=tbn:ANd9GcQDeZL-JJgUN61LtH41Ub35ZLirqZr-HeM3taqty0tjGn4JILL2Q6BSCZG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714752"/>
            <a:ext cx="3286148" cy="2143140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3571868" y="0"/>
            <a:ext cx="2428892" cy="500042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5"/>
            <a:ext cx="8301038" cy="278608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3400" b="1" dirty="0" smtClean="0"/>
              <a:t>Бром</a:t>
            </a:r>
            <a:r>
              <a:rPr lang="ru-RU" sz="3400" dirty="0" smtClean="0"/>
              <a:t> — 35 элемент  периодической таблицы, атомная масса 79,904, галоген, тяжёлая красно-бурая жидкость с сильным неприятным запахом. </a:t>
            </a:r>
          </a:p>
          <a:p>
            <a:endParaRPr lang="ru-RU" dirty="0"/>
          </a:p>
        </p:txBody>
      </p:sp>
      <p:sp>
        <p:nvSpPr>
          <p:cNvPr id="1026" name="AutoShape 2" descr="data:image/jpg;base64,/9j/4AAQSkZJRgABAQAAAQABAAD/2wCEAAkGBhQSERUUEBQUFRQVFxwXFRgUGBgbHxceFRgZFxYVHRkaHSchFx0jGx4YHy8nJCgtLC4xHCAxNTUsPCosLCoBCQoKDgwOGg8PGiweHyUpNTAtLiksLCwvKSwpKSwsLCwpLCwpLCwpKSwsLCwsLCwpLCkpKSwsKSwpLCkpKSwsLP/AABEIAG4AYwMBIgACEQEDEQH/xAAcAAEAAgIDAQAAAAAAAAAAAAAABQYEBwECAwj/xAA8EAACAQMCAwUEBQsFAAAAAAABAgMAERIEIQUTMQYHIkFRFDJhsSNCcYGRFiU1U2Jyc5Oh0fAVJDOys//EABoBAAIDAQEAAAAAAAAAAAAAAAADAQIEBQb/xAAnEQACAwACAgAEBwAAAAAAAAAAAQIDEQQhEjETMkFhIiMzQ2Jxof/aAAwDAQACEQMRAD8A2PSlK8adwUpSpAUpSoAUpSgBUbxztFBpED6h8QxxUAFix9Ao3NSVQPaXiEEbQrMyRTPmNNLIgYRuF9658IO42J3ptUVKWMpN4uj3/KvTeynViQGAdXAJtvjbG1732tXHAO1mm1ufsrl+XbLwkWyvj169DWuouXJwpoHmWJPbjG2oxZkmN8uZ1soJ9fCMRVq7EcWlbU6rTvONVHDgUnVVW5Ybxkpsbff0NbbOLCMJNbqf+CY2ybRc6UpXP8jWKrXHe3UWjF9TDqkXIqH5alSR5XDbXG++9WWqR3xD81v/ABI/madxoxnYoyXsTY3GOo66bvg0cjYxpqXY9AsVztv0Db13fvd0StjIuojP7cRH9L3rWXdCfzrD+7J/5tW1+83hEc/D52kAziTmRseqlSNr9bEXFq328emu1V4+/uZ4WWSi5aTXBO0en1altNKsgHvAbFb9MlO4/CpKvmXsZxiTTa2CSMn/AJFRgPrK7AMvxuP62r6Z/wA/Cs3L4vwZJL0xtN3xF2c0ri9dPaFyxyXLrjcX+3G97fdWLGP09KxuIcMinTCeNJFvfFwCL+u/Q1k0oTaeoGk/Zif6TDyuTyo+Ta3LxGNvTHp13rtoOGxQLjBGka3vZFA39TbrWTSp8nmaQopClKUdFhVJ74v0W/8AEj+dXaqT3xfouT+JH860cT9aP9irvkZqbu34jyNfHIY5ZMVfwwrmxuhFwt9wKtHeF3kvPGdNHBLAr25hmFmYAghQvkt9z1JqF7nv0pH+5J/0Nbn7XcDTV6SWOQAkIzRk7lGUEgj03+ddXk2QhfHyjpjrhJ1vGa97sewunaRdQ+phnePxLFET4COjPlZjby2Av5mpHvr4cg0yTquMvNVCwJBZSreE+trC1af4dxOSCVZYWKOhBVh/m4+HnW3e9PXc/g2nltbmvE9vQtGxI/GptrnHkRk3qbIhJOtrCo92nEtQWng0p+nnVQruTjCqEmSU/EAgC3makOFd3XEIuJRMwJCyrI2oDXBUEMxJJyyIuLHrevXuIiB1GpbzESgH95xf5CtzWpPK5LqtcYpdoZTV5xTZzSlK4ptFKUoAUpSgBWu++DjcJ0DQiWNpGlSyKwJGJJYkA7W+NbErGPDIf1UW/X6NN/U9KfRZGuam1uFLIuUcR89d23GItLxCOWdsY7OpYgkDJSATbe162R2071NMunki0cnNmkUoCgOKBrgsSwFzYmwH31fP9Kh/Uxfy0/tXZOHxA3WOMH1CID+IFa7eXVZYpyi9X3ExplGPimfPnZPu81OtdfA0cOxaRgQLfsg++fS21X3vjnij0EOmRlDLIgVAwLBERlBI626b/ZWzq8JtBGxyeONj6sik/iRRLnOVinJdL6AqMi0vbNM9yPEY49ROJHRC8a4ZsFyIe5AJIBPwrdtYo4XD+qi/lp/asq1ZuTcrp+aWDKoOCwUpSsw0UpSgBSlKAArXg7Wz4TWkdpbSYBTAwjx1AQZKIw0ZKEAZkg3PwrYdQMva1UZhJDOgFsS4UB8pRCmPivuzC2VtrmtVD9rx0VNffCJ1PFNTF4dVP7OMJXjdlhZnKsAkTkLyywF2KoAWBFiLGovV9rdarOtsSTGy+AfRBFjOojNwSbmRLE7i59KuQ7SRez8/xY8zlY2GQk5nKw62vn53tbesT8t4PD7+989h9HaYac5b7/Sm21/M1ojJv9spn8iwkbn7T86VhRcXRtRJp1uXjRXf0GbFQt/Xb5Vm1z5Jp+sHpproUpSqkilKUAKWrpLHkCCSLgi4NiL7Eg+RrC4JojHFY8zdmYCVmdgCbAZOSegBtfzqyXWkN9khSlKrjLCo/VcKD83II/MCgBwSqhN1uAd/EWba3l6XqQrym1KqVDMAXbFQT7xsTYDzNgTV4tr5SrS+pB6fs4Y1ECmN4CjFxMty0rSczmkg36km2wFhY+mJL3fp4Qrm2GMxYbyf7hdSzXGwZnDDzADfs72q96i+E8QaR5fGjopsrILWbJgyDxEsBZRlsC2Q3tcPjdb20xbjHo8uG9muTqpJxLKwkjCYSMWxs7OTc+V22Hlv61N15JqlLMgZSyWyUEXXIErf0uAbfZWHxzWOkYMRQEuou5UC25NsiATYetLblZJaXWRXRI0rx0U+caPv4lVvELHxKDuPI/CvalNY8LbopSlQSRfaLmctOTnlz4b8vK+HNXmXx+rje9YHZxJxqNRzuZyzvHncW+llOJB2JC42K7Y4g73vN8RvypMcssGxwIDXxNsb7ZX6X86i+yUUywEajIuJGAY5DJbLiyhvEoO+xPUMelaoy/KfSEtfiJylKVlG6KoHEm1B1+nlm08u2q5cFnixEfLkBsM7l32ckgWCgD43+uGQHqB/nnTqrfht9aVlHyKTwji7+2hXnaXmSSqMJgQAuTKr6ZlDQYBbZLsbi98hVp4gGihkfTRK8uPgUYrk31bnbYHff41liBci1hkerWFz9/U12FTZapNNIrGDXs1lHqJtPHxI4zxSiLTyPM7RlsyWDPZGNsgxsBsFW3pe1cBnDaiaOOdtTAIo3LOwkxkZ2BQNa1igV8fq/DpUxxThiTxPG9wHABK7HwsGG/2isqOMD3QACSbKABc+dhTp8iMovrsqq2mciuaUrGOFKUqAPOf3Te9rG+N72tva297dLVF9llYQeITC7uQs4YMoY3VLuSzADa5O/wAKmLVwFq6kvHxIzvTmlKVUnD//2Q=="/>
          <p:cNvSpPr>
            <a:spLocks noChangeAspect="1" noChangeArrowheads="1"/>
          </p:cNvSpPr>
          <p:nvPr/>
        </p:nvSpPr>
        <p:spPr bwMode="auto">
          <a:xfrm>
            <a:off x="155575" y="-503238"/>
            <a:ext cx="942975" cy="1047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g;base64,/9j/4AAQSkZJRgABAQAAAQABAAD/2wCEAAkGBhQSERUUEBQUFRQVFxwXFRgUGBgbHxceFRgZFxYVHRkaHSchFx0jGx4YHy8nJCgtLC4xHCAxNTUsPCosLCoBCQoKDgwOGg8PGiweHyUpNTAtLiksLCwvKSwpKSwsLCwpLCwpLCwpKSwsLCwsLCwpLCkpKSwsKSwpLCkpKSwsLP/AABEIAG4AYwMBIgACEQEDEQH/xAAcAAEAAgIDAQAAAAAAAAAAAAAABQYEBwECAwj/xAA8EAACAQMCAwUEBQsFAAAAAAABAgMAERIEIQUTMQYHIkFRFDJhsSNCcYGRFiU1U2Jyc5Oh0fAVJDOys//EABoBAAIDAQEAAAAAAAAAAAAAAAADAQIEBQb/xAAnEQACAwACAgAEBwAAAAAAAAAAAQIDEQQhEjETMkFhIiMzQ2Jxof/aAAwDAQACEQMRAD8A2PSlK8adwUpSpAUpSoAUpSgBUbxztFBpED6h8QxxUAFix9Ao3NSVQPaXiEEbQrMyRTPmNNLIgYRuF9658IO42J3ptUVKWMpN4uj3/KvTeynViQGAdXAJtvjbG1732tXHAO1mm1ufsrl+XbLwkWyvj169DWuouXJwpoHmWJPbjG2oxZkmN8uZ1soJ9fCMRVq7EcWlbU6rTvONVHDgUnVVW5Ybxkpsbff0NbbOLCMJNbqf+CY2ybRc6UpXP8jWKrXHe3UWjF9TDqkXIqH5alSR5XDbXG++9WWqR3xD81v/ABI/madxoxnYoyXsTY3GOo66bvg0cjYxpqXY9AsVztv0Db13fvd0StjIuojP7cRH9L3rWXdCfzrD+7J/5tW1+83hEc/D52kAziTmRseqlSNr9bEXFq328emu1V4+/uZ4WWSi5aTXBO0en1altNKsgHvAbFb9MlO4/CpKvmXsZxiTTa2CSMn/AJFRgPrK7AMvxuP62r6Z/wA/Cs3L4vwZJL0xtN3xF2c0ri9dPaFyxyXLrjcX+3G97fdWLGP09KxuIcMinTCeNJFvfFwCL+u/Q1k0oTaeoGk/Zif6TDyuTyo+Ta3LxGNvTHp13rtoOGxQLjBGka3vZFA39TbrWTSp8nmaQopClKUdFhVJ74v0W/8AEj+dXaqT3xfouT+JH860cT9aP9irvkZqbu34jyNfHIY5ZMVfwwrmxuhFwt9wKtHeF3kvPGdNHBLAr25hmFmYAghQvkt9z1JqF7nv0pH+5J/0Nbn7XcDTV6SWOQAkIzRk7lGUEgj03+ddXk2QhfHyjpjrhJ1vGa97sewunaRdQ+phnePxLFET4COjPlZjby2Av5mpHvr4cg0yTquMvNVCwJBZSreE+trC1af4dxOSCVZYWKOhBVh/m4+HnW3e9PXc/g2nltbmvE9vQtGxI/GptrnHkRk3qbIhJOtrCo92nEtQWng0p+nnVQruTjCqEmSU/EAgC3makOFd3XEIuJRMwJCyrI2oDXBUEMxJJyyIuLHrevXuIiB1GpbzESgH95xf5CtzWpPK5LqtcYpdoZTV5xTZzSlK4ptFKUoAUpSgBWu++DjcJ0DQiWNpGlSyKwJGJJYkA7W+NbErGPDIf1UW/X6NN/U9KfRZGuam1uFLIuUcR89d23GItLxCOWdsY7OpYgkDJSATbe162R2071NMunki0cnNmkUoCgOKBrgsSwFzYmwH31fP9Kh/Uxfy0/tXZOHxA3WOMH1CID+IFa7eXVZYpyi9X3ExplGPimfPnZPu81OtdfA0cOxaRgQLfsg++fS21X3vjnij0EOmRlDLIgVAwLBERlBI626b/ZWzq8JtBGxyeONj6sik/iRRLnOVinJdL6AqMi0vbNM9yPEY49ROJHRC8a4ZsFyIe5AJIBPwrdtYo4XD+qi/lp/asq1ZuTcrp+aWDKoOCwUpSsw0UpSgBSlKAArXg7Wz4TWkdpbSYBTAwjx1AQZKIw0ZKEAZkg3PwrYdQMva1UZhJDOgFsS4UB8pRCmPivuzC2VtrmtVD9rx0VNffCJ1PFNTF4dVP7OMJXjdlhZnKsAkTkLyywF2KoAWBFiLGovV9rdarOtsSTGy+AfRBFjOojNwSbmRLE7i59KuQ7SRez8/xY8zlY2GQk5nKw62vn53tbesT8t4PD7+989h9HaYac5b7/Sm21/M1ojJv9spn8iwkbn7T86VhRcXRtRJp1uXjRXf0GbFQt/Xb5Vm1z5Jp+sHpproUpSqkilKUAKWrpLHkCCSLgi4NiL7Eg+RrC4JojHFY8zdmYCVmdgCbAZOSegBtfzqyXWkN9khSlKrjLCo/VcKD83II/MCgBwSqhN1uAd/EWba3l6XqQrym1KqVDMAXbFQT7xsTYDzNgTV4tr5SrS+pB6fs4Y1ECmN4CjFxMty0rSczmkg36km2wFhY+mJL3fp4Qrm2GMxYbyf7hdSzXGwZnDDzADfs72q96i+E8QaR5fGjopsrILWbJgyDxEsBZRlsC2Q3tcPjdb20xbjHo8uG9muTqpJxLKwkjCYSMWxs7OTc+V22Hlv61N15JqlLMgZSyWyUEXXIErf0uAbfZWHxzWOkYMRQEuou5UC25NsiATYetLblZJaXWRXRI0rx0U+caPv4lVvELHxKDuPI/CvalNY8LbopSlQSRfaLmctOTnlz4b8vK+HNXmXx+rje9YHZxJxqNRzuZyzvHncW+llOJB2JC42K7Y4g73vN8RvypMcssGxwIDXxNsb7ZX6X86i+yUUywEajIuJGAY5DJbLiyhvEoO+xPUMelaoy/KfSEtfiJylKVlG6KoHEm1B1+nlm08u2q5cFnixEfLkBsM7l32ckgWCgD43+uGQHqB/nnTqrfht9aVlHyKTwji7+2hXnaXmSSqMJgQAuTKr6ZlDQYBbZLsbi98hVp4gGihkfTRK8uPgUYrk31bnbYHff41liBci1hkerWFz9/U12FTZapNNIrGDXs1lHqJtPHxI4zxSiLTyPM7RlsyWDPZGNsgxsBsFW3pe1cBnDaiaOOdtTAIo3LOwkxkZ2BQNa1igV8fq/DpUxxThiTxPG9wHABK7HwsGG/2isqOMD3QACSbKABc+dhTp8iMovrsqq2mciuaUrGOFKUqAPOf3Te9rG+N72tva297dLVF9llYQeITC7uQs4YMoY3VLuSzADa5O/wAKmLVwFq6kvHxIzvTmlKVUnD//2Q=="/>
          <p:cNvSpPr>
            <a:spLocks noChangeAspect="1" noChangeArrowheads="1"/>
          </p:cNvSpPr>
          <p:nvPr/>
        </p:nvSpPr>
        <p:spPr bwMode="auto">
          <a:xfrm>
            <a:off x="155575" y="-503238"/>
            <a:ext cx="942975" cy="1047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data:image/jpg;base64,/9j/4AAQSkZJRgABAQAAAQABAAD/2wCEAAkGBhQSERUUEBQUFRQVFxwXFRgUGBgbHxceFRgZFxYVHRkaHSchFx0jGx4YHy8nJCgtLC4xHCAxNTUsPCosLCoBCQoKDgwOGg8PGiweHyUpNTAtLiksLCwvKSwpKSwsLCwpLCwpLCwpKSwsLCwsLCwpLCkpKSwsKSwpLCkpKSwsLP/AABEIAG4AYwMBIgACEQEDEQH/xAAcAAEAAgIDAQAAAAAAAAAAAAAABQYEBwECAwj/xAA8EAACAQMCAwUEBQsFAAAAAAABAgMAERIEIQUTMQYHIkFRFDJhsSNCcYGRFiU1U2Jyc5Oh0fAVJDOys//EABoBAAIDAQEAAAAAAAAAAAAAAAADAQIEBQb/xAAnEQACAwACAgAEBwAAAAAAAAAAAQIDEQQhEjETMkFhIiMzQ2Jxof/aAAwDAQACEQMRAD8A2PSlK8adwUpSpAUpSoAUpSgBUbxztFBpED6h8QxxUAFix9Ao3NSVQPaXiEEbQrMyRTPmNNLIgYRuF9658IO42J3ptUVKWMpN4uj3/KvTeynViQGAdXAJtvjbG1732tXHAO1mm1ufsrl+XbLwkWyvj169DWuouXJwpoHmWJPbjG2oxZkmN8uZ1soJ9fCMRVq7EcWlbU6rTvONVHDgUnVVW5Ybxkpsbff0NbbOLCMJNbqf+CY2ybRc6UpXP8jWKrXHe3UWjF9TDqkXIqH5alSR5XDbXG++9WWqR3xD81v/ABI/madxoxnYoyXsTY3GOo66bvg0cjYxpqXY9AsVztv0Db13fvd0StjIuojP7cRH9L3rWXdCfzrD+7J/5tW1+83hEc/D52kAziTmRseqlSNr9bEXFq328emu1V4+/uZ4WWSi5aTXBO0en1altNKsgHvAbFb9MlO4/CpKvmXsZxiTTa2CSMn/AJFRgPrK7AMvxuP62r6Z/wA/Cs3L4vwZJL0xtN3xF2c0ri9dPaFyxyXLrjcX+3G97fdWLGP09KxuIcMinTCeNJFvfFwCL+u/Q1k0oTaeoGk/Zif6TDyuTyo+Ta3LxGNvTHp13rtoOGxQLjBGka3vZFA39TbrWTSp8nmaQopClKUdFhVJ74v0W/8AEj+dXaqT3xfouT+JH860cT9aP9irvkZqbu34jyNfHIY5ZMVfwwrmxuhFwt9wKtHeF3kvPGdNHBLAr25hmFmYAghQvkt9z1JqF7nv0pH+5J/0Nbn7XcDTV6SWOQAkIzRk7lGUEgj03+ddXk2QhfHyjpjrhJ1vGa97sewunaRdQ+phnePxLFET4COjPlZjby2Av5mpHvr4cg0yTquMvNVCwJBZSreE+trC1af4dxOSCVZYWKOhBVh/m4+HnW3e9PXc/g2nltbmvE9vQtGxI/GptrnHkRk3qbIhJOtrCo92nEtQWng0p+nnVQruTjCqEmSU/EAgC3makOFd3XEIuJRMwJCyrI2oDXBUEMxJJyyIuLHrevXuIiB1GpbzESgH95xf5CtzWpPK5LqtcYpdoZTV5xTZzSlK4ptFKUoAUpSgBWu++DjcJ0DQiWNpGlSyKwJGJJYkA7W+NbErGPDIf1UW/X6NN/U9KfRZGuam1uFLIuUcR89d23GItLxCOWdsY7OpYgkDJSATbe162R2071NMunki0cnNmkUoCgOKBrgsSwFzYmwH31fP9Kh/Uxfy0/tXZOHxA3WOMH1CID+IFa7eXVZYpyi9X3ExplGPimfPnZPu81OtdfA0cOxaRgQLfsg++fS21X3vjnij0EOmRlDLIgVAwLBERlBI626b/ZWzq8JtBGxyeONj6sik/iRRLnOVinJdL6AqMi0vbNM9yPEY49ROJHRC8a4ZsFyIe5AJIBPwrdtYo4XD+qi/lp/asq1ZuTcrp+aWDKoOCwUpSsw0UpSgBSlKAArXg7Wz4TWkdpbSYBTAwjx1AQZKIw0ZKEAZkg3PwrYdQMva1UZhJDOgFsS4UB8pRCmPivuzC2VtrmtVD9rx0VNffCJ1PFNTF4dVP7OMJXjdlhZnKsAkTkLyywF2KoAWBFiLGovV9rdarOtsSTGy+AfRBFjOojNwSbmRLE7i59KuQ7SRez8/xY8zlY2GQk5nKw62vn53tbesT8t4PD7+989h9HaYac5b7/Sm21/M1ojJv9spn8iwkbn7T86VhRcXRtRJp1uXjRXf0GbFQt/Xb5Vm1z5Jp+sHpproUpSqkilKUAKWrpLHkCCSLgi4NiL7Eg+RrC4JojHFY8zdmYCVmdgCbAZOSegBtfzqyXWkN9khSlKrjLCo/VcKD83II/MCgBwSqhN1uAd/EWba3l6XqQrym1KqVDMAXbFQT7xsTYDzNgTV4tr5SrS+pB6fs4Y1ECmN4CjFxMty0rSczmkg36km2wFhY+mJL3fp4Qrm2GMxYbyf7hdSzXGwZnDDzADfs72q96i+E8QaR5fGjopsrILWbJgyDxEsBZRlsC2Q3tcPjdb20xbjHo8uG9muTqpJxLKwkjCYSMWxs7OTc+V22Hlv61N15JqlLMgZSyWyUEXXIErf0uAbfZWHxzWOkYMRQEuou5UC25NsiATYetLblZJaXWRXRI0rx0U+caPv4lVvELHxKDuPI/CvalNY8LbopSlQSRfaLmctOTnlz4b8vK+HNXmXx+rje9YHZxJxqNRzuZyzvHncW+llOJB2JC42K7Y4g73vN8RvypMcssGxwIDXxNsb7ZX6X86i+yUUywEajIuJGAY5DJbLiyhvEoO+xPUMelaoy/KfSEtfiJylKVlG6KoHEm1B1+nlm08u2q5cFnixEfLkBsM7l32ckgWCgD43+uGQHqB/nnTqrfht9aVlHyKTwji7+2hXnaXmSSqMJgQAuTKr6ZlDQYBbZLsbi98hVp4gGihkfTRK8uPgUYrk31bnbYHff41liBci1hkerWFz9/U12FTZapNNIrGDXs1lHqJtPHxI4zxSiLTyPM7RlsyWDPZGNsgxsBsFW3pe1cBnDaiaOOdtTAIo3LOwkxkZ2BQNa1igV8fq/DpUxxThiTxPG9wHABK7HwsGG/2isqOMD3QACSbKABc+dhTp8iMovrsqq2mciuaUrGOFKUqAPOf3Te9rG+N72tva297dLVF9llYQeITC7uQs4YMoY3VLuSzADa5O/wAKmLVwFq6kvHxIzvTmlKVUnD//2Q=="/>
          <p:cNvSpPr>
            <a:spLocks noChangeAspect="1" noChangeArrowheads="1"/>
          </p:cNvSpPr>
          <p:nvPr/>
        </p:nvSpPr>
        <p:spPr bwMode="auto">
          <a:xfrm>
            <a:off x="155575" y="-503238"/>
            <a:ext cx="942975" cy="1047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webelements.narod.ru/elements/pics/B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643314"/>
            <a:ext cx="2169022" cy="2132236"/>
          </a:xfrm>
          <a:prstGeom prst="rect">
            <a:avLst/>
          </a:prstGeom>
          <a:noFill/>
        </p:spPr>
      </p:pic>
      <p:pic>
        <p:nvPicPr>
          <p:cNvPr id="1034" name="Picture 10" descr="File:Electron shell 035 bromine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071810"/>
            <a:ext cx="3357586" cy="3322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28625" y="357188"/>
            <a:ext cx="8229600" cy="62865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				 История</a:t>
            </a:r>
            <a:r>
              <a:rPr lang="ru-RU" dirty="0" smtClean="0"/>
              <a:t> </a:t>
            </a:r>
          </a:p>
          <a:p>
            <a:pPr algn="just">
              <a:buNone/>
            </a:pPr>
            <a:r>
              <a:rPr lang="ru-RU" dirty="0" smtClean="0"/>
              <a:t>    Бром был открыт в 1826 году молодым преподавателем колледжа города </a:t>
            </a:r>
            <a:r>
              <a:rPr lang="ru-RU" dirty="0" err="1" smtClean="0"/>
              <a:t>Монпелье</a:t>
            </a:r>
            <a:r>
              <a:rPr lang="ru-RU" dirty="0" smtClean="0"/>
              <a:t> </a:t>
            </a:r>
            <a:r>
              <a:rPr lang="ru-RU" dirty="0" err="1" smtClean="0"/>
              <a:t>Баларом</a:t>
            </a:r>
            <a:r>
              <a:rPr lang="ru-RU" dirty="0" smtClean="0"/>
              <a:t>. Открытие </a:t>
            </a:r>
            <a:r>
              <a:rPr lang="ru-RU" dirty="0" err="1" smtClean="0"/>
              <a:t>Балара</a:t>
            </a:r>
            <a:r>
              <a:rPr lang="ru-RU" dirty="0" smtClean="0"/>
              <a:t> сделало его имя известным всему миру. </a:t>
            </a:r>
          </a:p>
          <a:p>
            <a:pPr>
              <a:buNone/>
            </a:pPr>
            <a:endParaRPr lang="ru-RU" sz="1000" b="1" dirty="0" smtClean="0"/>
          </a:p>
          <a:p>
            <a:pPr>
              <a:buNone/>
            </a:pPr>
            <a:endParaRPr lang="ru-RU" sz="1000" b="1" dirty="0" smtClean="0"/>
          </a:p>
          <a:p>
            <a:pPr>
              <a:buNone/>
            </a:pPr>
            <a:endParaRPr lang="ru-RU" sz="1000" b="1" dirty="0" smtClean="0"/>
          </a:p>
          <a:p>
            <a:pPr>
              <a:buNone/>
            </a:pPr>
            <a:r>
              <a:rPr lang="ru-RU" sz="1000" b="1" dirty="0" smtClean="0"/>
              <a:t>        </a:t>
            </a:r>
            <a:r>
              <a:rPr lang="ru-RU" sz="2800" b="1" dirty="0" smtClean="0"/>
              <a:t> Происхождение </a:t>
            </a:r>
          </a:p>
          <a:p>
            <a:pPr>
              <a:buNone/>
            </a:pPr>
            <a:r>
              <a:rPr lang="ru-RU" sz="2800" b="1" dirty="0" smtClean="0"/>
              <a:t>    названия</a:t>
            </a:r>
          </a:p>
          <a:p>
            <a:pPr>
              <a:buNone/>
            </a:pPr>
            <a:r>
              <a:rPr lang="ru-RU" dirty="0" smtClean="0"/>
              <a:t>   Греческое </a:t>
            </a:r>
            <a:r>
              <a:rPr lang="ru-RU" dirty="0" err="1" smtClean="0"/>
              <a:t>др.-греч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err="1" smtClean="0"/>
              <a:t>βρῶμος </a:t>
            </a:r>
            <a:r>
              <a:rPr lang="ru-RU" dirty="0" smtClean="0"/>
              <a:t>— зловоние.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5362" name="Picture 2" descr="Aluminium-bromine rea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57562"/>
            <a:ext cx="4071966" cy="31825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28596" y="285729"/>
            <a:ext cx="8229600" cy="32861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    Нахождение в природе:</a:t>
            </a:r>
            <a:r>
              <a:rPr lang="ru-RU" sz="2800" dirty="0" smtClean="0"/>
              <a:t> бром — довольно редкий в земной коре элемент. Его содержание в ней оценивается в 0,37·10</a:t>
            </a:r>
            <a:r>
              <a:rPr lang="ru-RU" sz="2800" baseline="30000" dirty="0" smtClean="0"/>
              <a:t>–4</a:t>
            </a:r>
            <a:r>
              <a:rPr lang="ru-RU" sz="2800" dirty="0" smtClean="0"/>
              <a:t>% (примерно 50-е место).</a:t>
            </a:r>
          </a:p>
          <a:p>
            <a:pPr>
              <a:buNone/>
            </a:pPr>
            <a:r>
              <a:rPr lang="ru-RU" sz="2800" dirty="0" smtClean="0"/>
              <a:t>    </a:t>
            </a:r>
            <a:r>
              <a:rPr lang="ru-RU" sz="2800" b="1" dirty="0" smtClean="0"/>
              <a:t>Химическим путем </a:t>
            </a:r>
            <a:r>
              <a:rPr lang="ru-RU" sz="2800" dirty="0" smtClean="0"/>
              <a:t>бром добывают из соляных рассолов, также из горьких озер и морской воды (больше всего бромом богато Мертвое море)</a:t>
            </a:r>
          </a:p>
        </p:txBody>
      </p:sp>
      <p:pic>
        <p:nvPicPr>
          <p:cNvPr id="16386" name="Picture 2" descr="http://gatchina3000.ru/big/img_s/encyclopediyaRU-8_710-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571876"/>
            <a:ext cx="3929090" cy="2928958"/>
          </a:xfrm>
          <a:prstGeom prst="rect">
            <a:avLst/>
          </a:prstGeom>
          <a:noFill/>
        </p:spPr>
      </p:pic>
      <p:pic>
        <p:nvPicPr>
          <p:cNvPr id="16388" name="Picture 4" descr="Liquid Brom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571876"/>
            <a:ext cx="2857520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329642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             </a:t>
            </a:r>
            <a:r>
              <a:rPr lang="ru-RU" sz="4400" b="1" dirty="0" smtClean="0"/>
              <a:t>Применение</a:t>
            </a:r>
            <a:r>
              <a:rPr lang="ru-RU" sz="4000" b="1" dirty="0" smtClean="0"/>
              <a:t> брома</a:t>
            </a:r>
            <a:endParaRPr lang="ru-RU" sz="2000" b="1" dirty="0" smtClean="0"/>
          </a:p>
          <a:p>
            <a:pPr>
              <a:buNone/>
            </a:pPr>
            <a:r>
              <a:rPr lang="ru-RU" sz="4000" b="1" dirty="0" smtClean="0"/>
              <a:t>     В медицине		       В химии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4000" b="1" dirty="0" smtClean="0"/>
              <a:t>    			 В технике	</a:t>
            </a:r>
          </a:p>
          <a:p>
            <a:pPr>
              <a:buNone/>
            </a:pPr>
            <a:r>
              <a:rPr lang="ru-RU" sz="4000" b="1" dirty="0" smtClean="0"/>
              <a:t>     </a:t>
            </a:r>
            <a:r>
              <a:rPr lang="ru-RU" sz="3600" dirty="0" smtClean="0"/>
              <a:t>Бромид серебра (</a:t>
            </a:r>
            <a:r>
              <a:rPr lang="en-US" sz="3600" dirty="0" err="1" smtClean="0"/>
              <a:t>AgBr</a:t>
            </a:r>
            <a:r>
              <a:rPr lang="ru-RU" sz="3600" dirty="0" smtClean="0"/>
              <a:t>) - незаменимая соль в проявлении фотоснимков.</a:t>
            </a:r>
            <a:endParaRPr lang="ru-RU" sz="3600" dirty="0"/>
          </a:p>
        </p:txBody>
      </p:sp>
      <p:pic>
        <p:nvPicPr>
          <p:cNvPr id="17410" name="Picture 2" descr="адонис-бр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928802"/>
            <a:ext cx="2428892" cy="2143140"/>
          </a:xfrm>
          <a:prstGeom prst="rect">
            <a:avLst/>
          </a:prstGeom>
          <a:noFill/>
        </p:spPr>
      </p:pic>
      <p:pic>
        <p:nvPicPr>
          <p:cNvPr id="17412" name="Picture 4" descr="http://t2.gstatic.com/images?q=tbn:ANd9GcQDeZL-JJgUN61LtH41Ub35ZLirqZr-HeM3taqty0tjGn4JILL2Q6BSCZG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928802"/>
            <a:ext cx="3286148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Также бром </a:t>
            </a:r>
            <a:r>
              <a:rPr lang="ru-RU" b="1" dirty="0" smtClean="0"/>
              <a:t>используется:</a:t>
            </a:r>
          </a:p>
          <a:p>
            <a:r>
              <a:rPr lang="ru-RU" sz="2800" dirty="0" smtClean="0"/>
              <a:t> для создания добавок, придающих </a:t>
            </a:r>
            <a:r>
              <a:rPr lang="ru-RU" sz="2800" dirty="0" err="1" smtClean="0"/>
              <a:t>пожароустойчивость</a:t>
            </a:r>
            <a:r>
              <a:rPr lang="ru-RU" sz="2800" dirty="0" smtClean="0"/>
              <a:t> пластикам, древесине, текстильным материалам. </a:t>
            </a:r>
          </a:p>
          <a:p>
            <a:r>
              <a:rPr lang="ru-RU" sz="2800" dirty="0" err="1" smtClean="0"/>
              <a:t>Пентафторид</a:t>
            </a:r>
            <a:r>
              <a:rPr lang="ru-RU" sz="2800" dirty="0" smtClean="0"/>
              <a:t> брома иногда используется как очень мощный окислитель ракетного топлива. </a:t>
            </a:r>
          </a:p>
          <a:p>
            <a:r>
              <a:rPr lang="ru-RU" sz="2800" dirty="0" smtClean="0"/>
              <a:t>Растворы бромидов используются в нефтедобыче. </a:t>
            </a:r>
            <a:endParaRPr lang="ru-RU" sz="2800" dirty="0"/>
          </a:p>
        </p:txBody>
      </p:sp>
      <p:sp>
        <p:nvSpPr>
          <p:cNvPr id="19458" name="AutoShape 2" descr="data:image/jpg;base64,/9j/4AAQSkZJRgABAQAAAQABAAD/2wCEAAkGBhISEBAQEBIQEBIPEBAPEA8PEA8PDxAPFBAVFBQQEhIXHCYeFxkjGRQSHy8gIycpLCwsFR4xNTAqNSYrLCkBCQoKDgwOGA8PFykcHBwpKSkqKSksKSkpKSkpKSkpKSkpLCkpKSwpKSkpKSkpLCkpKSkpLCkpKSksLCkpLCwpLP/AABEIAKkA4wMBIgACEQEDEQH/xAAcAAACAgMBAQAAAAAAAAAAAAABAgAFAwQHBgj/xAA8EAACAQIEBAMFBQUJAQAAAAAAAQIDEQQSITEFBkFRYXGRByKBocETFFKx0TIzQqLwIyVDYnJzgrLxJP/EABkBAQADAQEAAAAAAAAAAAAAAAABAgMEBf/EACQRAAIDAAICAgIDAQAAAAAAAAABAgMREjEEIRNBMlEiQmEU/9oADAMBAAIRAxEAPwC/xPKMZJ5alSD0/izFPX5FxH8FZT12k5J2Pbw3ttt8TKo66dDJpFuRy/EctYyOrjN6tPJO6t5FZXoVYu041F/qTOxyb3WqA1F2zpaN2urlSVI4pGb11+A176bPf5HXcTyzhKqzTpQ1dtFZ+ehUVvZxh3JOE6kE7q2a9n4EpInlpzCd/iIz3mM9mFVZnSqRla7ipKzfhcqMT7P8ZH/DUtL+7JPQ1RmeZIb2O4LXoq9WlOCvbM46eppWGoBjFO9wzpWW9xSEgVoilZgbAgDJYZMRsaJOEgdTUVsGUaxI0XMCSDJBiSQCMOo6iMkY2iQCQoWhSrYIQhLkgKkDMBkuNASEINB3qnLVq2mw6WvcSnU6P1MqfVHLoFyrpdfkHTRPTqZFZkyfo19QBZQ3Vtuq2HStZW0/Uxzm1q9u6KLivNtOi2s15fJEN/o0jBs9G6zV12bVm3oVuK5jpUl7772s9Uc+4tzxVqN5W4X7FDPEzqXzSbb6hRnPv0XxR7OgcW5xpV6VWi0pRaa6epzSSs36G5gnfXbTV9zTlNNtLZbPwNYU8CkpJr0IxWx5CJGmGYrDFEcQJjAOjJFmIZMsugFgcQBRUkRhj08xmgWLYQO3oYmwuRJEbhLYtxRrClSCWGUBWSL1JBGgWHQpLQIQhCMB3iVO1nbw02GVPXTte3h3BCSa66ra46qaeVo3OcCuq0uzdgV8UldtpK19e6NfF4+NOLcna11Z/I57zFzTKq3CDtHw6ld14jRRz2yy47zXKcvs6Usq6+ZSrhE6l23mb18Stw3deT73LvB41QtnW3W9mdCp4+ztrUZfkV2J4RKDTkt+ngY6dBqSitu56vDr70nZar5roZsJy5q77Rt5ts2jPfTNo+Hy976PIV8I4xaW2Zv1+hV5LSfkdH4jwa62slorI8Vj8NlnZruWb1FfL8VVx5RKuS7AymeaRjRQ8ox2JksOkSSIAhGNlFiAM0KOSxJIIoEkG4smCBX/AOAuFisAjYGyEsUaAIq5lko9DE2CwwDNkuBsW4TA2UgLgGg7xJb7rUwVFbdtLf4oeM23azt16lRzDxBRg1F6u6tur9zkseLEaRjp57mzjMm8id/qeUoUs0l6vQsK9O7eZptK6+G6NSri1pbTpa/Q6qK1FEzlrxdGacFGSy9N/Fm9gMDOrK3j6FRTxF3p01L/AINjHdJO19DoR2+HFSljOi8n8DpxTUrSehZ4Xh6Va1vdeZtPzNTlGPvd9D0O04+JzW/ki3lTcLZRT+jDieCwkmu5yLnfAfZ1fHZ+p21nKfaVD+2v5/Q2qi5PDmruk4Si+jn1SBhsWNWkYJYXqayokckpI1ANGz92D92ZX4pEcka0UFo2Pur7EeGfYj4pEcl+zWygNj7uzFKmyvCSLC2FY7EbIAnQQeS0FAAALAQANAGYrQAGxRgIqwEhCEA7Zi8fGEXs5O+qZ4PjfHHvJ5mr2skvNSM/GOML7OUkrS1VjxNWq5O7uY1Vp/yZrOWekbOK4k5XtomaymzC7DRZ1dGRt0J2L7gkk5xvtdfmecpSLjhlSzRojv8AEeTR2PlGHvX6JHpbJzXdJ6HmOSZXi34IscLxBfeJpvo146HJY07EjTzIudsv8Rd1ZpJt7I49ztjVPESsdA5p4ko0fdmoy3Sbt02ZxjiPE3Uq3e73sdvjS4ttnJ8bjVv3I25w28gKkmZsdScaFGrtdyh/LmRXRxlj0Kb4TWs4LYNPDdjhkOsKjVhxCKNinjo9zsg630c7UkZ6eCN3DcCz9Ga+HxUe6L/hfEYq1zeSSjsUmznunKPRMPybdK6Nh+z+D3+R6XCYyMkrNeRaUa0TybfIsT6OKuyc2054c5xHs2Tvlfqec47ys8NOMJe9njmv5M7PW8Pkc29ptZLEUY32pX9Z2+hzzs5r2jv8Wc1Yk5aeMnw9PZGtUwHizadZ2vcjqvzPP1ns4sKyVBoCpdyxnN7teBjqaq1tyNYUSvaJkfY24RV0norq/grmSeIhlptfxOyVtdW9/Qc2GirrtxV7P0BB3V7fE3eI1fdlbsV+Fn7quaRlvZnJ4Zcr/qxAfaohfEV5F/xqGjPNuR7Hi1G8X4o8bKNnY563no1fQCEYuY0RQ2IS18DfwNb3l5r8yrjU6Gzh6lmjTTWqWSR2flXiGSlfukjTr8wxpznK+t9yh4bx6KwyhF/2l0l9TzXGsc9I3fd6dTmS23We1bZGtc+2zd5j5llWb1fXr3Kng+FdSpFK+rsV6k2zpXs35czSVWS66Gts8R5DtdktZm554Z9lwyhZWca0E/8AlBr9DmVWs+h2v2q0/wC75L8NSjL+c4ikVgsikYSevRVNmRVX3YjiEvrINinjpLqbVHjk11Ku4TSN9kepFXCL7R6LD83VY7Nlnh/aNWjvqeMYJTNf+qz79mEvFql/U6DT9qNTrFM85zBzO8TWdSySyRgl2tf9ShiG9isr3JZiRNXjV1y5RRvQ4olo4pozQ4vT60/QqXIKOfEdBcPiVB705LyYXicM/wAcfgUzAMQLTEzo5JOMnezsmjXnRjfDRUr3WaT6J9jSYt3mv1tbUhonS7x/DoKlJ54vRvTc87B6DYqvK2XuYkxFYQzJqQTMQvoxHQcbG8TxOOhlnJeJ7uSvFo8dx2jaafe5zxeMv9FbJi3DIRmpQlx41LGIaJOgu+DVveTey1MXEpZ5Zu9zHhp2S8tTZwWDlVmlFbszbSem/JyjhvcscElXqKNtLq53nl/hSo04xS6I87yNy2qMU2ldntikVzlrKSfFcUeM9qa/u+s1bTI3fspo4WpWPormvBxrYWvTkrp05yt3yxbsj5y/Rb+RuZILdwsFiNjSSXDYCGSIALioLREiwGuBhsKADsHqQkQA5SZQtgcicAoEFhSuALKNzHKkjMxGAY/sAGW5BgPfwKPmLB3g5LeOtvDqXZi4jRzQflb5HLv2aL9M5/MRm7VwlnbtoJDCN9DffRmamUy0aTZY4fhEpPZnqOD8ot6yVkZOxIuq32yh4fwmU7adTonK3LihaTSuZMDwWMOh6HAxSsZe5vWXckvUS94ekrJaW3LCTK7Cysik5w51hgaXSdeaf2dO/wAM8uyR1RWHO2Y+fubYYSi4K0q1SMowp9dVZyfbQ4PY2+J8TqYirOtWk5zm7tv5K3RGotyxKJIWI6RHAEkIwWI7lQS4UAJII2yEzgRICiXImByAIxXEcABEgpgzAZICxQIDv0JA1wgIQD3zgGL0szI0IonKaCw5XdT3o7MsMHyP+IveU2pRaurxa0seo+yS2KKuT6Zb5MXR5fB8sU4fw3LB4dRVkiymaVY0jUkZubfZqyibGFWxry7G7gMM5NdluzTCpt1sVZWjvay83ojgHF+KVa9Wc60nOTlLfaOusV2R3niVNRlpps7rfTU4HxenlxFePatUX88vo16FgaoRbhuAHMLJksFInQEDkRgiiAMiXFCwAdRgEuAFgsToS5II9w2AS4AcoLBuREgVoA02KSBM5AOHiQqDpLQrRmg7okoHNpoWPK9fLWS/Fp8T3k7JHNcJUcKkZdmn6HQ41s0U11SZrApIxVDSqy3NqtLxK+rVu8q36vsaYVTBRp5n4dS/wyUVZbdinw2mn9fEtKU9CyKyMHF9Ur91+hxDnShkxtbVPPlqaK37Suds4p+zftdnI/aLh/8A6KU7Wz0rPzhJr8mvQq0XXR5TMTKCwSAMpAZLBQBji3rceUrEaIAREzEsQAPYCCv6uJDfUAcgdySABIARWTgCkGQCMYBZSBKRJMxk9AliEIVB0yWFqRd4++u3VDwrp7+610ehvQ2Kzim68/oYuKJ02pI9bwLEXor/ACtr4djx9L9n4HqOXf3b8yYP3gl0b1eb6bt2v0sa0qdvq+5tRMGIOkyBRmb1GoV1L6m7R3IfoDY1OUJd7P8AI5b7Q4aUZdVOpD4Oz+h1Wp+zLyZzD2gfuaf+/L/qyrLxfo8JmJcRfVjxIJGRGyIDADceIj6DoAVgH6GMAcljHMeIBG7AzXBU6iwAMgrGGROgxguOCWw0GObFDPcUgEIQgB//2Q=="/>
          <p:cNvSpPr>
            <a:spLocks noChangeAspect="1" noChangeArrowheads="1"/>
          </p:cNvSpPr>
          <p:nvPr/>
        </p:nvSpPr>
        <p:spPr bwMode="auto">
          <a:xfrm>
            <a:off x="155575" y="-769938"/>
            <a:ext cx="2162175" cy="1609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data:image/jpg;base64,/9j/4AAQSkZJRgABAQAAAQABAAD/2wCEAAkGBhISEBAQEBIQEBIPEBAPEA8PEA8PDxAPFBAVFBQQEhIXHCYeFxkjGRQSHy8gIycpLCwsFR4xNTAqNSYrLCkBCQoKDgwOGA8PFykcHBwpKSkqKSksKSkpKSkpKSkpKSkpLCkpKSwpKSkpKSkpLCkpKSkpLCkpKSksLCkpLCwpLP/AABEIAKkA4wMBIgACEQEDEQH/xAAcAAACAgMBAQAAAAAAAAAAAAABAgAFAwQHBgj/xAA8EAACAQIEBAMFBQUJAQAAAAAAAQIDEQQSITEFBkFRYXGRByKBocETFFKx0TIzQqLwIyVDYnJzgrLxJP/EABkBAQADAQEAAAAAAAAAAAAAAAABAgMEBf/EACQRAAIDAAICAgIDAQAAAAAAAAABAgMREjEEIRNBMlEiQmEU/9oADAMBAAIRAxEAPwC/xPKMZJ5alSD0/izFPX5FxH8FZT12k5J2Pbw3ttt8TKo66dDJpFuRy/EctYyOrjN6tPJO6t5FZXoVYu041F/qTOxyb3WqA1F2zpaN2urlSVI4pGb11+A176bPf5HXcTyzhKqzTpQ1dtFZ+ehUVvZxh3JOE6kE7q2a9n4EpInlpzCd/iIz3mM9mFVZnSqRla7ipKzfhcqMT7P8ZH/DUtL+7JPQ1RmeZIb2O4LXoq9WlOCvbM46eppWGoBjFO9wzpWW9xSEgVoilZgbAgDJYZMRsaJOEgdTUVsGUaxI0XMCSDJBiSQCMOo6iMkY2iQCQoWhSrYIQhLkgKkDMBkuNASEINB3qnLVq2mw6WvcSnU6P1MqfVHLoFyrpdfkHTRPTqZFZkyfo19QBZQ3Vtuq2HStZW0/Uxzm1q9u6KLivNtOi2s15fJEN/o0jBs9G6zV12bVm3oVuK5jpUl7772s9Uc+4tzxVqN5W4X7FDPEzqXzSbb6hRnPv0XxR7OgcW5xpV6VWi0pRaa6epzSSs36G5gnfXbTV9zTlNNtLZbPwNYU8CkpJr0IxWx5CJGmGYrDFEcQJjAOjJFmIZMsugFgcQBRUkRhj08xmgWLYQO3oYmwuRJEbhLYtxRrClSCWGUBWSL1JBGgWHQpLQIQhCMB3iVO1nbw02GVPXTte3h3BCSa66ra46qaeVo3OcCuq0uzdgV8UldtpK19e6NfF4+NOLcna11Z/I57zFzTKq3CDtHw6ld14jRRz2yy47zXKcvs6Usq6+ZSrhE6l23mb18Stw3deT73LvB41QtnW3W9mdCp4+ztrUZfkV2J4RKDTkt+ngY6dBqSitu56vDr70nZar5roZsJy5q77Rt5ts2jPfTNo+Hy976PIV8I4xaW2Zv1+hV5LSfkdH4jwa62slorI8Vj8NlnZruWb1FfL8VVx5RKuS7AymeaRjRQ8ox2JksOkSSIAhGNlFiAM0KOSxJIIoEkG4smCBX/AOAuFisAjYGyEsUaAIq5lko9DE2CwwDNkuBsW4TA2UgLgGg7xJb7rUwVFbdtLf4oeM23azt16lRzDxBRg1F6u6tur9zkseLEaRjp57mzjMm8id/qeUoUs0l6vQsK9O7eZptK6+G6NSri1pbTpa/Q6qK1FEzlrxdGacFGSy9N/Fm9gMDOrK3j6FRTxF3p01L/AINjHdJO19DoR2+HFSljOi8n8DpxTUrSehZ4Xh6Va1vdeZtPzNTlGPvd9D0O04+JzW/ki3lTcLZRT+jDieCwkmu5yLnfAfZ1fHZ+p21nKfaVD+2v5/Q2qi5PDmruk4Si+jn1SBhsWNWkYJYXqayokckpI1ANGz92D92ZX4pEcka0UFo2Pur7EeGfYj4pEcl+zWygNj7uzFKmyvCSLC2FY7EbIAnQQeS0FAAALAQANAGYrQAGxRgIqwEhCEA7Zi8fGEXs5O+qZ4PjfHHvJ5mr2skvNSM/GOML7OUkrS1VjxNWq5O7uY1Vp/yZrOWekbOK4k5XtomaymzC7DRZ1dGRt0J2L7gkk5xvtdfmecpSLjhlSzRojv8AEeTR2PlGHvX6JHpbJzXdJ6HmOSZXi34IscLxBfeJpvo146HJY07EjTzIudsv8Rd1ZpJt7I49ztjVPESsdA5p4ko0fdmoy3Sbt02ZxjiPE3Uq3e73sdvjS4ttnJ8bjVv3I25w28gKkmZsdScaFGrtdyh/LmRXRxlj0Kb4TWs4LYNPDdjhkOsKjVhxCKNinjo9zsg630c7UkZ6eCN3DcCz9Ga+HxUe6L/hfEYq1zeSSjsUmznunKPRMPybdK6Nh+z+D3+R6XCYyMkrNeRaUa0TybfIsT6OKuyc2054c5xHs2Tvlfqec47ys8NOMJe9njmv5M7PW8Pkc29ptZLEUY32pX9Z2+hzzs5r2jv8Wc1Yk5aeMnw9PZGtUwHizadZ2vcjqvzPP1ns4sKyVBoCpdyxnN7teBjqaq1tyNYUSvaJkfY24RV0norq/grmSeIhlptfxOyVtdW9/Qc2GirrtxV7P0BB3V7fE3eI1fdlbsV+Fn7quaRlvZnJ4Zcr/qxAfaohfEV5F/xqGjPNuR7Hi1G8X4o8bKNnY563no1fQCEYuY0RQ2IS18DfwNb3l5r8yrjU6Gzh6lmjTTWqWSR2flXiGSlfukjTr8wxpznK+t9yh4bx6KwyhF/2l0l9TzXGsc9I3fd6dTmS23We1bZGtc+2zd5j5llWb1fXr3Kng+FdSpFK+rsV6k2zpXs35czSVWS66Gts8R5DtdktZm554Z9lwyhZWca0E/8AlBr9DmVWs+h2v2q0/wC75L8NSjL+c4ikVgsikYSevRVNmRVX3YjiEvrINinjpLqbVHjk11Ku4TSN9kepFXCL7R6LD83VY7Nlnh/aNWjvqeMYJTNf+qz79mEvFql/U6DT9qNTrFM85zBzO8TWdSySyRgl2tf9ShiG9isr3JZiRNXjV1y5RRvQ4olo4pozQ4vT60/QqXIKOfEdBcPiVB705LyYXicM/wAcfgUzAMQLTEzo5JOMnezsmjXnRjfDRUr3WaT6J9jSYt3mv1tbUhonS7x/DoKlJ54vRvTc87B6DYqvK2XuYkxFYQzJqQTMQvoxHQcbG8TxOOhlnJeJ7uSvFo8dx2jaafe5zxeMv9FbJi3DIRmpQlx41LGIaJOgu+DVveTey1MXEpZ5Zu9zHhp2S8tTZwWDlVmlFbszbSem/JyjhvcscElXqKNtLq53nl/hSo04xS6I87yNy2qMU2ldntikVzlrKSfFcUeM9qa/u+s1bTI3fspo4WpWPormvBxrYWvTkrp05yt3yxbsj5y/Rb+RuZILdwsFiNjSSXDYCGSIALioLREiwGuBhsKADsHqQkQA5SZQtgcicAoEFhSuALKNzHKkjMxGAY/sAGW5BgPfwKPmLB3g5LeOtvDqXZi4jRzQflb5HLv2aL9M5/MRm7VwlnbtoJDCN9DffRmamUy0aTZY4fhEpPZnqOD8ot6yVkZOxIuq32yh4fwmU7adTonK3LihaTSuZMDwWMOh6HAxSsZe5vWXckvUS94ekrJaW3LCTK7Cysik5w51hgaXSdeaf2dO/wAM8uyR1RWHO2Y+fubYYSi4K0q1SMowp9dVZyfbQ4PY2+J8TqYirOtWk5zm7tv5K3RGotyxKJIWI6RHAEkIwWI7lQS4UAJII2yEzgRICiXImByAIxXEcABEgpgzAZICxQIDv0JA1wgIQD3zgGL0szI0IonKaCw5XdT3o7MsMHyP+IveU2pRaurxa0seo+yS2KKuT6Zb5MXR5fB8sU4fw3LB4dRVkiymaVY0jUkZubfZqyibGFWxry7G7gMM5NdluzTCpt1sVZWjvay83ojgHF+KVa9Wc60nOTlLfaOusV2R3niVNRlpps7rfTU4HxenlxFePatUX88vo16FgaoRbhuAHMLJksFInQEDkRgiiAMiXFCwAdRgEuAFgsToS5II9w2AS4AcoLBuREgVoA02KSBM5AOHiQqDpLQrRmg7okoHNpoWPK9fLWS/Fp8T3k7JHNcJUcKkZdmn6HQ41s0U11SZrApIxVDSqy3NqtLxK+rVu8q36vsaYVTBRp5n4dS/wyUVZbdinw2mn9fEtKU9CyKyMHF9Ur91+hxDnShkxtbVPPlqaK37Suds4p+zftdnI/aLh/8A6KU7Wz0rPzhJr8mvQq0XXR5TMTKCwSAMpAZLBQBji3rceUrEaIAREzEsQAPYCCv6uJDfUAcgdySABIARWTgCkGQCMYBZSBKRJMxk9AliEIVB0yWFqRd4++u3VDwrp7+610ehvQ2Kzim68/oYuKJ02pI9bwLEXor/ACtr4djx9L9n4HqOXf3b8yYP3gl0b1eb6bt2v0sa0qdvq+5tRMGIOkyBRmb1GoV1L6m7R3IfoDY1OUJd7P8AI5b7Q4aUZdVOpD4Oz+h1Wp+zLyZzD2gfuaf+/L/qyrLxfo8JmJcRfVjxIJGRGyIDADceIj6DoAVgH6GMAcljHMeIBG7AzXBU6iwAMgrGGROgxguOCWw0GObFDPcUgEIQgB//2Q=="/>
          <p:cNvSpPr>
            <a:spLocks noChangeAspect="1" noChangeArrowheads="1"/>
          </p:cNvSpPr>
          <p:nvPr/>
        </p:nvSpPr>
        <p:spPr bwMode="auto">
          <a:xfrm>
            <a:off x="155575" y="-769938"/>
            <a:ext cx="2162175" cy="1609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2" name="Picture 6" descr="http://house-fast.ru/fi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965288"/>
            <a:ext cx="3714776" cy="2613022"/>
          </a:xfrm>
          <a:prstGeom prst="rect">
            <a:avLst/>
          </a:prstGeom>
          <a:noFill/>
        </p:spPr>
      </p:pic>
      <p:pic>
        <p:nvPicPr>
          <p:cNvPr id="19464" name="Picture 8" descr="Archive- Donkey44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929066"/>
            <a:ext cx="3786214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  Особенности работы с бромом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1357298"/>
            <a:ext cx="6286544" cy="45259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/>
              <a:t>          При работе с бромом следует пользоваться защитной спецодеждой, противогазом, специальными перчатками. Из-за высокой химической активности и токсичности, как паров брома, так и жидкого брома его следует хранить в стеклянной, плотно укупоренной толстостенной посуде. Склянки с бромом располагают в ёмкостях с песком, который предохраняет склянки от разрушения при встряхивании. Из-за высокой плотности брома склянки с ним ни в коем случае нельзя брать только за горло</a:t>
            </a:r>
            <a:endParaRPr lang="ru-RU" sz="2400" dirty="0"/>
          </a:p>
        </p:txBody>
      </p:sp>
      <p:pic>
        <p:nvPicPr>
          <p:cNvPr id="18434" name="Picture 2" descr="Одноразовый защитный костюм">
            <a:hlinkClick r:id="rId2" tooltip="Tyvek 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736"/>
            <a:ext cx="1714512" cy="4843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196</Words>
  <Application>Microsoft Office PowerPoint</Application>
  <PresentationFormat>Экран (4:3)</PresentationFormat>
  <Paragraphs>29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по химии на тему: Бром</vt:lpstr>
      <vt:lpstr>Слайд 2</vt:lpstr>
      <vt:lpstr>Слайд 3</vt:lpstr>
      <vt:lpstr>Слайд 4</vt:lpstr>
      <vt:lpstr>Слайд 5</vt:lpstr>
      <vt:lpstr>Слайд 6</vt:lpstr>
      <vt:lpstr>  Особенности работы с бромом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химии на тему: Бром</dc:title>
  <dc:creator>Власов Максим МОУ Аннинская СОШ №1</dc:creator>
  <cp:lastModifiedBy>Admin</cp:lastModifiedBy>
  <cp:revision>15</cp:revision>
  <dcterms:modified xsi:type="dcterms:W3CDTF">2012-02-19T21:18:38Z</dcterms:modified>
</cp:coreProperties>
</file>