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57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2E0E-B53B-446A-88B7-3344BD869C52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7D44-08EC-47DF-8AA6-AD15ACF6C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2E0E-B53B-446A-88B7-3344BD869C52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7D44-08EC-47DF-8AA6-AD15ACF6C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2E0E-B53B-446A-88B7-3344BD869C52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7D44-08EC-47DF-8AA6-AD15ACF6C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2E0E-B53B-446A-88B7-3344BD869C52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7D44-08EC-47DF-8AA6-AD15ACF6C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2E0E-B53B-446A-88B7-3344BD869C52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7D44-08EC-47DF-8AA6-AD15ACF6C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2E0E-B53B-446A-88B7-3344BD869C52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7D44-08EC-47DF-8AA6-AD15ACF6C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2E0E-B53B-446A-88B7-3344BD869C52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7D44-08EC-47DF-8AA6-AD15ACF6C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2E0E-B53B-446A-88B7-3344BD869C52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7D44-08EC-47DF-8AA6-AD15ACF6C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2E0E-B53B-446A-88B7-3344BD869C52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7D44-08EC-47DF-8AA6-AD15ACF6C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2E0E-B53B-446A-88B7-3344BD869C52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7D44-08EC-47DF-8AA6-AD15ACF6C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B2E0E-B53B-446A-88B7-3344BD869C52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7D44-08EC-47DF-8AA6-AD15ACF6C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1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B2E0E-B53B-446A-88B7-3344BD869C52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07D44-08EC-47DF-8AA6-AD15ACF6C0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tatic.playcast.ru/uploads/2013/12/21/6916208.png" TargetMode="External"/><Relationship Id="rId2" Type="http://schemas.openxmlformats.org/officeDocument/2006/relationships/hyperlink" Target="http://www.anywalls.com/large/201302/59473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s3.hostingkartinok.com/uploads/images/2014/01/2dd457bd5549981a19bb4539daaddd36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1934" y="500042"/>
            <a:ext cx="4637808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Ажурные </a:t>
            </a:r>
          </a:p>
          <a:p>
            <a:pPr algn="ctr"/>
            <a:r>
              <a:rPr lang="ru-RU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игрушки</a:t>
            </a:r>
            <a:endParaRPr lang="ru-RU" sz="8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9058" y="3357562"/>
            <a:ext cx="427726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 4 класс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УМК системы Л.В.Занкова</a:t>
            </a:r>
          </a:p>
          <a:p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5143512"/>
            <a:ext cx="56498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Хлопянова Татьяна Витальевна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начальных классов высшей категории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«СОШ№14» г. Новомосковска Тульской области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000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357554" y="2143116"/>
            <a:ext cx="4531210" cy="26432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57620" y="285728"/>
            <a:ext cx="500361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Изготовление таких 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кажущихся простыми игрушек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требует особого внимания и 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точности.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4857760"/>
            <a:ext cx="700627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Сначала поупражняйся на газетной бумаге.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освоишь способ изготовления,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возьми плотную бумагу, двустороннюю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цветную или белую альбомную.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0001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357554" y="428604"/>
            <a:ext cx="5546367" cy="250033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00034" y="3000372"/>
            <a:ext cx="836285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1.  Радиус круга (рис.1) делай 40-60 мм в             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зависимости от размера помещения, для      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которого предназначена игрушка.</a:t>
            </a:r>
          </a:p>
          <a:p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Определи ширину прорезов (рис.2). Разметку делай с помощью циркуля.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Обрати внимание, до какого места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надо прорезать круги. 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0002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143372" y="285728"/>
            <a:ext cx="4357718" cy="23021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2786058"/>
            <a:ext cx="850112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</a:t>
            </a: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После окончания прорезывания </a:t>
            </a:r>
          </a:p>
          <a:p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раскрой заготовку. Справа и слева            </a:t>
            </a:r>
          </a:p>
          <a:p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получились полукольца (рис.3).</a:t>
            </a:r>
          </a:p>
          <a:p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4. Сделай игрушку объемной (рис.4). Для этого первое полукольцо с правой стороны оставь на месте, а второе отогни от себя. Третье полукольцо оставляешь, четвёртое отжимаешь. И так через одно.</a:t>
            </a:r>
          </a:p>
          <a:p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левой стороны одни полукольца </a:t>
            </a:r>
          </a:p>
          <a:p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оставляй на месте, другие отжимай.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5-01-06 16-18-48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714744" y="428604"/>
            <a:ext cx="5048285" cy="42148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4786322"/>
            <a:ext cx="535140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вот такие поделки получились 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нас! Мы попробовали делать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ажурные игрушки из квадрата и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треугольника.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43306" y="1071546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2"/>
              </a:rPr>
              <a:t>http://www.anywalls.com/large/201302/59473.jpg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фон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Шарики </a:t>
            </a:r>
          </a:p>
          <a:p>
            <a:r>
              <a:rPr lang="en-US" dirty="0" smtClean="0">
                <a:hlinkClick r:id="rId3"/>
              </a:rPr>
              <a:t>http://static.playcast.ru/uploads/2013/12/21/6916208.png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http://s3.hostingkartinok.com/uploads/images/2014/01/2dd457bd5549981a19bb4539daaddd36.png</a:t>
            </a:r>
            <a:endParaRPr lang="ru-RU" dirty="0" smtClean="0"/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Шаблон для презентации создан в программе 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PhotoScapev3.7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Картинки (слайд 2-4)  - 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Цирулик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Н.А., Хлебникова С.И., Нагель О.И.,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Цирулик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Г.Э. Технология. Ручное творчество: учебник для 4 класса. – 6-е изд. – Самара: Издательство «Учебная литература»: Издательский дом «Федоров», 2013. – 104с.: ил.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 поделок (слайд 5) –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авторское.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278</Words>
  <Application>Microsoft Office PowerPoint</Application>
  <PresentationFormat>Экран (4:3)</PresentationFormat>
  <Paragraphs>40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Домашний</dc:creator>
  <cp:lastModifiedBy>Домашний</cp:lastModifiedBy>
  <cp:revision>9</cp:revision>
  <dcterms:created xsi:type="dcterms:W3CDTF">2014-12-07T12:56:52Z</dcterms:created>
  <dcterms:modified xsi:type="dcterms:W3CDTF">2014-12-08T16:01:07Z</dcterms:modified>
</cp:coreProperties>
</file>