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B1EA9-47B4-455B-B32A-4152175B9BDA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E85A2-1523-492E-A643-D98EB8477B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387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E85A2-1523-492E-A643-D98EB8477B2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908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288032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Атлантический океан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7160840" cy="2609303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rgbClr val="C00000"/>
              </a:solidFill>
            </a:endParaRPr>
          </a:p>
          <a:p>
            <a:pPr algn="r"/>
            <a:endParaRPr lang="ru-RU" dirty="0" smtClean="0">
              <a:solidFill>
                <a:srgbClr val="C00000"/>
              </a:solidFill>
            </a:endParaRPr>
          </a:p>
          <a:p>
            <a:pPr algn="r"/>
            <a:r>
              <a:rPr lang="ru-RU" dirty="0" smtClean="0">
                <a:solidFill>
                  <a:srgbClr val="C00000"/>
                </a:solidFill>
              </a:rPr>
              <a:t>Учитель географии </a:t>
            </a:r>
          </a:p>
          <a:p>
            <a:pPr algn="r"/>
            <a:r>
              <a:rPr lang="ru-RU" dirty="0" err="1" smtClean="0">
                <a:solidFill>
                  <a:srgbClr val="C00000"/>
                </a:solidFill>
              </a:rPr>
              <a:t>Синегрибова</a:t>
            </a:r>
            <a:r>
              <a:rPr lang="ru-RU" dirty="0" smtClean="0">
                <a:solidFill>
                  <a:srgbClr val="C00000"/>
                </a:solidFill>
              </a:rPr>
              <a:t> И.В.</a:t>
            </a:r>
          </a:p>
          <a:p>
            <a:pPr algn="r"/>
            <a:r>
              <a:rPr lang="ru-RU" dirty="0" smtClean="0">
                <a:solidFill>
                  <a:srgbClr val="C00000"/>
                </a:solidFill>
              </a:rPr>
              <a:t>Ш-И №27 </a:t>
            </a:r>
            <a:r>
              <a:rPr lang="ru-RU" dirty="0" err="1" smtClean="0">
                <a:solidFill>
                  <a:srgbClr val="C00000"/>
                </a:solidFill>
              </a:rPr>
              <a:t>г.Облучье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94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5184576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Температура поверхностных   вод в Атлантике  в  среднем  ниже,   чем    в    Тихом   и  Индийском   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океанах. Объясняется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охлаждающим влиянием вод и льдов, выносимых из Северного Ледовитого океана и из Антарктики, а также интенсивным перемешиванием водных масс. Значительные   различия   между   температурой   воды  и  воздуха    в    некоторых     районах     вызывают     образование  сильных 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туманов.</a:t>
            </a:r>
            <a:endParaRPr lang="ru-RU" sz="3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 соленость 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Атлантического  океана  -  34,87‰,</a:t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 соленость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 поверхностных  вод – 35,3‰,</a:t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максимальная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более  37,5‰.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Температура и соленость воды.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29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Течения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76655" y="1484784"/>
            <a:ext cx="3822192" cy="46416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2" y="1110391"/>
            <a:ext cx="4175320" cy="54006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причине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ольшой вытянутости океана с севера на юг, течения направлены почти вдоль меридианов. Течения в океане активны, переносят водные массы вместе с теплом и холодом из одних широт в другие. Особенность океана – сочетание противоположного: множество айсбергов, наличие самого мощного тёплого течения.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5"/>
          <a:stretch/>
        </p:blipFill>
        <p:spPr bwMode="auto">
          <a:xfrm>
            <a:off x="179513" y="1110392"/>
            <a:ext cx="4320479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13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40768"/>
            <a:ext cx="475252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03244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Органический мир.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3960440" cy="4981624"/>
          </a:xfrm>
        </p:spPr>
        <p:txBody>
          <a:bodyPr>
            <a:normAutofit/>
          </a:bodyPr>
          <a:lstStyle/>
          <a:p>
            <a:pPr algn="just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Саблезуб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Из-за молодости океана  и значительным его похолоданием во время последнего оледенения его органический мир беднее, чем Тихого океана.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55976" y="1340768"/>
            <a:ext cx="4608512" cy="51125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Рыба-луна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Атлантический океан богат промысловыми видами: треска, сельдь, скумбрия, морской окунь, мойва. В полярных водах обитают киты и тюлени.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0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188640"/>
            <a:ext cx="4245104" cy="296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44438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3148806"/>
            <a:ext cx="4461128" cy="353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8806"/>
            <a:ext cx="4444380" cy="336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Хозяйственная деятельность.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556792"/>
            <a:ext cx="4319336" cy="45696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условия Атлантики благоприятны для развития жизни, поэтому из всех океанов он самый продуктивный. Большая часть улова рыбы и добычи морских продуктов приходится на северную часть океана.</a:t>
            </a:r>
          </a:p>
          <a:p>
            <a:pPr algn="just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1"/>
            <a:ext cx="421710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18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83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Хозяйственная деятельность.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908720"/>
            <a:ext cx="4247328" cy="52177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 стороны океана лежат развитые в хозяйственном отношении страны.    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Атлантику проходят самые важные морские пути. С незапамятных времён Атлантический океан – место интенсивного рыболовного 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зверобойного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промысла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Шельфы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Атлантического океана богаты месторождениям нефти и других полезных ископаемых.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0016"/>
            <a:ext cx="4277871" cy="311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4277871" cy="286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232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Экологические проблемы.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871270" y="1892608"/>
            <a:ext cx="3020066" cy="492972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Загрязнены воды, воздух, ухудшаются условия для отдыха и жизни на берегах океана и его морей. Средиземное море относится к самым загрязненным. Борьба с загрязнением Атлантического океана является международным делом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56197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34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1.Параграф №19;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стр.94 задание 3 (по желанию);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аполнить контурную карту, выполнив задание в ней.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82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зучение географического положения, истории исследования океана, особенностей его природы и хозяйственное использование.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9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7952"/>
            <a:ext cx="8640960" cy="625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1. географическое положение океана;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2. история исследования;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3. происхождение </a:t>
            </a:r>
            <a:r>
              <a:rPr lang="ru-RU" sz="2800" dirty="0" smtClean="0">
                <a:solidFill>
                  <a:srgbClr val="C00000"/>
                </a:solidFill>
              </a:rPr>
              <a:t>океана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и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рельеф дна;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5. особенности природы;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6. </a:t>
            </a:r>
            <a:r>
              <a:rPr lang="ru-RU" sz="2800" dirty="0">
                <a:solidFill>
                  <a:srgbClr val="C00000"/>
                </a:solidFill>
              </a:rPr>
              <a:t>х</a:t>
            </a:r>
            <a:r>
              <a:rPr lang="ru-RU" sz="2800" dirty="0" smtClean="0">
                <a:solidFill>
                  <a:srgbClr val="C00000"/>
                </a:solidFill>
              </a:rPr>
              <a:t>озяйственная деятельности.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изучения океана: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5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Географическое положение Атлантического океана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635896" y="1700808"/>
            <a:ext cx="5256584" cy="4641696"/>
          </a:xfrm>
        </p:spPr>
        <p:txBody>
          <a:bodyPr>
            <a:normAutofit fontScale="92500"/>
          </a:bodyPr>
          <a:lstStyle/>
          <a:p>
            <a:pPr marL="301943" lvl="1" indent="0" algn="just">
              <a:buNone/>
            </a:pPr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Атлантический океан вытянут от субарктических широт до Антарктиды. Наибольшей ширины океан достигает в умеренных широтах и сужается к экватору.  Береговая линия океана сильно расчленена в Северном полушарии, а в Южном изрезана слабо. Большая часть островов лежит близ материков.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9592" r="5253" b="5310"/>
          <a:stretch/>
        </p:blipFill>
        <p:spPr bwMode="auto">
          <a:xfrm>
            <a:off x="251520" y="1700808"/>
            <a:ext cx="3759200" cy="4435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3766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736" y="3733058"/>
            <a:ext cx="4591744" cy="251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018" y="1068761"/>
            <a:ext cx="4596462" cy="274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33057"/>
            <a:ext cx="4100522" cy="2515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68761"/>
            <a:ext cx="4100522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Исследование океана. 1-ый этап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268760"/>
            <a:ext cx="3822192" cy="485772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Карфаген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Египет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о.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Крит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Скандинавия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52513"/>
            <a:ext cx="5169024" cy="309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513"/>
            <a:ext cx="3528392" cy="309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Исследование океана. 2-ой этап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4181296"/>
            <a:ext cx="3528392" cy="244827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1498 г. 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Васко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-да-Гама открыл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путь в Индию, огибая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фрику с востока.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1492г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1501г. Христофор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Колумб предпринял 4 плавания к берегам Америки.</a:t>
            </a:r>
            <a:r>
              <a:rPr lang="ru-RU" dirty="0"/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779912" y="4149080"/>
            <a:ext cx="5169024" cy="260715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ыло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установлено расстояние от берегов Европы до Карибского бассейна, измерены скорости Северного экваториального течения, сделаны первые промеры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глубин,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даны первые описания тропических ураганов, установлены аномалии магнитного склонения у Бермудских о-вов.</a:t>
            </a:r>
          </a:p>
        </p:txBody>
      </p:sp>
    </p:spTree>
    <p:extLst>
      <p:ext uri="{BB962C8B-B14F-4D97-AF65-F5344CB8AC3E}">
        <p14:creationId xmlns:p14="http://schemas.microsoft.com/office/powerpoint/2010/main" val="8914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212" y="829772"/>
            <a:ext cx="4536504" cy="31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978" y="817796"/>
            <a:ext cx="3333750" cy="318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44" y="836712"/>
            <a:ext cx="2963465" cy="3142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0564" y="806192"/>
            <a:ext cx="8784977" cy="570754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О.С. Макаров                 «Челленджер»              «Витязь»    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Особое место в исследованиях Атлантики конца XIX в. принадлежит </a:t>
            </a:r>
            <a:r>
              <a:rPr lang="ru-RU" dirty="0">
                <a:solidFill>
                  <a:schemeClr val="tx1"/>
                </a:solidFill>
              </a:rPr>
              <a:t>специализированной океанографической экспедиции Британского королевского общества на паровом корвете «Челленджер» (1872—1876). В 1886 г. корабль «Витязь» под командованием адмирала С.О. Макарова проводил исследования вод Атлантики: определялись температура, плотность, удельный вес.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730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Исследование океана. 3-ий этап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5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Происхождение океана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484784"/>
            <a:ext cx="3570801" cy="46416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223376" y="1196752"/>
            <a:ext cx="4669104" cy="56612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Атлантический   океан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  молодой. Образовался он 160 млн. лет  назад   при  распаде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Гондваны. Рельеф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его дна не так сложен, как в Тихом океане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пределах Атлантического океана выделяются простирающаяся с севера на юг мощная горная система — Срединно-Атлантический хребет,  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длинною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тысяч км при широте до 1000 км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глубоководные котловины и 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желоба.</a:t>
            </a:r>
          </a:p>
          <a:p>
            <a:pPr marL="0" lvl="0" indent="0" algn="just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Атлантическом океане известны тысячи подводных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гор,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являются вулканическими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постройками.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 севере  океана  хребет   выходит на  поверхность – это  остров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Исландия.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40" y="1196752"/>
            <a:ext cx="3995936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01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Климат океана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572000" y="1052736"/>
            <a:ext cx="4320480" cy="449768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Атлантический океан лежит во всех климатических поясах. Наибольшая часть расположена в умеренных широтах, где дуют пассаты и ветры умеренных широт. Зимой в умеренных широтах часто разыгрываются штормы.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6" y="1196752"/>
            <a:ext cx="4385593" cy="5105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077072"/>
            <a:ext cx="4176465" cy="2224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5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489</TotalTime>
  <Words>580</Words>
  <Application>Microsoft Office PowerPoint</Application>
  <PresentationFormat>Экран (4:3)</PresentationFormat>
  <Paragraphs>81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Атлантический океан</vt:lpstr>
      <vt:lpstr>Цель урока:</vt:lpstr>
      <vt:lpstr>План изучения океана:</vt:lpstr>
      <vt:lpstr>Географическое положение Атлантического океана</vt:lpstr>
      <vt:lpstr>Исследование океана. 1-ый этап</vt:lpstr>
      <vt:lpstr>Исследование океана. 2-ой этап</vt:lpstr>
      <vt:lpstr>Исследование океана. 3-ий этап</vt:lpstr>
      <vt:lpstr>Происхождение океана</vt:lpstr>
      <vt:lpstr>Климат океана</vt:lpstr>
      <vt:lpstr>Температура и соленость воды.</vt:lpstr>
      <vt:lpstr>Течения</vt:lpstr>
      <vt:lpstr>Органический мир.</vt:lpstr>
      <vt:lpstr>Презентация PowerPoint</vt:lpstr>
      <vt:lpstr>Хозяйственная деятельность.</vt:lpstr>
      <vt:lpstr>Хозяйственная деятельность.</vt:lpstr>
      <vt:lpstr>Экологические проблемы.</vt:lpstr>
      <vt:lpstr>Домашнее задание.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Атлантический океан</dc:title>
  <cp:lastModifiedBy>Admin</cp:lastModifiedBy>
  <cp:revision>29</cp:revision>
  <dcterms:modified xsi:type="dcterms:W3CDTF">2014-08-18T04:30:25Z</dcterms:modified>
</cp:coreProperties>
</file>