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421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EE2FDB-E833-4C8E-B087-80967948C22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71E59-A78E-4B02-893A-A384FFDD187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8D0E14-981D-4280-9823-F319B487FBB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0DABAD-659F-4D49-9111-F6C9C561ED9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7114C5-268E-4F17-B9CA-AF6137CB16E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81B8BC-1CCB-49D8-8D2A-BACCFD89363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65C18C-5D03-4B54-8AD9-4B111A1D3DB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C41823-EFA8-4E4E-A0B8-E88446E4166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93D7FF-2B6D-4B3F-AE5D-B89D84DFFD5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828A40-477F-4006-B44A-B9269C60B29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27F139-12CC-4184-8E94-752E2EAF683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/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</a:defRPr>
            </a:lvl1pPr>
          </a:lstStyle>
          <a:p>
            <a:fld id="{4172AC04-98D0-4F46-8CBB-841EE92F9ACC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edg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4348" y="357166"/>
            <a:ext cx="7772400" cy="1655762"/>
          </a:xfrm>
        </p:spPr>
        <p:txBody>
          <a:bodyPr/>
          <a:lstStyle/>
          <a:p>
            <a:r>
              <a:rPr lang="ru-RU" sz="9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РЕПТИЛИИ</a:t>
            </a:r>
          </a:p>
        </p:txBody>
      </p:sp>
      <p:pic>
        <p:nvPicPr>
          <p:cNvPr id="5" name="Picture 4" descr="хамелеон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643182"/>
            <a:ext cx="3812456" cy="2857520"/>
          </a:xfrm>
          <a:prstGeom prst="rect">
            <a:avLst/>
          </a:prstGeom>
          <a:noFill/>
        </p:spPr>
      </p:pic>
      <p:pic>
        <p:nvPicPr>
          <p:cNvPr id="6" name="Picture 4" descr="гремучая змея2"/>
          <p:cNvPicPr>
            <a:picLocks noChangeAspect="1" noChangeArrowheads="1"/>
          </p:cNvPicPr>
          <p:nvPr/>
        </p:nvPicPr>
        <p:blipFill>
          <a:blip r:embed="rId3" cstate="print"/>
          <a:srcRect l="11122"/>
          <a:stretch>
            <a:fillRect/>
          </a:stretch>
        </p:blipFill>
        <p:spPr bwMode="auto">
          <a:xfrm>
            <a:off x="5143504" y="2643182"/>
            <a:ext cx="3786214" cy="2841633"/>
          </a:xfrm>
          <a:prstGeom prst="rect">
            <a:avLst/>
          </a:prstGeom>
          <a:noFill/>
        </p:spPr>
      </p:pic>
      <p:sp>
        <p:nvSpPr>
          <p:cNvPr id="7" name="Багетная рамка 6"/>
          <p:cNvSpPr/>
          <p:nvPr/>
        </p:nvSpPr>
        <p:spPr bwMode="auto">
          <a:xfrm>
            <a:off x="3643306" y="6357958"/>
            <a:ext cx="2357454" cy="500042"/>
          </a:xfrm>
          <a:prstGeom prst="bevel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Prezentacii.com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88913"/>
            <a:ext cx="9144000" cy="5616575"/>
          </a:xfrm>
        </p:spPr>
        <p:txBody>
          <a:bodyPr/>
          <a:lstStyle/>
          <a:p>
            <a:r>
              <a:rPr lang="ru-RU"/>
              <a:t>Научное название этой гигантской ящерицы — Psammosaurus. В переводе на русский язык это звучит как «песчаный ящер». Но чаще ее называют по-другому. Как?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серый варан1"/>
          <p:cNvPicPr>
            <a:picLocks noChangeAspect="1" noChangeArrowheads="1"/>
          </p:cNvPicPr>
          <p:nvPr/>
        </p:nvPicPr>
        <p:blipFill>
          <a:blip r:embed="rId2" cstate="print"/>
          <a:srcRect t="2675" b="260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33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0" y="5949950"/>
            <a:ext cx="6337300" cy="908050"/>
          </a:xfrm>
        </p:spPr>
        <p:txBody>
          <a:bodyPr/>
          <a:lstStyle/>
          <a:p>
            <a:r>
              <a:rPr lang="ru-RU" sz="6000" b="1">
                <a:solidFill>
                  <a:srgbClr val="DC4218"/>
                </a:solidFill>
              </a:rPr>
              <a:t>Серый варан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88913"/>
            <a:ext cx="9144000" cy="5616575"/>
          </a:xfrm>
        </p:spPr>
        <p:txBody>
          <a:bodyPr/>
          <a:lstStyle/>
          <a:p>
            <a:r>
              <a:rPr lang="ru-RU"/>
              <a:t>С помощью погремушки, состоящей из сухих роговых чешуек на конце хвоста, эта змея предупреждает врагов о своем приближении.</a:t>
            </a:r>
          </a:p>
        </p:txBody>
      </p:sp>
    </p:spTree>
  </p:cSld>
  <p:clrMapOvr>
    <a:masterClrMapping/>
  </p:clrMapOvr>
  <p:transition>
    <p:wedg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гремучая змея2"/>
          <p:cNvPicPr>
            <a:picLocks noChangeAspect="1" noChangeArrowheads="1"/>
          </p:cNvPicPr>
          <p:nvPr/>
        </p:nvPicPr>
        <p:blipFill>
          <a:blip r:embed="rId2" cstate="print"/>
          <a:srcRect l="11122"/>
          <a:stretch>
            <a:fillRect/>
          </a:stretch>
        </p:blipFill>
        <p:spPr bwMode="auto">
          <a:xfrm>
            <a:off x="0" y="-4763"/>
            <a:ext cx="9144000" cy="6862763"/>
          </a:xfrm>
          <a:prstGeom prst="rect">
            <a:avLst/>
          </a:prstGeom>
          <a:noFill/>
        </p:spPr>
      </p:pic>
      <p:sp>
        <p:nvSpPr>
          <p:cNvPr id="1638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55650" y="5876925"/>
            <a:ext cx="6337300" cy="908050"/>
          </a:xfrm>
        </p:spPr>
        <p:txBody>
          <a:bodyPr/>
          <a:lstStyle/>
          <a:p>
            <a:r>
              <a:rPr lang="ru-RU" sz="6000" b="1">
                <a:solidFill>
                  <a:srgbClr val="DC4218"/>
                </a:solidFill>
              </a:rPr>
              <a:t>Гремучая змея</a:t>
            </a:r>
          </a:p>
        </p:txBody>
      </p:sp>
    </p:spTree>
  </p:cSld>
  <p:clrMapOvr>
    <a:masterClrMapping/>
  </p:clrMapOvr>
  <p:transition>
    <p:wedg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88913"/>
            <a:ext cx="9144000" cy="5616575"/>
          </a:xfrm>
        </p:spPr>
        <p:txBody>
          <a:bodyPr/>
          <a:lstStyle/>
          <a:p>
            <a:r>
              <a:rPr lang="ru-RU"/>
              <a:t>Эта ящерица, обитающая на островах Новой Зеландии, имеет так называемый третий глаз, с помощью которого она способна различать уровень освещенности. </a:t>
            </a:r>
          </a:p>
        </p:txBody>
      </p:sp>
    </p:spTree>
  </p:cSld>
  <p:clrMapOvr>
    <a:masterClrMapping/>
  </p:clrMapOvr>
  <p:transition>
    <p:wedg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гаттер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00" y="9525"/>
            <a:ext cx="9117013" cy="6838950"/>
          </a:xfrm>
          <a:prstGeom prst="rect">
            <a:avLst/>
          </a:prstGeom>
          <a:noFill/>
        </p:spPr>
      </p:pic>
      <p:sp>
        <p:nvSpPr>
          <p:cNvPr id="1843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067175" y="5805488"/>
            <a:ext cx="4897438" cy="908050"/>
          </a:xfrm>
        </p:spPr>
        <p:txBody>
          <a:bodyPr/>
          <a:lstStyle/>
          <a:p>
            <a:r>
              <a:rPr lang="ru-RU" sz="6000" b="1">
                <a:solidFill>
                  <a:srgbClr val="DC4218"/>
                </a:solidFill>
              </a:rPr>
              <a:t>Гаттерия</a:t>
            </a:r>
            <a:endParaRPr lang="ru-RU" sz="6000" b="1"/>
          </a:p>
        </p:txBody>
      </p:sp>
    </p:spTree>
  </p:cSld>
  <p:clrMapOvr>
    <a:masterClrMapping/>
  </p:clrMapOvr>
  <p:transition>
    <p:wedg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88913"/>
            <a:ext cx="9144000" cy="5616575"/>
          </a:xfrm>
        </p:spPr>
        <p:txBody>
          <a:bodyPr/>
          <a:lstStyle/>
          <a:p>
            <a:r>
              <a:rPr lang="ru-RU"/>
              <a:t>Это небольшая змея семейства ужовых, населяющая сухие леса и солнечные участки, которую по неведению считают ядовитой и уничтожают.</a:t>
            </a:r>
          </a:p>
        </p:txBody>
      </p:sp>
    </p:spTree>
  </p:cSld>
  <p:clrMapOvr>
    <a:masterClrMapping/>
  </p:clrMapOvr>
  <p:transition>
    <p:wedg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медянка"/>
          <p:cNvPicPr>
            <a:picLocks noChangeAspect="1" noChangeArrowheads="1"/>
          </p:cNvPicPr>
          <p:nvPr/>
        </p:nvPicPr>
        <p:blipFill>
          <a:blip r:embed="rId2" cstate="print"/>
          <a:srcRect r="4160"/>
          <a:stretch>
            <a:fillRect/>
          </a:stretch>
        </p:blipFill>
        <p:spPr bwMode="auto">
          <a:xfrm>
            <a:off x="0" y="-15875"/>
            <a:ext cx="9144000" cy="6873875"/>
          </a:xfrm>
          <a:prstGeom prst="rect">
            <a:avLst/>
          </a:prstGeom>
          <a:noFill/>
        </p:spPr>
      </p:pic>
      <p:sp>
        <p:nvSpPr>
          <p:cNvPr id="204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0" y="5876925"/>
            <a:ext cx="4897438" cy="908050"/>
          </a:xfrm>
        </p:spPr>
        <p:txBody>
          <a:bodyPr/>
          <a:lstStyle/>
          <a:p>
            <a:r>
              <a:rPr lang="ru-RU" sz="6000" b="1">
                <a:solidFill>
                  <a:srgbClr val="DC4218"/>
                </a:solidFill>
              </a:rPr>
              <a:t>Медянка</a:t>
            </a:r>
          </a:p>
        </p:txBody>
      </p:sp>
    </p:spTree>
  </p:cSld>
  <p:clrMapOvr>
    <a:masterClrMapping/>
  </p:clrMapOvr>
  <p:transition>
    <p:wedg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88913"/>
            <a:ext cx="9144000" cy="5616575"/>
          </a:xfrm>
        </p:spPr>
        <p:txBody>
          <a:bodyPr/>
          <a:lstStyle/>
          <a:p>
            <a:r>
              <a:rPr lang="ru-RU"/>
              <a:t>Смертельно ядовитая змея из семейства настоящих гадюк, ее яд широко применяют при изготовлении лечебных препаратов.</a:t>
            </a:r>
          </a:p>
        </p:txBody>
      </p:sp>
    </p:spTree>
  </p:cSld>
  <p:clrMapOvr>
    <a:masterClrMapping/>
  </p:clrMapOvr>
  <p:transition>
    <p:wedg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гюрз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113"/>
            <a:ext cx="9144000" cy="6846887"/>
          </a:xfrm>
          <a:prstGeom prst="rect">
            <a:avLst/>
          </a:prstGeom>
          <a:noFill/>
        </p:spPr>
      </p:pic>
      <p:sp>
        <p:nvSpPr>
          <p:cNvPr id="2253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246563" y="5949950"/>
            <a:ext cx="4897437" cy="908050"/>
          </a:xfrm>
        </p:spPr>
        <p:txBody>
          <a:bodyPr/>
          <a:lstStyle/>
          <a:p>
            <a:r>
              <a:rPr lang="ru-RU" sz="6000" b="1">
                <a:solidFill>
                  <a:srgbClr val="DC4218"/>
                </a:solidFill>
              </a:rPr>
              <a:t>Гюрза</a:t>
            </a:r>
          </a:p>
        </p:txBody>
      </p:sp>
    </p:spTree>
  </p:cSld>
  <p:clrMapOvr>
    <a:masterClrMapping/>
  </p:clrMapOvr>
  <p:transition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88913"/>
            <a:ext cx="9144000" cy="5616575"/>
          </a:xfrm>
        </p:spPr>
        <p:txBody>
          <a:bodyPr/>
          <a:lstStyle/>
          <a:p>
            <a:r>
              <a:rPr lang="ru-RU"/>
              <a:t>Из всех известных долгожителей эти гигантские пресмыкающиеся чуть ли не самые древние.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Слоновая черепаха5"/>
          <p:cNvPicPr>
            <a:picLocks noChangeAspect="1" noChangeArrowheads="1"/>
          </p:cNvPicPr>
          <p:nvPr/>
        </p:nvPicPr>
        <p:blipFill>
          <a:blip r:embed="rId2" cstate="print"/>
          <a:srcRect r="2686"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</p:spPr>
      </p:pic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9388" y="5805488"/>
            <a:ext cx="8137525" cy="908050"/>
          </a:xfrm>
        </p:spPr>
        <p:txBody>
          <a:bodyPr/>
          <a:lstStyle/>
          <a:p>
            <a:r>
              <a:rPr lang="ru-RU" sz="6000" b="1">
                <a:solidFill>
                  <a:schemeClr val="hlink"/>
                </a:solidFill>
              </a:rPr>
              <a:t>Слоновые черепахи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88913"/>
            <a:ext cx="9144000" cy="5616575"/>
          </a:xfrm>
        </p:spPr>
        <p:txBody>
          <a:bodyPr/>
          <a:lstStyle/>
          <a:p>
            <a:r>
              <a:rPr lang="ru-RU"/>
              <a:t>В зеленой траве — он зеленый, в высохшей и пожелтевшей — желтый. На стволе дерева имеет цвет коры и листьев.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хамелеон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13" y="12700"/>
            <a:ext cx="9132887" cy="6845300"/>
          </a:xfrm>
          <a:prstGeom prst="rect">
            <a:avLst/>
          </a:prstGeom>
          <a:noFill/>
        </p:spPr>
      </p:pic>
      <p:sp>
        <p:nvSpPr>
          <p:cNvPr id="81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79388" y="5805488"/>
            <a:ext cx="5257800" cy="908050"/>
          </a:xfrm>
        </p:spPr>
        <p:txBody>
          <a:bodyPr/>
          <a:lstStyle/>
          <a:p>
            <a:r>
              <a:rPr lang="ru-RU" sz="6000" b="1">
                <a:solidFill>
                  <a:schemeClr val="hlink"/>
                </a:solidFill>
              </a:rPr>
              <a:t>Хамелеон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88913"/>
            <a:ext cx="9144000" cy="5616575"/>
          </a:xfrm>
        </p:spPr>
        <p:txBody>
          <a:bodyPr/>
          <a:lstStyle/>
          <a:p>
            <a:r>
              <a:rPr lang="ru-RU" sz="4000"/>
              <a:t>Эта небольшая пустынная ящерица отличается широкой круглой головой и большими кожными бахромчатыми выростами, расположенными в углах рта. Увидев врага, она принимает оборонительную позу: широко раскрывает рот и раздвигает выросты — своеобразные «уши», которые наливаются кровью.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ушастая круглоголовка"/>
          <p:cNvPicPr>
            <a:picLocks noChangeAspect="1" noChangeArrowheads="1"/>
          </p:cNvPicPr>
          <p:nvPr/>
        </p:nvPicPr>
        <p:blipFill>
          <a:blip r:embed="rId2" cstate="print"/>
          <a:srcRect l="2562" r="2545"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</p:spPr>
      </p:pic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0" y="5949950"/>
            <a:ext cx="9144000" cy="908050"/>
          </a:xfrm>
        </p:spPr>
        <p:txBody>
          <a:bodyPr/>
          <a:lstStyle/>
          <a:p>
            <a:r>
              <a:rPr lang="ru-RU" sz="6000" b="1">
                <a:solidFill>
                  <a:srgbClr val="DC4218"/>
                </a:solidFill>
              </a:rPr>
              <a:t>Ушастая круглоголовка</a:t>
            </a:r>
            <a:endParaRPr lang="ru-RU" sz="600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88913"/>
            <a:ext cx="9144000" cy="5616575"/>
          </a:xfrm>
        </p:spPr>
        <p:txBody>
          <a:bodyPr/>
          <a:lstStyle/>
          <a:p>
            <a:r>
              <a:rPr lang="ru-RU"/>
              <a:t>Рисунок на голове — отличительный знак этой змеи. Она является одной из самых ядовитых и опасных змей Средней Азии. Еще ее называют крестовкой.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эфа1"/>
          <p:cNvPicPr>
            <a:picLocks noChangeAspect="1" noChangeArrowheads="1"/>
          </p:cNvPicPr>
          <p:nvPr/>
        </p:nvPicPr>
        <p:blipFill>
          <a:blip r:embed="rId2" cstate="print"/>
          <a:srcRect l="6657" r="4597"/>
          <a:stretch>
            <a:fillRect/>
          </a:stretch>
        </p:blipFill>
        <p:spPr bwMode="auto">
          <a:xfrm>
            <a:off x="0" y="-7938"/>
            <a:ext cx="9144000" cy="6865938"/>
          </a:xfrm>
          <a:prstGeom prst="rect">
            <a:avLst/>
          </a:prstGeom>
          <a:noFill/>
        </p:spPr>
      </p:pic>
      <p:sp>
        <p:nvSpPr>
          <p:cNvPr id="1229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0" y="5589588"/>
            <a:ext cx="6337300" cy="908050"/>
          </a:xfrm>
        </p:spPr>
        <p:txBody>
          <a:bodyPr/>
          <a:lstStyle/>
          <a:p>
            <a:r>
              <a:rPr lang="ru-RU" sz="6000" b="1">
                <a:solidFill>
                  <a:srgbClr val="DC4218"/>
                </a:solidFill>
              </a:rPr>
              <a:t>Песчаная эфа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0">
      <a:dk1>
        <a:srgbClr val="777777"/>
      </a:dk1>
      <a:lt1>
        <a:srgbClr val="FFFFFF"/>
      </a:lt1>
      <a:dk2>
        <a:srgbClr val="686B5D"/>
      </a:dk2>
      <a:lt2>
        <a:srgbClr val="D1D1CB"/>
      </a:lt2>
      <a:accent1>
        <a:srgbClr val="909082"/>
      </a:accent1>
      <a:accent2>
        <a:srgbClr val="809EA8"/>
      </a:accent2>
      <a:accent3>
        <a:srgbClr val="B9BAB6"/>
      </a:accent3>
      <a:accent4>
        <a:srgbClr val="DADADA"/>
      </a:accent4>
      <a:accent5>
        <a:srgbClr val="C6C6C1"/>
      </a:accent5>
      <a:accent6>
        <a:srgbClr val="738F98"/>
      </a:accent6>
      <a:hlink>
        <a:srgbClr val="FFCC66"/>
      </a:hlink>
      <a:folHlink>
        <a:srgbClr val="E9DCB9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231</Words>
  <Application>Microsoft Office PowerPoint</Application>
  <PresentationFormat>Экран (4:3)</PresentationFormat>
  <Paragraphs>20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Arial</vt:lpstr>
      <vt:lpstr>Оформление по умолчанию</vt:lpstr>
      <vt:lpstr>РЕПТИЛИИ</vt:lpstr>
      <vt:lpstr>Из всех известных долгожителей эти гигантские пресмыкающиеся чуть ли не самые древние. </vt:lpstr>
      <vt:lpstr>Слоновые черепахи</vt:lpstr>
      <vt:lpstr>В зеленой траве — он зеленый, в высохшей и пожелтевшей — желтый. На стволе дерева имеет цвет коры и листьев.</vt:lpstr>
      <vt:lpstr>Хамелеон</vt:lpstr>
      <vt:lpstr>Эта небольшая пустынная ящерица отличается широкой круглой головой и большими кожными бахромчатыми выростами, расположенными в углах рта. Увидев врага, она принимает оборонительную позу: широко раскрывает рот и раздвигает выросты — своеобразные «уши», которые наливаются кровью. </vt:lpstr>
      <vt:lpstr>Ушастая круглоголовка</vt:lpstr>
      <vt:lpstr>Рисунок на голове — отличительный знак этой змеи. Она является одной из самых ядовитых и опасных змей Средней Азии. Еще ее называют крестовкой.</vt:lpstr>
      <vt:lpstr>Песчаная эфа</vt:lpstr>
      <vt:lpstr>Научное название этой гигантской ящерицы — Psammosaurus. В переводе на русский язык это звучит как «песчаный ящер». Но чаще ее называют по-другому. Как?</vt:lpstr>
      <vt:lpstr>Серый варан</vt:lpstr>
      <vt:lpstr>С помощью погремушки, состоящей из сухих роговых чешуек на конце хвоста, эта змея предупреждает врагов о своем приближении.</vt:lpstr>
      <vt:lpstr>Гремучая змея</vt:lpstr>
      <vt:lpstr>Эта ящерица, обитающая на островах Новой Зеландии, имеет так называемый третий глаз, с помощью которого она способна различать уровень освещенности. </vt:lpstr>
      <vt:lpstr>Гаттерия</vt:lpstr>
      <vt:lpstr>Это небольшая змея семейства ужовых, населяющая сухие леса и солнечные участки, которую по неведению считают ядовитой и уничтожают.</vt:lpstr>
      <vt:lpstr>Медянка</vt:lpstr>
      <vt:lpstr>Смертельно ядовитая змея из семейства настоящих гадюк, ее яд широко применяют при изготовлении лечебных препаратов.</vt:lpstr>
      <vt:lpstr>Гюрза</vt:lpstr>
    </vt:vector>
  </TitlesOfParts>
  <Company>ПС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РЕПТИЛИИ</dc:title>
  <dc:creator>Мерзлов</dc:creator>
  <cp:lastModifiedBy>Admin</cp:lastModifiedBy>
  <cp:revision>11</cp:revision>
  <dcterms:created xsi:type="dcterms:W3CDTF">2010-05-18T16:50:55Z</dcterms:created>
  <dcterms:modified xsi:type="dcterms:W3CDTF">2011-12-21T16:11:57Z</dcterms:modified>
</cp:coreProperties>
</file>