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B5F3-5F00-4C01-A050-4DDAEB05C642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E98A-B672-484F-B48D-FD683A85FB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B5F3-5F00-4C01-A050-4DDAEB05C642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E98A-B672-484F-B48D-FD683A85FB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B5F3-5F00-4C01-A050-4DDAEB05C642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E98A-B672-484F-B48D-FD683A85FB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B5F3-5F00-4C01-A050-4DDAEB05C642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E98A-B672-484F-B48D-FD683A85FB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B5F3-5F00-4C01-A050-4DDAEB05C642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E98A-B672-484F-B48D-FD683A85FB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B5F3-5F00-4C01-A050-4DDAEB05C642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E98A-B672-484F-B48D-FD683A85FB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B5F3-5F00-4C01-A050-4DDAEB05C642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E98A-B672-484F-B48D-FD683A85FB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B5F3-5F00-4C01-A050-4DDAEB05C642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E98A-B672-484F-B48D-FD683A85FB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B5F3-5F00-4C01-A050-4DDAEB05C642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E98A-B672-484F-B48D-FD683A85FB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B5F3-5F00-4C01-A050-4DDAEB05C642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E98A-B672-484F-B48D-FD683A85FB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B5F3-5F00-4C01-A050-4DDAEB05C642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BE98A-B672-484F-B48D-FD683A85FB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2B5F3-5F00-4C01-A050-4DDAEB05C642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BE98A-B672-484F-B48D-FD683A85FB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лягушонок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>
                <a:solidFill>
                  <a:schemeClr val="tx1"/>
                </a:solidFill>
              </a:rPr>
              <a:t>Урок 2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www.babylessons.ru/wp-content/uploads/2009/08/4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928670"/>
            <a:ext cx="4626201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4.bp.blogspot.com/_1gIYe3FbmBM/TTVQswl0imI/AAAAAAAABpE/JIOzbu9ZSpA/s1600/frog.jpg"/>
          <p:cNvPicPr>
            <a:picLocks noChangeAspect="1" noChangeArrowheads="1"/>
          </p:cNvPicPr>
          <p:nvPr/>
        </p:nvPicPr>
        <p:blipFill>
          <a:blip r:embed="rId2"/>
          <a:srcRect l="50625" t="7958" r="6249" b="13909"/>
          <a:stretch>
            <a:fillRect/>
          </a:stretch>
        </p:blipFill>
        <p:spPr bwMode="auto">
          <a:xfrm>
            <a:off x="2428860" y="642918"/>
            <a:ext cx="4071966" cy="5214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static.diary.ru/userdir/1/5/2/2/1522324/498199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85728"/>
            <a:ext cx="5929354" cy="59589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Oct110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215370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player.myshared.ru/723148/data/images/img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290"/>
            <a:ext cx="7000924" cy="59959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player.myshared.ru/723148/data/images/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7856143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player.myshared.ru/723148/data/images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71546"/>
            <a:ext cx="8203061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player.myshared.ru/723148/data/images/img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7901681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player.myshared.ru/723148/data/images/img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642918"/>
            <a:ext cx="6855200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player.myshared.ru/723148/data/images/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571480"/>
            <a:ext cx="6808021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</Words>
  <Application>Microsoft Office PowerPoint</Application>
  <PresentationFormat>Экран (4:3)</PresentationFormat>
  <Paragraphs>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лягушонок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лягушонок</dc:title>
  <dc:creator>Александра</dc:creator>
  <cp:lastModifiedBy>Александра</cp:lastModifiedBy>
  <cp:revision>4</cp:revision>
  <dcterms:created xsi:type="dcterms:W3CDTF">2014-09-07T14:17:50Z</dcterms:created>
  <dcterms:modified xsi:type="dcterms:W3CDTF">2014-09-07T14:48:45Z</dcterms:modified>
</cp:coreProperties>
</file>