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notesSlides/notesSlide7.xml" ContentType="application/vnd.openxmlformats-officedocument.presentationml.notesSlid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4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4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5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Default Extension="gif" ContentType="image/gif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5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notesSlides/notesSlide1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s/slide24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Default Extension="wav" ContentType="audio/wav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4.xml" ContentType="application/vnd.openxmlformats-officedocument.them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15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80" r:id="rId11"/>
    <p:sldMasterId id="2147483792" r:id="rId12"/>
    <p:sldMasterId id="2147483804" r:id="rId13"/>
    <p:sldMasterId id="2147483832" r:id="rId14"/>
  </p:sldMasterIdLst>
  <p:notesMasterIdLst>
    <p:notesMasterId r:id="rId41"/>
  </p:notesMasterIdLst>
  <p:sldIdLst>
    <p:sldId id="258" r:id="rId15"/>
    <p:sldId id="298" r:id="rId16"/>
    <p:sldId id="262" r:id="rId17"/>
    <p:sldId id="263" r:id="rId18"/>
    <p:sldId id="264" r:id="rId19"/>
    <p:sldId id="283" r:id="rId20"/>
    <p:sldId id="284" r:id="rId21"/>
    <p:sldId id="265" r:id="rId22"/>
    <p:sldId id="289" r:id="rId23"/>
    <p:sldId id="266" r:id="rId24"/>
    <p:sldId id="296" r:id="rId25"/>
    <p:sldId id="297" r:id="rId26"/>
    <p:sldId id="287" r:id="rId27"/>
    <p:sldId id="273" r:id="rId28"/>
    <p:sldId id="285" r:id="rId29"/>
    <p:sldId id="276" r:id="rId30"/>
    <p:sldId id="277" r:id="rId31"/>
    <p:sldId id="274" r:id="rId32"/>
    <p:sldId id="275" r:id="rId33"/>
    <p:sldId id="279" r:id="rId34"/>
    <p:sldId id="278" r:id="rId35"/>
    <p:sldId id="280" r:id="rId36"/>
    <p:sldId id="281" r:id="rId37"/>
    <p:sldId id="282" r:id="rId38"/>
    <p:sldId id="301" r:id="rId39"/>
    <p:sldId id="288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19" autoAdjust="0"/>
    <p:restoredTop sz="94660"/>
  </p:normalViewPr>
  <p:slideViewPr>
    <p:cSldViewPr>
      <p:cViewPr>
        <p:scale>
          <a:sx n="50" d="100"/>
          <a:sy n="50" d="100"/>
        </p:scale>
        <p:origin x="-1902" y="-5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D10EB1-BEEE-49EF-ABED-F3F59A8CC551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AD2583-D09D-420D-9ED8-F894C48C1C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2346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2F30D-1783-4DB5-A4B4-14CA934C9027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2F30D-1783-4DB5-A4B4-14CA934C9027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2F30D-1783-4DB5-A4B4-14CA934C9027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2F30D-1783-4DB5-A4B4-14CA934C9027}" type="slidenum">
              <a:rPr lang="ru-RU" smtClean="0">
                <a:solidFill>
                  <a:prstClr val="black"/>
                </a:solidFill>
              </a:rPr>
              <a:pPr/>
              <a:t>21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2F30D-1783-4DB5-A4B4-14CA934C9027}" type="slidenum">
              <a:rPr lang="ru-RU" smtClean="0">
                <a:solidFill>
                  <a:prstClr val="black"/>
                </a:solidFill>
              </a:rPr>
              <a:pPr/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2F30D-1783-4DB5-A4B4-14CA934C9027}" type="slidenum">
              <a:rPr lang="ru-RU" smtClean="0">
                <a:solidFill>
                  <a:prstClr val="black"/>
                </a:solidFill>
              </a:rPr>
              <a:pPr/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2F30D-1783-4DB5-A4B4-14CA934C9027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0080B-8F6C-44CD-BD2D-8A9A616CE4AC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6D56-A549-41E3-9440-84859354CE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0080B-8F6C-44CD-BD2D-8A9A616CE4AC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6D56-A549-41E3-9440-84859354C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849447"/>
      </p:ext>
    </p:extLst>
  </p:cSld>
  <p:clrMapOvr>
    <a:masterClrMapping/>
  </p:clrMapOvr>
  <p:transition>
    <p:split orient="vert"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625963"/>
      </p:ext>
    </p:extLst>
  </p:cSld>
  <p:clrMapOvr>
    <a:masterClrMapping/>
  </p:clrMapOvr>
  <p:transition>
    <p:split orient="vert"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0957683"/>
      </p:ext>
    </p:extLst>
  </p:cSld>
  <p:clrMapOvr>
    <a:masterClrMapping/>
  </p:clrMapOvr>
  <p:transition>
    <p:split orient="vert"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5464887"/>
      </p:ext>
    </p:extLst>
  </p:cSld>
  <p:clrMapOvr>
    <a:masterClrMapping/>
  </p:clrMapOvr>
  <p:transition>
    <p:split orient="vert"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9995531"/>
      </p:ext>
    </p:extLst>
  </p:cSld>
  <p:clrMapOvr>
    <a:masterClrMapping/>
  </p:clrMapOvr>
  <p:transition>
    <p:split orient="vert"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5861592"/>
      </p:ext>
    </p:extLst>
  </p:cSld>
  <p:clrMapOvr>
    <a:masterClrMapping/>
  </p:clrMapOvr>
  <p:transition>
    <p:split orient="vert"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8683885"/>
      </p:ext>
    </p:extLst>
  </p:cSld>
  <p:clrMapOvr>
    <a:masterClrMapping/>
  </p:clrMapOvr>
  <p:transition>
    <p:split orient="vert"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9868805"/>
      </p:ext>
    </p:extLst>
  </p:cSld>
  <p:clrMapOvr>
    <a:masterClrMapping/>
  </p:clrMapOvr>
  <p:transition>
    <p:split orient="vert"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5664372"/>
      </p:ext>
    </p:extLst>
  </p:cSld>
  <p:clrMapOvr>
    <a:masterClrMapping/>
  </p:clrMapOvr>
  <p:transition>
    <p:split orient="vert"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8958391"/>
      </p:ext>
    </p:extLst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0080B-8F6C-44CD-BD2D-8A9A616CE4AC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6D56-A549-41E3-9440-84859354C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5729845"/>
      </p:ext>
    </p:extLst>
  </p:cSld>
  <p:clrMapOvr>
    <a:masterClrMapping/>
  </p:clrMapOvr>
  <p:transition>
    <p:split orient="vert"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8732435"/>
      </p:ext>
    </p:extLst>
  </p:cSld>
  <p:clrMapOvr>
    <a:masterClrMapping/>
  </p:clrMapOvr>
  <p:transition>
    <p:split orient="vert"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2466113"/>
      </p:ext>
    </p:extLst>
  </p:cSld>
  <p:clrMapOvr>
    <a:masterClrMapping/>
  </p:clrMapOvr>
  <p:transition>
    <p:split orient="vert"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3130290"/>
      </p:ext>
    </p:extLst>
  </p:cSld>
  <p:clrMapOvr>
    <a:masterClrMapping/>
  </p:clrMapOvr>
  <p:transition>
    <p:split orient="vert"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9289331"/>
      </p:ext>
    </p:extLst>
  </p:cSld>
  <p:clrMapOvr>
    <a:masterClrMapping/>
  </p:clrMapOvr>
  <p:transition>
    <p:split orient="vert"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8600735"/>
      </p:ext>
    </p:extLst>
  </p:cSld>
  <p:clrMapOvr>
    <a:masterClrMapping/>
  </p:clrMapOvr>
  <p:transition>
    <p:split orient="vert"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745648"/>
      </p:ext>
    </p:extLst>
  </p:cSld>
  <p:clrMapOvr>
    <a:masterClrMapping/>
  </p:clrMapOvr>
  <p:transition>
    <p:split orient="vert"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0890435"/>
      </p:ext>
    </p:extLst>
  </p:cSld>
  <p:clrMapOvr>
    <a:masterClrMapping/>
  </p:clrMapOvr>
  <p:transition>
    <p:split orient="vert"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4819914"/>
      </p:ext>
    </p:extLst>
  </p:cSld>
  <p:clrMapOvr>
    <a:masterClrMapping/>
  </p:clrMapOvr>
  <p:transition>
    <p:split orient="vert"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4902968"/>
      </p:ext>
    </p:extLst>
  </p:cSld>
  <p:clrMapOvr>
    <a:masterClrMapping/>
  </p:clrMapOvr>
  <p:transition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E742D-9A18-46AE-99BB-A3AE44E4B36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E0E57-49D0-4479-BC25-46EB47E4A9E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218449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0042569"/>
      </p:ext>
    </p:extLst>
  </p:cSld>
  <p:clrMapOvr>
    <a:masterClrMapping/>
  </p:clrMapOvr>
  <p:transition>
    <p:split orient="vert"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1867768"/>
      </p:ext>
    </p:extLst>
  </p:cSld>
  <p:clrMapOvr>
    <a:masterClrMapping/>
  </p:clrMapOvr>
  <p:transition>
    <p:split orient="vert"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1732881"/>
      </p:ext>
    </p:extLst>
  </p:cSld>
  <p:clrMapOvr>
    <a:masterClrMapping/>
  </p:clrMapOvr>
  <p:transition>
    <p:split orient="vert"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1358132"/>
      </p:ext>
    </p:extLst>
  </p:cSld>
  <p:clrMapOvr>
    <a:masterClrMapping/>
  </p:clrMapOvr>
  <p:transition>
    <p:split orient="vert"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5333394"/>
      </p:ext>
    </p:extLst>
  </p:cSld>
  <p:clrMapOvr>
    <a:masterClrMapping/>
  </p:clrMapOvr>
  <p:transition>
    <p:split orient="vert"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4574037"/>
      </p:ext>
    </p:extLst>
  </p:cSld>
  <p:clrMapOvr>
    <a:masterClrMapping/>
  </p:clrMapOvr>
  <p:transition>
    <p:split orient="vert"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3853554"/>
      </p:ext>
    </p:extLst>
  </p:cSld>
  <p:clrMapOvr>
    <a:masterClrMapping/>
  </p:clrMapOvr>
  <p:transition>
    <p:split orient="vert"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45396"/>
      </p:ext>
    </p:extLst>
  </p:cSld>
  <p:clrMapOvr>
    <a:masterClrMapping/>
  </p:clrMapOvr>
  <p:transition>
    <p:split orient="vert"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6803947"/>
      </p:ext>
    </p:extLst>
  </p:cSld>
  <p:clrMapOvr>
    <a:masterClrMapping/>
  </p:clrMapOvr>
  <p:transition>
    <p:split orient="vert"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1524630"/>
      </p:ext>
    </p:extLst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3EE1B-C34E-4F78-AC9F-8B5897B05E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ED11-E031-499F-9E96-10E5EF58EC0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6476017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804248"/>
      </p:ext>
    </p:extLst>
  </p:cSld>
  <p:clrMapOvr>
    <a:masterClrMapping/>
  </p:clrMapOvr>
  <p:transition>
    <p:split orient="vert"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0700850"/>
      </p:ext>
    </p:extLst>
  </p:cSld>
  <p:clrMapOvr>
    <a:masterClrMapping/>
  </p:clrMapOvr>
  <p:transition>
    <p:split orient="vert"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363098"/>
      </p:ext>
    </p:extLst>
  </p:cSld>
  <p:clrMapOvr>
    <a:masterClrMapping/>
  </p:clrMapOvr>
  <p:transition>
    <p:split orient="vert"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0996166"/>
      </p:ext>
    </p:extLst>
  </p:cSld>
  <p:clrMapOvr>
    <a:masterClrMapping/>
  </p:clrMapOvr>
  <p:transition>
    <p:split orient="vert"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</p:grpSp>
      <p:sp>
        <p:nvSpPr>
          <p:cNvPr id="25624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5625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7" name="Rectangle 2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8" name="Rectangle 2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C4673-F922-4B13-A6C5-473E1EDA82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9210000"/>
      </p:ext>
    </p:extLst>
  </p:cSld>
  <p:clrMapOvr>
    <a:masterClrMapping/>
  </p:clrMapOvr>
  <p:transition spd="slow">
    <p:wheel spokes="8"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0839B8-1664-4168-9FFB-96AE0B1FB8D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7274942"/>
      </p:ext>
    </p:extLst>
  </p:cSld>
  <p:clrMapOvr>
    <a:masterClrMapping/>
  </p:clrMapOvr>
  <p:transition spd="slow">
    <p:wheel spokes="8"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FFE3E1-DF62-4ECB-9EF1-24D6A93C62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2345138"/>
      </p:ext>
    </p:extLst>
  </p:cSld>
  <p:clrMapOvr>
    <a:masterClrMapping/>
  </p:clrMapOvr>
  <p:transition spd="slow">
    <p:wheel spokes="8"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69DD43-A69A-4F15-8DD6-B233AC5E24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1262131"/>
      </p:ext>
    </p:extLst>
  </p:cSld>
  <p:clrMapOvr>
    <a:masterClrMapping/>
  </p:clrMapOvr>
  <p:transition spd="slow">
    <p:wheel spokes="8"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B2EFCB-1947-4792-923E-84B1E5E4869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0054154"/>
      </p:ext>
    </p:extLst>
  </p:cSld>
  <p:clrMapOvr>
    <a:masterClrMapping/>
  </p:clrMapOvr>
  <p:transition spd="slow">
    <p:wheel spokes="8"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3FCA7C-9CA3-466C-ADEA-BA4318F2CD6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2002037"/>
      </p:ext>
    </p:extLst>
  </p:cSld>
  <p:clrMapOvr>
    <a:masterClrMapping/>
  </p:clrMapOvr>
  <p:transition spd="slow">
    <p:wheel spokes="8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246A1-E8BB-41B3-A6DC-948ECC6DEF4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BCF3A-089A-4DB3-AAA9-ACF59CA7DF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23643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C8FF29-ABF3-4B39-BB91-28E2F811F0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6633490"/>
      </p:ext>
    </p:extLst>
  </p:cSld>
  <p:clrMapOvr>
    <a:masterClrMapping/>
  </p:clrMapOvr>
  <p:transition spd="slow">
    <p:wheel spokes="8"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7846D-7385-4164-8F0E-9ABB846E96D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1249601"/>
      </p:ext>
    </p:extLst>
  </p:cSld>
  <p:clrMapOvr>
    <a:masterClrMapping/>
  </p:clrMapOvr>
  <p:transition spd="slow">
    <p:wheel spokes="8"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52E3C6-1D82-43D9-8C39-2575031C2F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199358"/>
      </p:ext>
    </p:extLst>
  </p:cSld>
  <p:clrMapOvr>
    <a:masterClrMapping/>
  </p:clrMapOvr>
  <p:transition spd="slow">
    <p:wheel spokes="8"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1ACD8-8875-42E9-AC3A-B4E55EEDACF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528313"/>
      </p:ext>
    </p:extLst>
  </p:cSld>
  <p:clrMapOvr>
    <a:masterClrMapping/>
  </p:clrMapOvr>
  <p:transition spd="slow">
    <p:wheel spokes="8"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F955DC-58D8-4D3F-8D3E-99D346E824B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6446613"/>
      </p:ext>
    </p:extLst>
  </p:cSld>
  <p:clrMapOvr>
    <a:masterClrMapping/>
  </p:clrMapOvr>
  <p:transition spd="slow">
    <p:wheel spokes="8"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8CD56-B841-4ED5-B5E2-81946B60358F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8848102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5A1F75-E61F-49BD-ACCA-0256680D52F4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068565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641FF-7359-41FE-AEB8-7249EE5CFA7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1526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C0EF4-E94D-4E86-913B-33602198AE5E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2018020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DEA6CF-AD7F-4034-9950-FF5F0972F13F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18573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DC2B4-6A8B-4A15-9F18-6294C1207D3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80738-85C8-4BD8-9290-FF9A845AB8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023947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EDAA2-BDDE-4F1D-9CA6-5C6CD0503286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6680024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CE80B8-B7CD-45B6-B872-5BD064148E7D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2982342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A9924-585F-4515-BC3A-564FB35CFE19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6091273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B26381-B1EB-4E3F-9922-A86C4C567CE5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6123057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34723C-632E-41B4-A57A-14EA1FEC1BAE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4873275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6D70FA-957A-4FCA-9C65-396F1804C779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2811894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4E0D6-F708-472F-B29C-3F04AFD95CBE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229098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5F92CE-F24E-41B0-A13A-1A6D950249AD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5256271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373007-D7C0-4917-AAF3-C7DDB41A6730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063402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8FCECE-79C2-4C3C-8AA3-D25196BAC9E5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6082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B4C12-F535-4A86-ABE8-2D8CC25AE0E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FC0E1-746F-433A-897A-7592C786F39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87371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AA975-B7C9-4F64-BC50-6CC8B34051D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F77D0-E9BD-4CE2-8E34-6904BBE8DFA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78019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AE604-9866-43AA-911F-B4C426B5758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9AF6F-0231-409C-8E99-E1FE11AC7B0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47381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5C5B6-B9FB-421E-AC64-C1038493A46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FC26A-A9D7-4313-9EE2-3394948DD52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450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0080B-8F6C-44CD-BD2D-8A9A616CE4AC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6D56-A549-41E3-9440-84859354C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74686-EC3C-483C-A8EC-8991B470F82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AC390-C00A-4301-8A7E-D1EDD8E0525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5514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F6AFF-76FB-437D-A327-9A2FC3AC614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F0D3E-508D-4151-911A-D47725E8574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46513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EFBDA-59B8-46D1-ACE1-12E414049DF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2A672-9090-47D8-99B8-73E70476E1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31359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641FF-7359-41FE-AEB8-7249EE5CFA7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24710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6837560"/>
      </p:ext>
    </p:extLst>
  </p:cSld>
  <p:clrMapOvr>
    <a:masterClrMapping/>
  </p:clrMapOvr>
  <p:transition>
    <p:split orient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7625467"/>
      </p:ext>
    </p:extLst>
  </p:cSld>
  <p:clrMapOvr>
    <a:masterClrMapping/>
  </p:clrMapOvr>
  <p:transition>
    <p:split orient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1588799"/>
      </p:ext>
    </p:extLst>
  </p:cSld>
  <p:clrMapOvr>
    <a:masterClrMapping/>
  </p:clrMapOvr>
  <p:transition>
    <p:split orient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3688539"/>
      </p:ext>
    </p:extLst>
  </p:cSld>
  <p:clrMapOvr>
    <a:masterClrMapping/>
  </p:clrMapOvr>
  <p:transition>
    <p:split orient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4410085"/>
      </p:ext>
    </p:extLst>
  </p:cSld>
  <p:clrMapOvr>
    <a:masterClrMapping/>
  </p:clrMapOvr>
  <p:transition>
    <p:split orient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4114927"/>
      </p:ext>
    </p:extLst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0080B-8F6C-44CD-BD2D-8A9A616CE4AC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6D56-A549-41E3-9440-84859354CE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0563065"/>
      </p:ext>
    </p:extLst>
  </p:cSld>
  <p:clrMapOvr>
    <a:masterClrMapping/>
  </p:clrMapOvr>
  <p:transition>
    <p:split orient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0398631"/>
      </p:ext>
    </p:extLst>
  </p:cSld>
  <p:clrMapOvr>
    <a:masterClrMapping/>
  </p:clrMapOvr>
  <p:transition>
    <p:split orient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4285713"/>
      </p:ext>
    </p:extLst>
  </p:cSld>
  <p:clrMapOvr>
    <a:masterClrMapping/>
  </p:clrMapOvr>
  <p:transition>
    <p:split orient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6302703"/>
      </p:ext>
    </p:extLst>
  </p:cSld>
  <p:clrMapOvr>
    <a:masterClrMapping/>
  </p:clrMapOvr>
  <p:transition>
    <p:split orient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4645185"/>
      </p:ext>
    </p:extLst>
  </p:cSld>
  <p:clrMapOvr>
    <a:masterClrMapping/>
  </p:clrMapOvr>
  <p:transition>
    <p:split orient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9442085"/>
      </p:ext>
    </p:extLst>
  </p:cSld>
  <p:clrMapOvr>
    <a:masterClrMapping/>
  </p:clrMapOvr>
  <p:transition>
    <p:split orient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4304208"/>
      </p:ext>
    </p:extLst>
  </p:cSld>
  <p:clrMapOvr>
    <a:masterClrMapping/>
  </p:clrMapOvr>
  <p:transition>
    <p:split orient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6188865"/>
      </p:ext>
    </p:extLst>
  </p:cSld>
  <p:clrMapOvr>
    <a:masterClrMapping/>
  </p:clrMapOvr>
  <p:transition>
    <p:split orient="vert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3291768"/>
      </p:ext>
    </p:extLst>
  </p:cSld>
  <p:clrMapOvr>
    <a:masterClrMapping/>
  </p:clrMapOvr>
  <p:transition>
    <p:split orient="vert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397211"/>
      </p:ext>
    </p:extLst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0080B-8F6C-44CD-BD2D-8A9A616CE4AC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6D56-A549-41E3-9440-84859354C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0135841"/>
      </p:ext>
    </p:extLst>
  </p:cSld>
  <p:clrMapOvr>
    <a:masterClrMapping/>
  </p:clrMapOvr>
  <p:transition>
    <p:split orient="vert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5202606"/>
      </p:ext>
    </p:extLst>
  </p:cSld>
  <p:clrMapOvr>
    <a:masterClrMapping/>
  </p:clrMapOvr>
  <p:transition>
    <p:split orient="vert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6833304"/>
      </p:ext>
    </p:extLst>
  </p:cSld>
  <p:clrMapOvr>
    <a:masterClrMapping/>
  </p:clrMapOvr>
  <p:transition>
    <p:split orient="vert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0212541"/>
      </p:ext>
    </p:extLst>
  </p:cSld>
  <p:clrMapOvr>
    <a:masterClrMapping/>
  </p:clrMapOvr>
  <p:transition>
    <p:split orient="vert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2436190"/>
      </p:ext>
    </p:extLst>
  </p:cSld>
  <p:clrMapOvr>
    <a:masterClrMapping/>
  </p:clrMapOvr>
  <p:transition>
    <p:split orient="vert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9518922"/>
      </p:ext>
    </p:extLst>
  </p:cSld>
  <p:clrMapOvr>
    <a:masterClrMapping/>
  </p:clrMapOvr>
  <p:transition>
    <p:split orient="vert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0176546"/>
      </p:ext>
    </p:extLst>
  </p:cSld>
  <p:clrMapOvr>
    <a:masterClrMapping/>
  </p:clrMapOvr>
  <p:transition>
    <p:split orient="vert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9011983"/>
      </p:ext>
    </p:extLst>
  </p:cSld>
  <p:clrMapOvr>
    <a:masterClrMapping/>
  </p:clrMapOvr>
  <p:transition>
    <p:split orient="vert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1978277"/>
      </p:ext>
    </p:extLst>
  </p:cSld>
  <p:clrMapOvr>
    <a:masterClrMapping/>
  </p:clrMapOvr>
  <p:transition>
    <p:split orient="vert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6750827"/>
      </p:ext>
    </p:extLst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0080B-8F6C-44CD-BD2D-8A9A616CE4AC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6D56-A549-41E3-9440-84859354CEC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67371"/>
      </p:ext>
    </p:extLst>
  </p:cSld>
  <p:clrMapOvr>
    <a:masterClrMapping/>
  </p:clrMapOvr>
  <p:transition>
    <p:split orient="vert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8809677"/>
      </p:ext>
    </p:extLst>
  </p:cSld>
  <p:clrMapOvr>
    <a:masterClrMapping/>
  </p:clrMapOvr>
  <p:transition>
    <p:split orient="vert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0922028"/>
      </p:ext>
    </p:extLst>
  </p:cSld>
  <p:clrMapOvr>
    <a:masterClrMapping/>
  </p:clrMapOvr>
  <p:transition>
    <p:split orient="vert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1275533"/>
      </p:ext>
    </p:extLst>
  </p:cSld>
  <p:clrMapOvr>
    <a:masterClrMapping/>
  </p:clrMapOvr>
  <p:transition>
    <p:split orient="vert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0847931"/>
      </p:ext>
    </p:extLst>
  </p:cSld>
  <p:clrMapOvr>
    <a:masterClrMapping/>
  </p:clrMapOvr>
  <p:transition>
    <p:split orient="vert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7746719"/>
      </p:ext>
    </p:extLst>
  </p:cSld>
  <p:clrMapOvr>
    <a:masterClrMapping/>
  </p:clrMapOvr>
  <p:transition>
    <p:split orient="vert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59638"/>
      </p:ext>
    </p:extLst>
  </p:cSld>
  <p:clrMapOvr>
    <a:masterClrMapping/>
  </p:clrMapOvr>
  <p:transition>
    <p:split orient="vert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111827"/>
      </p:ext>
    </p:extLst>
  </p:cSld>
  <p:clrMapOvr>
    <a:masterClrMapping/>
  </p:clrMapOvr>
  <p:transition>
    <p:split orient="vert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8609260"/>
      </p:ext>
    </p:extLst>
  </p:cSld>
  <p:clrMapOvr>
    <a:masterClrMapping/>
  </p:clrMapOvr>
  <p:transition>
    <p:split orient="vert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77949"/>
      </p:ext>
    </p:extLst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0080B-8F6C-44CD-BD2D-8A9A616CE4AC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6D56-A549-41E3-9440-84859354C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8293054"/>
      </p:ext>
    </p:extLst>
  </p:cSld>
  <p:clrMapOvr>
    <a:masterClrMapping/>
  </p:clrMapOvr>
  <p:transition>
    <p:split orient="vert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8518945"/>
      </p:ext>
    </p:extLst>
  </p:cSld>
  <p:clrMapOvr>
    <a:masterClrMapping/>
  </p:clrMapOvr>
  <p:transition>
    <p:split orient="vert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6748408"/>
      </p:ext>
    </p:extLst>
  </p:cSld>
  <p:clrMapOvr>
    <a:masterClrMapping/>
  </p:clrMapOvr>
  <p:transition>
    <p:split orient="vert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0307118"/>
      </p:ext>
    </p:extLst>
  </p:cSld>
  <p:clrMapOvr>
    <a:masterClrMapping/>
  </p:clrMapOvr>
  <p:transition>
    <p:split orient="vert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1688571"/>
      </p:ext>
    </p:extLst>
  </p:cSld>
  <p:clrMapOvr>
    <a:masterClrMapping/>
  </p:clrMapOvr>
  <p:transition>
    <p:split orient="vert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0951561"/>
      </p:ext>
    </p:extLst>
  </p:cSld>
  <p:clrMapOvr>
    <a:masterClrMapping/>
  </p:clrMapOvr>
  <p:transition>
    <p:split orient="vert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3606247"/>
      </p:ext>
    </p:extLst>
  </p:cSld>
  <p:clrMapOvr>
    <a:masterClrMapping/>
  </p:clrMapOvr>
  <p:transition>
    <p:split orient="vert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9427235"/>
      </p:ext>
    </p:extLst>
  </p:cSld>
  <p:clrMapOvr>
    <a:masterClrMapping/>
  </p:clrMapOvr>
  <p:transition>
    <p:split orient="vert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8986277"/>
      </p:ext>
    </p:extLst>
  </p:cSld>
  <p:clrMapOvr>
    <a:masterClrMapping/>
  </p:clrMapOvr>
  <p:transition>
    <p:split orient="vert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8832610"/>
      </p:ext>
    </p:extLst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0080B-8F6C-44CD-BD2D-8A9A616CE4AC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6D56-A549-41E3-9440-84859354C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2168347"/>
      </p:ext>
    </p:extLst>
  </p:cSld>
  <p:clrMapOvr>
    <a:masterClrMapping/>
  </p:clrMapOvr>
  <p:transition>
    <p:split orient="vert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3269260"/>
      </p:ext>
    </p:extLst>
  </p:cSld>
  <p:clrMapOvr>
    <a:masterClrMapping/>
  </p:clrMapOvr>
  <p:transition>
    <p:split orient="vert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1163067"/>
      </p:ext>
    </p:extLst>
  </p:cSld>
  <p:clrMapOvr>
    <a:masterClrMapping/>
  </p:clrMapOvr>
  <p:transition>
    <p:split orient="vert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0346908"/>
      </p:ext>
    </p:extLst>
  </p:cSld>
  <p:clrMapOvr>
    <a:masterClrMapping/>
  </p:clrMapOvr>
  <p:transition>
    <p:split orient="vert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4383571"/>
      </p:ext>
    </p:extLst>
  </p:cSld>
  <p:clrMapOvr>
    <a:masterClrMapping/>
  </p:clrMapOvr>
  <p:transition>
    <p:split orient="vert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7388081"/>
      </p:ext>
    </p:extLst>
  </p:cSld>
  <p:clrMapOvr>
    <a:masterClrMapping/>
  </p:clrMapOvr>
  <p:transition>
    <p:split orient="vert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8753189"/>
      </p:ext>
    </p:extLst>
  </p:cSld>
  <p:clrMapOvr>
    <a:masterClrMapping/>
  </p:clrMapOvr>
  <p:transition>
    <p:split orient="vert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6071574"/>
      </p:ext>
    </p:extLst>
  </p:cSld>
  <p:clrMapOvr>
    <a:masterClrMapping/>
  </p:clrMapOvr>
  <p:transition>
    <p:split orient="vert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8399263"/>
      </p:ext>
    </p:extLst>
  </p:cSld>
  <p:clrMapOvr>
    <a:masterClrMapping/>
  </p:clrMapOvr>
  <p:transition>
    <p:split orient="vert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3532483"/>
      </p:ext>
    </p:extLst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0080B-8F6C-44CD-BD2D-8A9A616CE4AC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6D56-A549-41E3-9440-84859354CEC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2419372"/>
      </p:ext>
    </p:extLst>
  </p:cSld>
  <p:clrMapOvr>
    <a:masterClrMapping/>
  </p:clrMapOvr>
  <p:transition>
    <p:split orient="vert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580720"/>
      </p:ext>
    </p:extLst>
  </p:cSld>
  <p:clrMapOvr>
    <a:masterClrMapping/>
  </p:clrMapOvr>
  <p:transition>
    <p:split orient="vert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2455438"/>
      </p:ext>
    </p:extLst>
  </p:cSld>
  <p:clrMapOvr>
    <a:masterClrMapping/>
  </p:clrMapOvr>
  <p:transition>
    <p:split orient="vert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290090"/>
      </p:ext>
    </p:extLst>
  </p:cSld>
  <p:clrMapOvr>
    <a:masterClrMapping/>
  </p:clrMapOvr>
  <p:transition>
    <p:split orient="vert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4545912"/>
      </p:ext>
    </p:extLst>
  </p:cSld>
  <p:clrMapOvr>
    <a:masterClrMapping/>
  </p:clrMapOvr>
  <p:transition>
    <p:split orient="vert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2367662"/>
      </p:ext>
    </p:extLst>
  </p:cSld>
  <p:clrMapOvr>
    <a:masterClrMapping/>
  </p:clrMapOvr>
  <p:transition>
    <p:split orient="vert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7235631"/>
      </p:ext>
    </p:extLst>
  </p:cSld>
  <p:clrMapOvr>
    <a:masterClrMapping/>
  </p:clrMapOvr>
  <p:transition>
    <p:split orient="vert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8392946"/>
      </p:ext>
    </p:extLst>
  </p:cSld>
  <p:clrMapOvr>
    <a:masterClrMapping/>
  </p:clrMapOvr>
  <p:transition>
    <p:split orient="vert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2488701"/>
      </p:ext>
    </p:extLst>
  </p:cSld>
  <p:clrMapOvr>
    <a:masterClrMapping/>
  </p:clrMapOvr>
  <p:transition>
    <p:split orient="vert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9190215"/>
      </p:ext>
    </p:extLst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0080B-8F6C-44CD-BD2D-8A9A616CE4AC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6D56-A549-41E3-9440-84859354C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4749673"/>
      </p:ext>
    </p:extLst>
  </p:cSld>
  <p:clrMapOvr>
    <a:masterClrMapping/>
  </p:clrMapOvr>
  <p:transition>
    <p:split orient="vert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4023554"/>
      </p:ext>
    </p:extLst>
  </p:cSld>
  <p:clrMapOvr>
    <a:masterClrMapping/>
  </p:clrMapOvr>
  <p:transition>
    <p:split orient="vert"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3070967"/>
      </p:ext>
    </p:extLst>
  </p:cSld>
  <p:clrMapOvr>
    <a:masterClrMapping/>
  </p:clrMapOvr>
  <p:transition>
    <p:split orient="vert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599124"/>
      </p:ext>
    </p:extLst>
  </p:cSld>
  <p:clrMapOvr>
    <a:masterClrMapping/>
  </p:clrMapOvr>
  <p:transition>
    <p:split orient="vert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3991766"/>
      </p:ext>
    </p:extLst>
  </p:cSld>
  <p:clrMapOvr>
    <a:masterClrMapping/>
  </p:clrMapOvr>
  <p:transition>
    <p:split orient="vert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8782280"/>
      </p:ext>
    </p:extLst>
  </p:cSld>
  <p:clrMapOvr>
    <a:masterClrMapping/>
  </p:clrMapOvr>
  <p:transition>
    <p:split orient="vert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6825220"/>
      </p:ext>
    </p:extLst>
  </p:cSld>
  <p:clrMapOvr>
    <a:masterClrMapping/>
  </p:clrMapOvr>
  <p:transition>
    <p:split orient="vert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8401140"/>
      </p:ext>
    </p:extLst>
  </p:cSld>
  <p:clrMapOvr>
    <a:masterClrMapping/>
  </p:clrMapOvr>
  <p:transition>
    <p:split orient="vert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1327496"/>
      </p:ext>
    </p:extLst>
  </p:cSld>
  <p:clrMapOvr>
    <a:masterClrMapping/>
  </p:clrMapOvr>
  <p:transition>
    <p:split orient="vert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3980657"/>
      </p:ext>
    </p:extLst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8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0.xml"/><Relationship Id="rId3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9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26.xml"/><Relationship Id="rId9" Type="http://schemas.openxmlformats.org/officeDocument/2006/relationships/slideLayout" Target="../slideLayouts/slideLayout131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1.xml"/><Relationship Id="rId3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40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44.xml"/><Relationship Id="rId5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43.xml"/><Relationship Id="rId4" Type="http://schemas.openxmlformats.org/officeDocument/2006/relationships/slideLayout" Target="../slideLayouts/slideLayout137.xml"/><Relationship Id="rId9" Type="http://schemas.openxmlformats.org/officeDocument/2006/relationships/slideLayout" Target="../slideLayouts/slideLayout142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2.xml"/><Relationship Id="rId13" Type="http://schemas.openxmlformats.org/officeDocument/2006/relationships/slideLayout" Target="../slideLayouts/slideLayout157.xml"/><Relationship Id="rId3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151.xml"/><Relationship Id="rId12" Type="http://schemas.openxmlformats.org/officeDocument/2006/relationships/slideLayout" Target="../slideLayouts/slideLayout156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146.xml"/><Relationship Id="rId16" Type="http://schemas.openxmlformats.org/officeDocument/2006/relationships/theme" Target="../theme/theme14.xml"/><Relationship Id="rId1" Type="http://schemas.openxmlformats.org/officeDocument/2006/relationships/slideLayout" Target="../slideLayouts/slideLayout145.xml"/><Relationship Id="rId6" Type="http://schemas.openxmlformats.org/officeDocument/2006/relationships/slideLayout" Target="../slideLayouts/slideLayout150.xml"/><Relationship Id="rId11" Type="http://schemas.openxmlformats.org/officeDocument/2006/relationships/slideLayout" Target="../slideLayouts/slideLayout155.xml"/><Relationship Id="rId5" Type="http://schemas.openxmlformats.org/officeDocument/2006/relationships/slideLayout" Target="../slideLayouts/slideLayout149.xml"/><Relationship Id="rId1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54.xml"/><Relationship Id="rId4" Type="http://schemas.openxmlformats.org/officeDocument/2006/relationships/slideLayout" Target="../slideLayouts/slideLayout148.xml"/><Relationship Id="rId9" Type="http://schemas.openxmlformats.org/officeDocument/2006/relationships/slideLayout" Target="../slideLayouts/slideLayout153.xml"/><Relationship Id="rId14" Type="http://schemas.openxmlformats.org/officeDocument/2006/relationships/slideLayout" Target="../slideLayouts/slideLayout15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A0A0080B-8F6C-44CD-BD2D-8A9A616CE4AC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4F026D56-A549-41E3-9440-84859354CE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7117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6774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779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24579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24580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24581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24582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24583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24584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24585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24586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24587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24588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24589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24590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24591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24592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24593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24594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24595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24596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24597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24598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24599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</p:grpSp>
      <p:sp>
        <p:nvSpPr>
          <p:cNvPr id="24600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4601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4602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4603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6B5311-11A0-4807-B2AD-795D5ACB16B0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24604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020888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spd="slow">
    <p:wheel spokes="8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1369E0-87E7-4F88-B0FF-8E738FE298BD}" type="slidenum">
              <a:rPr lang="ru-RU" b="1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b="1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4895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  <p:sldLayoutId id="2147483844" r:id="rId12"/>
    <p:sldLayoutId id="2147483845" r:id="rId13"/>
    <p:sldLayoutId id="2147483846" r:id="rId14"/>
    <p:sldLayoutId id="2147483847" r:id="rId15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348A831-9FCE-4A0A-9F9A-64FEF342E4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760A883-60B5-4EF6-9A5A-B2FFFAC4FC4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8070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819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4888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5544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4037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1005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5950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4951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07D9A-83A3-4B1D-9FA3-F3960548B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29.02.2012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08824-29A1-4668-B37C-18095270A9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39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30.xml"/><Relationship Id="rId1" Type="http://schemas.openxmlformats.org/officeDocument/2006/relationships/video" Target="NULL" TargetMode="External"/><Relationship Id="rId6" Type="http://schemas.microsoft.com/office/2007/relationships/media" Target="../media/media2.mp3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1.jpeg"/><Relationship Id="rId18" Type="http://schemas.openxmlformats.org/officeDocument/2006/relationships/image" Target="../media/image36.jpeg"/><Relationship Id="rId3" Type="http://schemas.openxmlformats.org/officeDocument/2006/relationships/audio" Target="../media/audio2.wav"/><Relationship Id="rId21" Type="http://schemas.openxmlformats.org/officeDocument/2006/relationships/image" Target="../media/image39.wmf"/><Relationship Id="rId7" Type="http://schemas.openxmlformats.org/officeDocument/2006/relationships/image" Target="../media/image25.jpeg"/><Relationship Id="rId12" Type="http://schemas.openxmlformats.org/officeDocument/2006/relationships/image" Target="../media/image30.jpeg"/><Relationship Id="rId17" Type="http://schemas.openxmlformats.org/officeDocument/2006/relationships/image" Target="../media/image35.emf"/><Relationship Id="rId2" Type="http://schemas.openxmlformats.org/officeDocument/2006/relationships/audio" Target="../media/audio1.wav"/><Relationship Id="rId16" Type="http://schemas.openxmlformats.org/officeDocument/2006/relationships/image" Target="../media/image34.jpeg"/><Relationship Id="rId20" Type="http://schemas.openxmlformats.org/officeDocument/2006/relationships/image" Target="../media/image38.w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10.gif"/><Relationship Id="rId15" Type="http://schemas.openxmlformats.org/officeDocument/2006/relationships/image" Target="../media/image33.jpeg"/><Relationship Id="rId10" Type="http://schemas.openxmlformats.org/officeDocument/2006/relationships/image" Target="../media/image28.gif"/><Relationship Id="rId19" Type="http://schemas.openxmlformats.org/officeDocument/2006/relationships/image" Target="../media/image37.gif"/><Relationship Id="rId4" Type="http://schemas.openxmlformats.org/officeDocument/2006/relationships/image" Target="../media/image23.jpeg"/><Relationship Id="rId9" Type="http://schemas.openxmlformats.org/officeDocument/2006/relationships/image" Target="../media/image27.jpeg"/><Relationship Id="rId1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3" Type="http://schemas.openxmlformats.org/officeDocument/2006/relationships/notesSlide" Target="../notesSlides/notesSlide1.xml"/><Relationship Id="rId7" Type="http://schemas.openxmlformats.org/officeDocument/2006/relationships/audio" Target="../media/audio5.wav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" Type="http://schemas.openxmlformats.org/officeDocument/2006/relationships/slideLayout" Target="../slideLayouts/slideLayout63.xml"/><Relationship Id="rId16" Type="http://schemas.openxmlformats.org/officeDocument/2006/relationships/image" Target="../media/image49.png"/><Relationship Id="rId20" Type="http://schemas.openxmlformats.org/officeDocument/2006/relationships/image" Target="../media/image53.png"/><Relationship Id="rId1" Type="http://schemas.openxmlformats.org/officeDocument/2006/relationships/audio" Target="../media/audio3.wav"/><Relationship Id="rId6" Type="http://schemas.openxmlformats.org/officeDocument/2006/relationships/image" Target="../media/image40.png"/><Relationship Id="rId11" Type="http://schemas.openxmlformats.org/officeDocument/2006/relationships/image" Target="../media/image44.png"/><Relationship Id="rId5" Type="http://schemas.openxmlformats.org/officeDocument/2006/relationships/image" Target="../media/image19.jpeg"/><Relationship Id="rId15" Type="http://schemas.openxmlformats.org/officeDocument/2006/relationships/image" Target="../media/image48.png"/><Relationship Id="rId10" Type="http://schemas.openxmlformats.org/officeDocument/2006/relationships/image" Target="../media/image43.png"/><Relationship Id="rId19" Type="http://schemas.openxmlformats.org/officeDocument/2006/relationships/image" Target="../media/image52.gif"/><Relationship Id="rId4" Type="http://schemas.openxmlformats.org/officeDocument/2006/relationships/audio" Target="../media/audio4.wav"/><Relationship Id="rId9" Type="http://schemas.openxmlformats.org/officeDocument/2006/relationships/image" Target="../media/image42.png"/><Relationship Id="rId1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3" Type="http://schemas.openxmlformats.org/officeDocument/2006/relationships/slideLayout" Target="../slideLayouts/slideLayout74.xml"/><Relationship Id="rId21" Type="http://schemas.openxmlformats.org/officeDocument/2006/relationships/image" Target="../media/image53.png"/><Relationship Id="rId7" Type="http://schemas.openxmlformats.org/officeDocument/2006/relationships/image" Target="../media/image19.jpe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" Type="http://schemas.openxmlformats.org/officeDocument/2006/relationships/audio" Target="../media/audio7.wav"/><Relationship Id="rId16" Type="http://schemas.openxmlformats.org/officeDocument/2006/relationships/image" Target="../media/image49.png"/><Relationship Id="rId20" Type="http://schemas.openxmlformats.org/officeDocument/2006/relationships/image" Target="../media/image41.png"/><Relationship Id="rId1" Type="http://schemas.openxmlformats.org/officeDocument/2006/relationships/audio" Target="../media/audio6.wav"/><Relationship Id="rId6" Type="http://schemas.openxmlformats.org/officeDocument/2006/relationships/audio" Target="../media/audio5.wav"/><Relationship Id="rId11" Type="http://schemas.openxmlformats.org/officeDocument/2006/relationships/image" Target="../media/image44.png"/><Relationship Id="rId5" Type="http://schemas.openxmlformats.org/officeDocument/2006/relationships/audio" Target="../media/audio4.wav"/><Relationship Id="rId15" Type="http://schemas.openxmlformats.org/officeDocument/2006/relationships/image" Target="../media/image48.png"/><Relationship Id="rId10" Type="http://schemas.openxmlformats.org/officeDocument/2006/relationships/image" Target="../media/image43.png"/><Relationship Id="rId19" Type="http://schemas.openxmlformats.org/officeDocument/2006/relationships/image" Target="../media/image52.gif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42.png"/><Relationship Id="rId1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19.jpeg"/><Relationship Id="rId7" Type="http://schemas.openxmlformats.org/officeDocument/2006/relationships/image" Target="../media/image56.png"/><Relationship Id="rId12" Type="http://schemas.openxmlformats.org/officeDocument/2006/relationships/image" Target="../media/image60.wmf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55.gif"/><Relationship Id="rId11" Type="http://schemas.openxmlformats.org/officeDocument/2006/relationships/image" Target="../media/image21.gif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1.png"/><Relationship Id="rId9" Type="http://schemas.openxmlformats.org/officeDocument/2006/relationships/image" Target="../media/image58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9.png"/><Relationship Id="rId3" Type="http://schemas.openxmlformats.org/officeDocument/2006/relationships/audio" Target="../media/audio10.wav"/><Relationship Id="rId7" Type="http://schemas.openxmlformats.org/officeDocument/2006/relationships/image" Target="../media/image63.png"/><Relationship Id="rId12" Type="http://schemas.openxmlformats.org/officeDocument/2006/relationships/image" Target="../media/image68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62.png"/><Relationship Id="rId11" Type="http://schemas.openxmlformats.org/officeDocument/2006/relationships/image" Target="../media/image67.png"/><Relationship Id="rId5" Type="http://schemas.openxmlformats.org/officeDocument/2006/relationships/image" Target="../media/image61.png"/><Relationship Id="rId10" Type="http://schemas.openxmlformats.org/officeDocument/2006/relationships/image" Target="../media/image66.png"/><Relationship Id="rId4" Type="http://schemas.openxmlformats.org/officeDocument/2006/relationships/image" Target="../media/image19.jpeg"/><Relationship Id="rId9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audio" Target="../media/audio11.wav"/><Relationship Id="rId7" Type="http://schemas.openxmlformats.org/officeDocument/2006/relationships/image" Target="../media/image7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6.xml"/><Relationship Id="rId6" Type="http://schemas.openxmlformats.org/officeDocument/2006/relationships/image" Target="../media/image51.pn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gif"/><Relationship Id="rId3" Type="http://schemas.openxmlformats.org/officeDocument/2006/relationships/audio" Target="../media/audio11.wav"/><Relationship Id="rId7" Type="http://schemas.openxmlformats.org/officeDocument/2006/relationships/image" Target="../media/image7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5.xml"/><Relationship Id="rId6" Type="http://schemas.openxmlformats.org/officeDocument/2006/relationships/image" Target="../media/image51.pn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audio" Target="../media/audio11.wav"/><Relationship Id="rId7" Type="http://schemas.openxmlformats.org/officeDocument/2006/relationships/image" Target="../media/image7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7.xml"/><Relationship Id="rId6" Type="http://schemas.openxmlformats.org/officeDocument/2006/relationships/image" Target="../media/image51.png"/><Relationship Id="rId5" Type="http://schemas.openxmlformats.org/officeDocument/2006/relationships/image" Target="../media/image71.jpeg"/><Relationship Id="rId4" Type="http://schemas.openxmlformats.org/officeDocument/2006/relationships/image" Target="../media/image70.jpeg"/><Relationship Id="rId9" Type="http://schemas.openxmlformats.org/officeDocument/2006/relationships/image" Target="../media/image76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audio" Target="../media/audio11.wav"/><Relationship Id="rId7" Type="http://schemas.openxmlformats.org/officeDocument/2006/relationships/image" Target="../media/image7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8.xml"/><Relationship Id="rId6" Type="http://schemas.openxmlformats.org/officeDocument/2006/relationships/image" Target="../media/image51.pn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audio" Target="../media/audio11.wav"/><Relationship Id="rId7" Type="http://schemas.openxmlformats.org/officeDocument/2006/relationships/image" Target="../media/image7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9.xml"/><Relationship Id="rId6" Type="http://schemas.openxmlformats.org/officeDocument/2006/relationships/image" Target="../media/image51.pn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gif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152.xml"/><Relationship Id="rId4" Type="http://schemas.openxmlformats.org/officeDocument/2006/relationships/image" Target="../media/image80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jpeg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40.xml"/><Relationship Id="rId1" Type="http://schemas.openxmlformats.org/officeDocument/2006/relationships/video" Target="NULL" TargetMode="External"/><Relationship Id="rId5" Type="http://schemas.openxmlformats.org/officeDocument/2006/relationships/image" Target="../media/image13.png"/><Relationship Id="rId4" Type="http://schemas.microsoft.com/office/2007/relationships/media" Target="../media/media1.mp3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0"/>
            <a:ext cx="7286676" cy="3091214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Урок - путешествие </a:t>
            </a:r>
            <a:endParaRPr lang="ru-RU" sz="6000" b="1" dirty="0">
              <a:ln w="19050">
                <a:solidFill>
                  <a:srgbClr val="FFFF00"/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«</a:t>
            </a:r>
            <a:r>
              <a:rPr lang="ru-RU" sz="6000" b="1" dirty="0" smtClean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Огонь - друг</a:t>
            </a:r>
            <a:endParaRPr lang="ru-RU" sz="6000" b="1" dirty="0">
              <a:ln w="19050">
                <a:solidFill>
                  <a:srgbClr val="FFFF00"/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и враг человека</a:t>
            </a:r>
            <a:r>
              <a:rPr lang="ru-RU" sz="6000" b="1" dirty="0" smtClean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»</a:t>
            </a:r>
            <a:endParaRPr lang="ru-RU" sz="6000" b="1" dirty="0">
              <a:ln w="19050">
                <a:solidFill>
                  <a:srgbClr val="FFFF00"/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716016" y="4543517"/>
            <a:ext cx="384294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ru-RU" sz="2000" b="1" dirty="0" smtClean="0"/>
              <a:t>Елисеева Екатерина Степановна</a:t>
            </a:r>
          </a:p>
          <a:p>
            <a:pPr algn="r"/>
            <a:r>
              <a:rPr lang="ru-RU" sz="2000" b="1" dirty="0" smtClean="0"/>
              <a:t>учитель начальных классов</a:t>
            </a:r>
          </a:p>
          <a:p>
            <a:pPr algn="r"/>
            <a:r>
              <a:rPr lang="ru-RU" sz="2000" b="1" dirty="0" smtClean="0"/>
              <a:t>МОУ СОШ №17</a:t>
            </a:r>
          </a:p>
          <a:p>
            <a:pPr algn="r"/>
            <a:r>
              <a:rPr lang="ru-RU" sz="2000" b="1" dirty="0" smtClean="0"/>
              <a:t>Г. Улан-Удэ республики Бурятия</a:t>
            </a:r>
            <a:endParaRPr lang="ru-RU" sz="2000" b="1" dirty="0"/>
          </a:p>
        </p:txBody>
      </p:sp>
      <p:pic>
        <p:nvPicPr>
          <p:cNvPr id="7" name="Picture 11" descr="i25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0586" y="3573834"/>
            <a:ext cx="2070100" cy="245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58719" y="3399383"/>
            <a:ext cx="2944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Урок ОБЖ , 1 класс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522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18"/>
            <a:ext cx="8229600" cy="1012974"/>
          </a:xfrm>
        </p:spPr>
        <p:txBody>
          <a:bodyPr/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Внимание!!!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376808" y="1025351"/>
            <a:ext cx="7920880" cy="5832648"/>
          </a:xfrm>
          <a:prstGeom prst="verticalScroll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72816"/>
            <a:ext cx="5291137" cy="475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5854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pPr lvl="0"/>
            <a:r>
              <a:rPr lang="ru-RU" sz="5400" b="1" dirty="0">
                <a:solidFill>
                  <a:srgbClr val="002060"/>
                </a:solidFill>
                <a:ea typeface="+mn-ea"/>
                <a:cs typeface="Arial" charset="0"/>
              </a:rPr>
              <a:t>При выходе через задымлённый коридор</a:t>
            </a:r>
            <a:br>
              <a:rPr lang="ru-RU" sz="5400" b="1" dirty="0">
                <a:solidFill>
                  <a:srgbClr val="002060"/>
                </a:solidFill>
                <a:ea typeface="+mn-ea"/>
                <a:cs typeface="Arial" charset="0"/>
              </a:rPr>
            </a:br>
            <a:endParaRPr lang="ru-RU" sz="5400" dirty="0">
              <a:solidFill>
                <a:srgbClr val="002060"/>
              </a:solidFill>
            </a:endParaRPr>
          </a:p>
        </p:txBody>
      </p:sp>
      <p:pic>
        <p:nvPicPr>
          <p:cNvPr id="4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9988" y="1600200"/>
            <a:ext cx="672402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7917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5400" b="1" dirty="0">
                <a:solidFill>
                  <a:srgbClr val="002060"/>
                </a:solidFill>
                <a:latin typeface="Calibri" pitchFamily="34" charset="0"/>
                <a:ea typeface="+mn-ea"/>
                <a:cs typeface="Calibri" pitchFamily="34" charset="0"/>
              </a:rPr>
              <a:t>При пожаре в доме</a:t>
            </a:r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3904" y="1734610"/>
            <a:ext cx="6476191" cy="4257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0224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260648"/>
            <a:ext cx="8229600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Физминутка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 smtClean="0">
                <a:solidFill>
                  <a:srgbClr val="002060"/>
                </a:solidFill>
                <a:latin typeface="Calibri"/>
              </a:rPr>
              <a:t>Игра «Потуши пожар!»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pic>
        <p:nvPicPr>
          <p:cNvPr id="6" name="Рисунок 1" descr="C:\ресурсы\Картинки\Огонь\i14.g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455" y="3610952"/>
            <a:ext cx="2024063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4" descr="12.gif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572000" y="3685076"/>
            <a:ext cx="3608388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марш пожарных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email"/>
          <a:stretch>
            <a:fillRect/>
          </a:stretch>
        </p:blipFill>
        <p:spPr>
          <a:xfrm>
            <a:off x="1052139" y="24928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25977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9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cc7dc02faf1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857752" y="928670"/>
            <a:ext cx="4643708" cy="5400000"/>
          </a:xfrm>
          <a:prstGeom prst="rect">
            <a:avLst/>
          </a:prstGeom>
        </p:spPr>
      </p:pic>
      <p:sp>
        <p:nvSpPr>
          <p:cNvPr id="3" name="Выноска-облако 2"/>
          <p:cNvSpPr/>
          <p:nvPr/>
        </p:nvSpPr>
        <p:spPr>
          <a:xfrm flipH="1">
            <a:off x="1071538" y="1714488"/>
            <a:ext cx="4500594" cy="2071702"/>
          </a:xfrm>
          <a:prstGeom prst="cloudCallout">
            <a:avLst>
              <a:gd name="adj1" fmla="val -62079"/>
              <a:gd name="adj2" fmla="val 6771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А теперь давайте поиграем!</a:t>
            </a:r>
          </a:p>
        </p:txBody>
      </p:sp>
    </p:spTree>
    <p:extLst>
      <p:ext uri="{BB962C8B-B14F-4D97-AF65-F5344CB8AC3E}">
        <p14:creationId xmlns:p14="http://schemas.microsoft.com/office/powerpoint/2010/main" xmlns="" val="1362941038"/>
      </p:ext>
    </p:extLst>
  </p:cSld>
  <p:clrMapOvr>
    <a:masterClrMapping/>
  </p:clrMapOvr>
  <p:transition advTm="6000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12173" y="-13454"/>
            <a:ext cx="4374916" cy="1754326"/>
          </a:xfrm>
          <a:prstGeom prst="rect">
            <a:avLst/>
          </a:prstGeom>
          <a:noFill/>
          <a:scene3d>
            <a:camera prst="orthographicFront"/>
            <a:lightRig rig="glow" dir="t"/>
          </a:scene3d>
        </p:spPr>
        <p:txBody>
          <a:bodyPr wrap="none">
            <a:spAutoFit/>
          </a:bodyPr>
          <a:lstStyle/>
          <a:p>
            <a:pPr lvl="0" algn="ctr"/>
            <a:r>
              <a:rPr lang="ru-RU" sz="5400" b="1" dirty="0">
                <a:solidFill>
                  <a:srgbClr val="002060"/>
                </a:solidFill>
                <a:latin typeface="+mj-lt"/>
              </a:rPr>
              <a:t>Огнеопасные </a:t>
            </a:r>
            <a:endParaRPr lang="ru-RU" sz="5400" b="1" dirty="0" smtClean="0">
              <a:solidFill>
                <a:srgbClr val="002060"/>
              </a:solidFill>
              <a:latin typeface="+mj-lt"/>
            </a:endParaRPr>
          </a:p>
          <a:p>
            <a:pPr lvl="0" algn="ctr"/>
            <a:r>
              <a:rPr lang="ru-RU" sz="5400" b="1" dirty="0" smtClean="0">
                <a:solidFill>
                  <a:srgbClr val="002060"/>
                </a:solidFill>
                <a:latin typeface="+mj-lt"/>
              </a:rPr>
              <a:t>предметы</a:t>
            </a:r>
            <a:endParaRPr lang="ru-RU" sz="54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5" name="Picture 2" descr="C:\Users\Светлана\Documents\Мои результаты сканирования\сканирование004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4000500"/>
            <a:ext cx="135731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12.jpg"/>
          <p:cNvPicPr>
            <a:picLocks noChangeAspect="1"/>
          </p:cNvPicPr>
          <p:nvPr/>
        </p:nvPicPr>
        <p:blipFill>
          <a:blip r:embed="rId5" cstate="email">
            <a:lum bright="-79000" contrast="100000"/>
          </a:blip>
          <a:stretch>
            <a:fillRect/>
          </a:stretch>
        </p:blipFill>
        <p:spPr>
          <a:xfrm>
            <a:off x="6000760" y="5286388"/>
            <a:ext cx="1581778" cy="1214446"/>
          </a:xfrm>
          <a:prstGeom prst="rect">
            <a:avLst/>
          </a:prstGeom>
          <a:ln>
            <a:solidFill>
              <a:schemeClr val="accent1"/>
            </a:solidFill>
          </a:ln>
          <a:effectLst>
            <a:innerShdw blurRad="63500" dist="50800" dir="5400000">
              <a:srgbClr val="0000CC">
                <a:alpha val="50000"/>
              </a:srgbClr>
            </a:innerShdw>
          </a:effectLst>
          <a:scene3d>
            <a:camera prst="orthographicFront"/>
            <a:lightRig rig="brightRoom" dir="t"/>
          </a:scene3d>
          <a:sp3d contourW="12700" prstMaterial="metal">
            <a:bevelT prst="relaxedInset"/>
            <a:contourClr>
              <a:srgbClr val="C00000"/>
            </a:contourClr>
          </a:sp3d>
        </p:spPr>
      </p:pic>
      <p:pic>
        <p:nvPicPr>
          <p:cNvPr id="8" name="Рисунок 7" descr="55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2000250"/>
            <a:ext cx="1500188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Shovel_4926f3aabfec8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25" y="2143125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 descr="утю.jpe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1688" y="1428750"/>
            <a:ext cx="11049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topor.jp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3375" y="1643063"/>
            <a:ext cx="104775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 descr="candle-animation.gif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25" y="357188"/>
            <a:ext cx="952500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 descr="plita5.jp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7625" y="4857750"/>
            <a:ext cx="121443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 descr="2163.jpg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593" y="561975"/>
            <a:ext cx="1357313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 descr="8-1.jpg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9313" y="4143375"/>
            <a:ext cx="928687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6" descr="5096-51_298x248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6063" y="2643188"/>
            <a:ext cx="1071562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7" descr="163-1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25" y="1643063"/>
            <a:ext cx="857250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Рисунок 18" descr="Чайник_эмалированный_на_газовой_плите.JPG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0" y="3143250"/>
            <a:ext cx="1285875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2" descr="MCj02329000000[1]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3429000"/>
            <a:ext cx="1285875" cy="1030288"/>
          </a:xfrm>
          <a:prstGeom prst="rect">
            <a:avLst/>
          </a:prstGeom>
          <a:solidFill>
            <a:srgbClr val="92D050"/>
          </a:solidFill>
          <a:ln w="9525">
            <a:solidFill>
              <a:srgbClr val="0000CC"/>
            </a:solidFill>
            <a:miter lim="800000"/>
            <a:headEnd/>
            <a:tailEnd/>
          </a:ln>
        </p:spPr>
      </p:pic>
      <p:pic>
        <p:nvPicPr>
          <p:cNvPr id="21" name="Рисунок 20" descr="36248841_1.jpg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50" y="5500688"/>
            <a:ext cx="13335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E:\документЫЫ\документы\документы\Гиф-парк\природные\3.gif"/>
          <p:cNvPicPr>
            <a:picLocks noChangeAspect="1" noChangeArrowheads="1" noCrop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8813" y="4143375"/>
            <a:ext cx="1147762" cy="1258888"/>
          </a:xfrm>
          <a:prstGeom prst="rect">
            <a:avLst/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7858125" y="5786438"/>
            <a:ext cx="981075" cy="723900"/>
            <a:chOff x="0" y="0"/>
            <a:chExt cx="1248" cy="1101"/>
          </a:xfrm>
        </p:grpSpPr>
        <p:sp>
          <p:nvSpPr>
            <p:cNvPr id="13335" name="Text Box 15"/>
            <p:cNvSpPr txBox="1">
              <a:spLocks noChangeArrowheads="1"/>
            </p:cNvSpPr>
            <p:nvPr/>
          </p:nvSpPr>
          <p:spPr bwMode="auto">
            <a:xfrm>
              <a:off x="272" y="0"/>
              <a:ext cx="976" cy="249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  <p:txBody>
            <a:bodyPr lIns="36000" tIns="0" rIns="36000" bIns="36000"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rtl="1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ru-RU" sz="800" b="0">
                  <a:solidFill>
                    <a:srgbClr val="0000FF"/>
                  </a:solidFill>
                  <a:latin typeface="Comic Sans MS" pitchFamily="66" charset="0"/>
                </a:rPr>
                <a:t>ПРАВИЛЬНО!</a:t>
              </a:r>
            </a:p>
            <a:p>
              <a:pPr rtl="1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sz="800" b="0">
                <a:solidFill>
                  <a:srgbClr val="0000FF"/>
                </a:solidFill>
                <a:latin typeface="Comic Sans MS" pitchFamily="66" charset="0"/>
              </a:endParaRPr>
            </a:p>
          </p:txBody>
        </p:sp>
        <p:pic>
          <p:nvPicPr>
            <p:cNvPr id="13336" name="Picture 16" descr="MCj04298290000[1]"/>
            <p:cNvPicPr>
              <a:picLocks noChangeAspect="1" noChangeArrowheads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5"/>
              <a:ext cx="1162" cy="1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285750" y="5929313"/>
            <a:ext cx="1362075" cy="628650"/>
            <a:chOff x="0" y="0"/>
            <a:chExt cx="2359" cy="1228"/>
          </a:xfrm>
        </p:grpSpPr>
        <p:pic>
          <p:nvPicPr>
            <p:cNvPr id="13333" name="Picture 18" descr="MCj04244440000[1]"/>
            <p:cNvPicPr>
              <a:picLocks noChangeAspect="1" noChangeArrowheads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98" cy="1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4" name="AutoShape 19"/>
            <p:cNvSpPr>
              <a:spLocks noChangeArrowheads="1"/>
            </p:cNvSpPr>
            <p:nvPr/>
          </p:nvSpPr>
          <p:spPr bwMode="auto">
            <a:xfrm>
              <a:off x="817" y="136"/>
              <a:ext cx="1542" cy="429"/>
            </a:xfrm>
            <a:prstGeom prst="wedgeEllipseCallout">
              <a:avLst>
                <a:gd name="adj1" fmla="val -47667"/>
                <a:gd name="adj2" fmla="val 68181"/>
              </a:avLst>
            </a:prstGeom>
            <a:solidFill>
              <a:srgbClr val="FFFF99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  <p:txBody>
            <a:bodyPr lIns="18000" tIns="0" rIns="18000" bIns="10800"/>
            <a:lstStyle/>
            <a:p>
              <a:pPr rtl="1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">
                  <a:solidFill>
                    <a:srgbClr val="000000"/>
                  </a:solidFill>
                  <a:latin typeface="Comic Sans MS" pitchFamily="66" charset="0"/>
                </a:rPr>
                <a:t>ПОДУМАЙ</a:t>
              </a:r>
              <a:r>
                <a:rPr lang="ru-RU" sz="1000">
                  <a:solidFill>
                    <a:srgbClr val="000000"/>
                  </a:solidFill>
                  <a:latin typeface="Comic Sans MS" pitchFamily="66" charset="0"/>
                </a:rPr>
                <a:t>…</a:t>
              </a:r>
            </a:p>
            <a:p>
              <a:pPr rtl="1" fontAlgn="base">
                <a:spcBef>
                  <a:spcPct val="0"/>
                </a:spcBef>
                <a:spcAft>
                  <a:spcPct val="0"/>
                </a:spcAft>
              </a:pPr>
              <a:endParaRPr lang="ru-RU" sz="10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38092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 nodeType="clickPar">
                      <p:stCondLst>
                        <p:cond delay="0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 nodeType="clickPar">
                      <p:stCondLst>
                        <p:cond delay="0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1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 nodeType="clickPar">
                      <p:stCondLst>
                        <p:cond delay="0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 nodeType="clickPar">
                      <p:stCondLst>
                        <p:cond delay="0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1" presetID="2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 nodeType="clickPar">
                      <p:stCondLst>
                        <p:cond delay="0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4" presetID="2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 nodeType="clickPar">
                      <p:stCondLst>
                        <p:cond delay="0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 nodeType="clickPar">
                      <p:stCondLst>
                        <p:cond delay="0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 nodeType="clickPar">
                      <p:stCondLst>
                        <p:cond delay="0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7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 nodeType="clickPar">
                      <p:stCondLst>
                        <p:cond delay="0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4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 nodeType="clickPar">
                      <p:stCondLst>
                        <p:cond delay="0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5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 nodeType="clickPar">
                      <p:stCondLst>
                        <p:cond delay="0"/>
                      </p:stCondLst>
                      <p:childTnLst>
                        <p:par>
                          <p:cTn id="1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5" presetID="13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7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 nodeType="clickPar">
                      <p:stCondLst>
                        <p:cond delay="0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7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 nodeType="clickPar">
                      <p:stCondLst>
                        <p:cond delay="0"/>
                      </p:stCondLst>
                      <p:childTnLst>
                        <p:par>
                          <p:cTn id="1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8" presetID="7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 nodeType="clickPar">
                      <p:stCondLst>
                        <p:cond delay="0"/>
                      </p:stCondLst>
                      <p:childTnLst>
                        <p:par>
                          <p:cTn id="2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9" presetID="21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 nodeType="clickPar">
                      <p:stCondLst>
                        <p:cond delay="0"/>
                      </p:stCondLst>
                      <p:childTnLst>
                        <p:par>
                          <p:cTn id="2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9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ost-81346-1240542864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214414" y="500042"/>
            <a:ext cx="5976000" cy="5976000"/>
          </a:xfrm>
          <a:prstGeom prst="rect">
            <a:avLst/>
          </a:prstGeom>
        </p:spPr>
      </p:pic>
      <p:sp>
        <p:nvSpPr>
          <p:cNvPr id="4" name="Овал 3"/>
          <p:cNvSpPr>
            <a:spLocks noChangeAspect="1"/>
          </p:cNvSpPr>
          <p:nvPr/>
        </p:nvSpPr>
        <p:spPr>
          <a:xfrm>
            <a:off x="5357818" y="3857628"/>
            <a:ext cx="360000" cy="360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5" name="Рисунок 4" descr="76.png">
            <a:hlinkClick r:id="" action="ppaction://hlinkshowjump?jump=nextslide">
              <a:snd r:embed="rId7" name="cashreg.wav"/>
            </a:hlinkClick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28596" y="5500702"/>
            <a:ext cx="753600" cy="1080000"/>
          </a:xfrm>
          <a:prstGeom prst="rect">
            <a:avLst/>
          </a:prstGeom>
        </p:spPr>
      </p:pic>
      <p:pic>
        <p:nvPicPr>
          <p:cNvPr id="6" name="Рисунок 5" descr="77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285852" y="5500702"/>
            <a:ext cx="585377" cy="1080000"/>
          </a:xfrm>
          <a:prstGeom prst="rect">
            <a:avLst/>
          </a:prstGeom>
        </p:spPr>
      </p:pic>
      <p:pic>
        <p:nvPicPr>
          <p:cNvPr id="7" name="Рисунок 6" descr="78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2071670" y="5500702"/>
            <a:ext cx="735128" cy="1080000"/>
          </a:xfrm>
          <a:prstGeom prst="rect">
            <a:avLst/>
          </a:prstGeom>
        </p:spPr>
      </p:pic>
      <p:pic>
        <p:nvPicPr>
          <p:cNvPr id="8" name="Рисунок 7" descr="79.pn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3000364" y="5500702"/>
            <a:ext cx="748740" cy="1080000"/>
          </a:xfrm>
          <a:prstGeom prst="rect">
            <a:avLst/>
          </a:prstGeom>
        </p:spPr>
      </p:pic>
      <p:pic>
        <p:nvPicPr>
          <p:cNvPr id="9" name="Рисунок 8" descr="80.png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3857620" y="5500702"/>
            <a:ext cx="789583" cy="1080000"/>
          </a:xfrm>
          <a:prstGeom prst="rect">
            <a:avLst/>
          </a:prstGeom>
        </p:spPr>
      </p:pic>
      <p:pic>
        <p:nvPicPr>
          <p:cNvPr id="10" name="Рисунок 9" descr="81.png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4857752" y="5500702"/>
            <a:ext cx="744199" cy="1080000"/>
          </a:xfrm>
          <a:prstGeom prst="rect">
            <a:avLst/>
          </a:prstGeom>
        </p:spPr>
      </p:pic>
      <p:pic>
        <p:nvPicPr>
          <p:cNvPr id="11" name="Рисунок 10" descr="82.png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5715008" y="5500702"/>
            <a:ext cx="757815" cy="1080000"/>
          </a:xfrm>
          <a:prstGeom prst="rect">
            <a:avLst/>
          </a:prstGeom>
        </p:spPr>
      </p:pic>
      <p:pic>
        <p:nvPicPr>
          <p:cNvPr id="12" name="Рисунок 11" descr="83.png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6572264" y="5500702"/>
            <a:ext cx="812266" cy="1080000"/>
          </a:xfrm>
          <a:prstGeom prst="rect">
            <a:avLst/>
          </a:prstGeom>
        </p:spPr>
      </p:pic>
      <p:pic>
        <p:nvPicPr>
          <p:cNvPr id="13" name="Рисунок 12" descr="84.png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7429520" y="5500702"/>
            <a:ext cx="730588" cy="1080000"/>
          </a:xfrm>
          <a:prstGeom prst="rect">
            <a:avLst/>
          </a:prstGeom>
        </p:spPr>
      </p:pic>
      <p:pic>
        <p:nvPicPr>
          <p:cNvPr id="14" name="Рисунок 13" descr="85.png"/>
          <p:cNvPicPr>
            <a:picLocks noChangeAspect="1"/>
          </p:cNvPicPr>
          <p:nvPr/>
        </p:nvPicPr>
        <p:blipFill>
          <a:blip r:embed="rId17" cstate="email"/>
          <a:stretch>
            <a:fillRect/>
          </a:stretch>
        </p:blipFill>
        <p:spPr>
          <a:xfrm>
            <a:off x="8215338" y="5500702"/>
            <a:ext cx="777599" cy="1080000"/>
          </a:xfrm>
          <a:prstGeom prst="rect">
            <a:avLst/>
          </a:prstGeom>
        </p:spPr>
      </p:pic>
      <p:pic>
        <p:nvPicPr>
          <p:cNvPr id="16" name="Рисунок 15" descr="8cc7dc02faf1.png"/>
          <p:cNvPicPr>
            <a:picLocks noChangeAspect="1"/>
          </p:cNvPicPr>
          <p:nvPr/>
        </p:nvPicPr>
        <p:blipFill>
          <a:blip r:embed="rId18" cstate="email"/>
          <a:srcRect/>
          <a:stretch>
            <a:fillRect/>
          </a:stretch>
        </p:blipFill>
        <p:spPr>
          <a:xfrm>
            <a:off x="285720" y="1071546"/>
            <a:ext cx="1888446" cy="2196000"/>
          </a:xfrm>
          <a:prstGeom prst="rect">
            <a:avLst/>
          </a:prstGeom>
        </p:spPr>
      </p:pic>
      <p:pic>
        <p:nvPicPr>
          <p:cNvPr id="15" name="Picture 3" descr="C:\Лена\138.gif"/>
          <p:cNvPicPr>
            <a:picLocks noChangeAspect="1" noChangeArrowheads="1" noCrop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 rot="203082">
            <a:off x="1089733" y="5174551"/>
            <a:ext cx="1070611" cy="648000"/>
          </a:xfrm>
          <a:prstGeom prst="rect">
            <a:avLst/>
          </a:prstGeom>
          <a:noFill/>
        </p:spPr>
      </p:pic>
      <p:pic>
        <p:nvPicPr>
          <p:cNvPr id="17" name="Picture 3" descr="C:\Лена\138.gif"/>
          <p:cNvPicPr>
            <a:picLocks noChangeAspect="1" noChangeArrowheads="1" noCrop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 rot="203082">
            <a:off x="1875551" y="5174550"/>
            <a:ext cx="1070611" cy="648000"/>
          </a:xfrm>
          <a:prstGeom prst="rect">
            <a:avLst/>
          </a:prstGeom>
          <a:noFill/>
        </p:spPr>
      </p:pic>
      <p:pic>
        <p:nvPicPr>
          <p:cNvPr id="18" name="Picture 3" descr="C:\Лена\138.gif"/>
          <p:cNvPicPr>
            <a:picLocks noChangeAspect="1" noChangeArrowheads="1" noCrop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 rot="203082">
            <a:off x="2804245" y="5174550"/>
            <a:ext cx="1070611" cy="648000"/>
          </a:xfrm>
          <a:prstGeom prst="rect">
            <a:avLst/>
          </a:prstGeom>
          <a:noFill/>
        </p:spPr>
      </p:pic>
      <p:pic>
        <p:nvPicPr>
          <p:cNvPr id="19" name="Picture 3" descr="C:\Лена\138.gif"/>
          <p:cNvPicPr>
            <a:picLocks noChangeAspect="1" noChangeArrowheads="1" noCrop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 rot="203082">
            <a:off x="3732939" y="5245989"/>
            <a:ext cx="1070611" cy="648000"/>
          </a:xfrm>
          <a:prstGeom prst="rect">
            <a:avLst/>
          </a:prstGeom>
          <a:noFill/>
        </p:spPr>
      </p:pic>
      <p:pic>
        <p:nvPicPr>
          <p:cNvPr id="20" name="Picture 3" descr="C:\Лена\138.gif"/>
          <p:cNvPicPr>
            <a:picLocks noChangeAspect="1" noChangeArrowheads="1" noCrop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 rot="203082">
            <a:off x="4590195" y="5245989"/>
            <a:ext cx="1070611" cy="648000"/>
          </a:xfrm>
          <a:prstGeom prst="rect">
            <a:avLst/>
          </a:prstGeom>
          <a:noFill/>
        </p:spPr>
      </p:pic>
      <p:pic>
        <p:nvPicPr>
          <p:cNvPr id="21" name="Picture 3" descr="C:\Лена\138.gif"/>
          <p:cNvPicPr>
            <a:picLocks noChangeAspect="1" noChangeArrowheads="1" noCrop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 rot="203082">
            <a:off x="5518890" y="5245990"/>
            <a:ext cx="1070611" cy="648000"/>
          </a:xfrm>
          <a:prstGeom prst="rect">
            <a:avLst/>
          </a:prstGeom>
          <a:noFill/>
        </p:spPr>
      </p:pic>
      <p:pic>
        <p:nvPicPr>
          <p:cNvPr id="22" name="Picture 3" descr="C:\Лена\138.gif"/>
          <p:cNvPicPr>
            <a:picLocks noChangeAspect="1" noChangeArrowheads="1" noCrop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 rot="203082">
            <a:off x="6376145" y="5245990"/>
            <a:ext cx="1070611" cy="648000"/>
          </a:xfrm>
          <a:prstGeom prst="rect">
            <a:avLst/>
          </a:prstGeom>
          <a:noFill/>
        </p:spPr>
      </p:pic>
      <p:pic>
        <p:nvPicPr>
          <p:cNvPr id="23" name="Picture 3" descr="C:\Лена\138.gif"/>
          <p:cNvPicPr>
            <a:picLocks noChangeAspect="1" noChangeArrowheads="1" noCrop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 rot="203082">
            <a:off x="7233401" y="5245989"/>
            <a:ext cx="1070611" cy="648000"/>
          </a:xfrm>
          <a:prstGeom prst="rect">
            <a:avLst/>
          </a:prstGeom>
          <a:noFill/>
        </p:spPr>
      </p:pic>
      <p:pic>
        <p:nvPicPr>
          <p:cNvPr id="24" name="Picture 3" descr="C:\Лена\138.gif"/>
          <p:cNvPicPr>
            <a:picLocks noChangeAspect="1" noChangeArrowheads="1" noCrop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 rot="203082">
            <a:off x="8055194" y="5245989"/>
            <a:ext cx="1070611" cy="648000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51472" y="23534"/>
            <a:ext cx="87623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54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Наберите номер пожарной службы!</a:t>
            </a:r>
          </a:p>
        </p:txBody>
      </p:sp>
      <p:pic>
        <p:nvPicPr>
          <p:cNvPr id="26" name="~PP3976.WAV">
            <a:hlinkClick r:id="" action="ppaction://media"/>
          </p:cNvPr>
          <p:cNvPicPr>
            <a:picLocks noRot="1" noChangeAspect="1"/>
          </p:cNvPicPr>
          <p:nvPr>
            <a:wavAudioFile r:embed="rId1" name="~PP3976.WAV"/>
          </p:nvPr>
        </p:nvPicPr>
        <p:blipFill>
          <a:blip r:embed="rId20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8983588"/>
      </p:ext>
    </p:extLst>
  </p:cSld>
  <p:clrMapOvr>
    <a:masterClrMapping/>
  </p:clrMapOvr>
  <p:transition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 isNarration="1">
              <p:cMediaNode showWhenStopped="0">
                <p:cTn id="10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ost-81346-1240542864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214414" y="500042"/>
            <a:ext cx="5976000" cy="5976000"/>
          </a:xfrm>
          <a:prstGeom prst="rect">
            <a:avLst/>
          </a:prstGeom>
        </p:spPr>
      </p:pic>
      <p:sp>
        <p:nvSpPr>
          <p:cNvPr id="4" name="Овал 3"/>
          <p:cNvSpPr>
            <a:spLocks noChangeAspect="1"/>
          </p:cNvSpPr>
          <p:nvPr/>
        </p:nvSpPr>
        <p:spPr>
          <a:xfrm>
            <a:off x="5357818" y="3857628"/>
            <a:ext cx="360000" cy="360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6" name="Рисунок 5" descr="77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285852" y="5500702"/>
            <a:ext cx="585377" cy="1080000"/>
          </a:xfrm>
          <a:prstGeom prst="rect">
            <a:avLst/>
          </a:prstGeom>
        </p:spPr>
      </p:pic>
      <p:pic>
        <p:nvPicPr>
          <p:cNvPr id="7" name="Рисунок 6" descr="78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2071670" y="5500702"/>
            <a:ext cx="735128" cy="1080000"/>
          </a:xfrm>
          <a:prstGeom prst="rect">
            <a:avLst/>
          </a:prstGeom>
        </p:spPr>
      </p:pic>
      <p:pic>
        <p:nvPicPr>
          <p:cNvPr id="8" name="Рисунок 7" descr="79.pn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3000364" y="5500702"/>
            <a:ext cx="748740" cy="1080000"/>
          </a:xfrm>
          <a:prstGeom prst="rect">
            <a:avLst/>
          </a:prstGeom>
        </p:spPr>
      </p:pic>
      <p:pic>
        <p:nvPicPr>
          <p:cNvPr id="9" name="Рисунок 8" descr="80.png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3857620" y="5500702"/>
            <a:ext cx="789583" cy="1080000"/>
          </a:xfrm>
          <a:prstGeom prst="rect">
            <a:avLst/>
          </a:prstGeom>
        </p:spPr>
      </p:pic>
      <p:pic>
        <p:nvPicPr>
          <p:cNvPr id="10" name="Рисунок 9" descr="81.png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4857752" y="5500702"/>
            <a:ext cx="744199" cy="1080000"/>
          </a:xfrm>
          <a:prstGeom prst="rect">
            <a:avLst/>
          </a:prstGeom>
        </p:spPr>
      </p:pic>
      <p:pic>
        <p:nvPicPr>
          <p:cNvPr id="11" name="Рисунок 10" descr="82.png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5715008" y="5500702"/>
            <a:ext cx="757815" cy="1080000"/>
          </a:xfrm>
          <a:prstGeom prst="rect">
            <a:avLst/>
          </a:prstGeom>
        </p:spPr>
      </p:pic>
      <p:pic>
        <p:nvPicPr>
          <p:cNvPr id="12" name="Рисунок 11" descr="83.png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6572264" y="5500702"/>
            <a:ext cx="812266" cy="1080000"/>
          </a:xfrm>
          <a:prstGeom prst="rect">
            <a:avLst/>
          </a:prstGeom>
        </p:spPr>
      </p:pic>
      <p:pic>
        <p:nvPicPr>
          <p:cNvPr id="13" name="Рисунок 12" descr="84.png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7429520" y="5500702"/>
            <a:ext cx="730588" cy="1080000"/>
          </a:xfrm>
          <a:prstGeom prst="rect">
            <a:avLst/>
          </a:prstGeom>
        </p:spPr>
      </p:pic>
      <p:pic>
        <p:nvPicPr>
          <p:cNvPr id="14" name="Рисунок 13" descr="85.png"/>
          <p:cNvPicPr>
            <a:picLocks noChangeAspect="1"/>
          </p:cNvPicPr>
          <p:nvPr/>
        </p:nvPicPr>
        <p:blipFill>
          <a:blip r:embed="rId17" cstate="email"/>
          <a:stretch>
            <a:fillRect/>
          </a:stretch>
        </p:blipFill>
        <p:spPr>
          <a:xfrm>
            <a:off x="8215338" y="5500702"/>
            <a:ext cx="777599" cy="1080000"/>
          </a:xfrm>
          <a:prstGeom prst="rect">
            <a:avLst/>
          </a:prstGeom>
        </p:spPr>
      </p:pic>
      <p:pic>
        <p:nvPicPr>
          <p:cNvPr id="16" name="Рисунок 15" descr="8cc7dc02faf1.png"/>
          <p:cNvPicPr>
            <a:picLocks noChangeAspect="1"/>
          </p:cNvPicPr>
          <p:nvPr/>
        </p:nvPicPr>
        <p:blipFill>
          <a:blip r:embed="rId18" cstate="email"/>
          <a:srcRect/>
          <a:stretch>
            <a:fillRect/>
          </a:stretch>
        </p:blipFill>
        <p:spPr>
          <a:xfrm>
            <a:off x="285720" y="1071546"/>
            <a:ext cx="1888446" cy="2196000"/>
          </a:xfrm>
          <a:prstGeom prst="rect">
            <a:avLst/>
          </a:prstGeom>
        </p:spPr>
      </p:pic>
      <p:pic>
        <p:nvPicPr>
          <p:cNvPr id="17" name="Picture 3" descr="C:\Лена\138.gif"/>
          <p:cNvPicPr>
            <a:picLocks noChangeAspect="1" noChangeArrowheads="1" noCrop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 rot="203082">
            <a:off x="1875551" y="5174550"/>
            <a:ext cx="1070611" cy="648000"/>
          </a:xfrm>
          <a:prstGeom prst="rect">
            <a:avLst/>
          </a:prstGeom>
          <a:noFill/>
        </p:spPr>
      </p:pic>
      <p:pic>
        <p:nvPicPr>
          <p:cNvPr id="18" name="Picture 3" descr="C:\Лена\138.gif"/>
          <p:cNvPicPr>
            <a:picLocks noChangeAspect="1" noChangeArrowheads="1" noCrop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 rot="203082">
            <a:off x="2804245" y="5174550"/>
            <a:ext cx="1070611" cy="648000"/>
          </a:xfrm>
          <a:prstGeom prst="rect">
            <a:avLst/>
          </a:prstGeom>
          <a:noFill/>
        </p:spPr>
      </p:pic>
      <p:pic>
        <p:nvPicPr>
          <p:cNvPr id="19" name="Picture 3" descr="C:\Лена\138.gif"/>
          <p:cNvPicPr>
            <a:picLocks noChangeAspect="1" noChangeArrowheads="1" noCrop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 rot="203082">
            <a:off x="3732939" y="5245989"/>
            <a:ext cx="1070611" cy="648000"/>
          </a:xfrm>
          <a:prstGeom prst="rect">
            <a:avLst/>
          </a:prstGeom>
          <a:noFill/>
        </p:spPr>
      </p:pic>
      <p:pic>
        <p:nvPicPr>
          <p:cNvPr id="20" name="Picture 3" descr="C:\Лена\138.gif"/>
          <p:cNvPicPr>
            <a:picLocks noChangeAspect="1" noChangeArrowheads="1" noCrop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 rot="203082">
            <a:off x="4590195" y="5245989"/>
            <a:ext cx="1070611" cy="648000"/>
          </a:xfrm>
          <a:prstGeom prst="rect">
            <a:avLst/>
          </a:prstGeom>
          <a:noFill/>
        </p:spPr>
      </p:pic>
      <p:pic>
        <p:nvPicPr>
          <p:cNvPr id="21" name="Picture 3" descr="C:\Лена\138.gif"/>
          <p:cNvPicPr>
            <a:picLocks noChangeAspect="1" noChangeArrowheads="1" noCrop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 rot="203082">
            <a:off x="5518890" y="5245990"/>
            <a:ext cx="1070611" cy="648000"/>
          </a:xfrm>
          <a:prstGeom prst="rect">
            <a:avLst/>
          </a:prstGeom>
          <a:noFill/>
        </p:spPr>
      </p:pic>
      <p:pic>
        <p:nvPicPr>
          <p:cNvPr id="22" name="Picture 3" descr="C:\Лена\138.gif"/>
          <p:cNvPicPr>
            <a:picLocks noChangeAspect="1" noChangeArrowheads="1" noCrop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 rot="203082">
            <a:off x="6376145" y="5245990"/>
            <a:ext cx="1070611" cy="648000"/>
          </a:xfrm>
          <a:prstGeom prst="rect">
            <a:avLst/>
          </a:prstGeom>
          <a:noFill/>
        </p:spPr>
      </p:pic>
      <p:pic>
        <p:nvPicPr>
          <p:cNvPr id="23" name="Picture 3" descr="C:\Лена\138.gif"/>
          <p:cNvPicPr>
            <a:picLocks noChangeAspect="1" noChangeArrowheads="1" noCrop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 rot="203082">
            <a:off x="7233401" y="5245989"/>
            <a:ext cx="1070611" cy="648000"/>
          </a:xfrm>
          <a:prstGeom prst="rect">
            <a:avLst/>
          </a:prstGeom>
          <a:noFill/>
        </p:spPr>
      </p:pic>
      <p:pic>
        <p:nvPicPr>
          <p:cNvPr id="24" name="Picture 3" descr="C:\Лена\138.gif"/>
          <p:cNvPicPr>
            <a:picLocks noChangeAspect="1" noChangeArrowheads="1" noCrop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 rot="203082">
            <a:off x="8055194" y="5245989"/>
            <a:ext cx="1070611" cy="648000"/>
          </a:xfrm>
          <a:prstGeom prst="rect">
            <a:avLst/>
          </a:prstGeom>
          <a:noFill/>
        </p:spPr>
      </p:pic>
      <p:pic>
        <p:nvPicPr>
          <p:cNvPr id="26" name="Рисунок 25" descr="76.png">
            <a:hlinkClick r:id="" action="ppaction://noaction">
              <a:snd r:embed="rId6" name="cashreg.wav"/>
            </a:hlinkClick>
          </p:cNvPr>
          <p:cNvPicPr>
            <a:picLocks noChangeAspect="1"/>
          </p:cNvPicPr>
          <p:nvPr/>
        </p:nvPicPr>
        <p:blipFill>
          <a:blip r:embed="rId20" cstate="email"/>
          <a:stretch>
            <a:fillRect/>
          </a:stretch>
        </p:blipFill>
        <p:spPr>
          <a:xfrm>
            <a:off x="6858016" y="571480"/>
            <a:ext cx="753600" cy="1080000"/>
          </a:xfrm>
          <a:prstGeom prst="rect">
            <a:avLst/>
          </a:prstGeom>
        </p:spPr>
      </p:pic>
      <p:pic>
        <p:nvPicPr>
          <p:cNvPr id="28" name="Рисунок 27" descr="77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7786710" y="571480"/>
            <a:ext cx="585377" cy="1080000"/>
          </a:xfrm>
          <a:prstGeom prst="rect">
            <a:avLst/>
          </a:prstGeom>
        </p:spPr>
      </p:pic>
      <p:pic>
        <p:nvPicPr>
          <p:cNvPr id="29" name="Telephone, Ring.wav">
            <a:hlinkClick r:id="" action="ppaction://media"/>
          </p:cNvPr>
          <p:cNvPicPr>
            <a:picLocks noRot="1" noChangeAspect="1"/>
          </p:cNvPicPr>
          <p:nvPr>
            <a:wavAudioFile r:embed="rId1" name="Telephone, Ring.wav"/>
          </p:nvPr>
        </p:nvPicPr>
        <p:blipFill>
          <a:blip r:embed="rId21" cstate="email"/>
          <a:stretch>
            <a:fillRect/>
          </a:stretch>
        </p:blipFill>
        <p:spPr>
          <a:xfrm>
            <a:off x="214282" y="214290"/>
            <a:ext cx="304800" cy="304800"/>
          </a:xfrm>
          <a:prstGeom prst="rect">
            <a:avLst/>
          </a:prstGeom>
        </p:spPr>
      </p:pic>
      <p:pic>
        <p:nvPicPr>
          <p:cNvPr id="2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21" cstate="email"/>
          <a:stretch>
            <a:fillRect/>
          </a:stretch>
        </p:blipFill>
        <p:spPr>
          <a:xfrm>
            <a:off x="0" y="50004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09672047"/>
      </p:ext>
    </p:extLst>
  </p:cSld>
  <p:clrMapOvr>
    <a:masterClrMapping/>
  </p:clrMapOvr>
  <p:transition advClick="0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3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6" dur="1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000"/>
                            </p:stCondLst>
                            <p:childTnLst>
                              <p:par>
                                <p:cTn id="10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9" dur="700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showWhenStopped="0">
                <p:cTn id="110" repeatCount="2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 showWhenStopped="0">
                <p:cTn id="1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Пятно 1 67"/>
          <p:cNvSpPr/>
          <p:nvPr/>
        </p:nvSpPr>
        <p:spPr>
          <a:xfrm>
            <a:off x="571472" y="4071942"/>
            <a:ext cx="4714908" cy="2571768"/>
          </a:xfrm>
          <a:prstGeom prst="irregularSeal1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2060"/>
                </a:solidFill>
              </a:rPr>
              <a:t>На нём можно работать, играть, учиться.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Все ребята хотят иметь его у себя дома.</a:t>
            </a:r>
          </a:p>
        </p:txBody>
      </p:sp>
      <p:sp>
        <p:nvSpPr>
          <p:cNvPr id="74" name="Пятно 1 73"/>
          <p:cNvSpPr/>
          <p:nvPr/>
        </p:nvSpPr>
        <p:spPr>
          <a:xfrm>
            <a:off x="571472" y="4071942"/>
            <a:ext cx="4714908" cy="2571768"/>
          </a:xfrm>
          <a:prstGeom prst="irregularSeal1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2060"/>
                </a:solidFill>
              </a:rPr>
              <a:t>Пузатый, носатый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На плите сопел.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Потом вдруг песню запел.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00034" y="357166"/>
            <a:ext cx="8286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prstClr val="black"/>
                </a:solidFill>
              </a:rPr>
              <a:t>    </a:t>
            </a:r>
            <a:r>
              <a:rPr lang="ru-RU" sz="54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Решите кроссворд </a:t>
            </a:r>
          </a:p>
        </p:txBody>
      </p:sp>
      <p:sp>
        <p:nvSpPr>
          <p:cNvPr id="3" name="Прямоугольник 2"/>
          <p:cNvSpPr>
            <a:spLocks noChangeAspect="1"/>
          </p:cNvSpPr>
          <p:nvPr/>
        </p:nvSpPr>
        <p:spPr>
          <a:xfrm>
            <a:off x="428596" y="3571876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Т</a:t>
            </a:r>
          </a:p>
        </p:txBody>
      </p:sp>
      <p:sp>
        <p:nvSpPr>
          <p:cNvPr id="4" name="Прямоугольник 3"/>
          <p:cNvSpPr>
            <a:spLocks noChangeAspect="1"/>
          </p:cNvSpPr>
          <p:nvPr/>
        </p:nvSpPr>
        <p:spPr>
          <a:xfrm>
            <a:off x="928662" y="3571876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Е</a:t>
            </a:r>
          </a:p>
        </p:txBody>
      </p:sp>
      <p:sp>
        <p:nvSpPr>
          <p:cNvPr id="5" name="Прямоугольник 4"/>
          <p:cNvSpPr>
            <a:spLocks noChangeAspect="1"/>
          </p:cNvSpPr>
          <p:nvPr/>
        </p:nvSpPr>
        <p:spPr>
          <a:xfrm>
            <a:off x="1428728" y="3571876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Л</a:t>
            </a:r>
          </a:p>
        </p:txBody>
      </p:sp>
      <p:sp>
        <p:nvSpPr>
          <p:cNvPr id="6" name="Прямоугольник 5"/>
          <p:cNvSpPr>
            <a:spLocks noChangeAspect="1"/>
          </p:cNvSpPr>
          <p:nvPr/>
        </p:nvSpPr>
        <p:spPr>
          <a:xfrm>
            <a:off x="1928794" y="3571876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Е</a:t>
            </a:r>
          </a:p>
        </p:txBody>
      </p:sp>
      <p:sp>
        <p:nvSpPr>
          <p:cNvPr id="7" name="Прямоугольник 6"/>
          <p:cNvSpPr>
            <a:spLocks noChangeAspect="1"/>
          </p:cNvSpPr>
          <p:nvPr/>
        </p:nvSpPr>
        <p:spPr>
          <a:xfrm>
            <a:off x="2428860" y="3571876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В</a:t>
            </a:r>
          </a:p>
        </p:txBody>
      </p:sp>
      <p:sp>
        <p:nvSpPr>
          <p:cNvPr id="8" name="Прямоугольник 7"/>
          <p:cNvSpPr>
            <a:spLocks noChangeAspect="1"/>
          </p:cNvSpPr>
          <p:nvPr/>
        </p:nvSpPr>
        <p:spPr>
          <a:xfrm>
            <a:off x="2928926" y="3571876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И</a:t>
            </a:r>
          </a:p>
        </p:txBody>
      </p:sp>
      <p:sp>
        <p:nvSpPr>
          <p:cNvPr id="9" name="Прямоугольник 8"/>
          <p:cNvSpPr>
            <a:spLocks noChangeAspect="1"/>
          </p:cNvSpPr>
          <p:nvPr/>
        </p:nvSpPr>
        <p:spPr>
          <a:xfrm>
            <a:off x="3428992" y="3571876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З</a:t>
            </a:r>
          </a:p>
        </p:txBody>
      </p:sp>
      <p:sp>
        <p:nvSpPr>
          <p:cNvPr id="10" name="Прямоугольник 9"/>
          <p:cNvSpPr>
            <a:spLocks noChangeAspect="1"/>
          </p:cNvSpPr>
          <p:nvPr/>
        </p:nvSpPr>
        <p:spPr>
          <a:xfrm>
            <a:off x="3929058" y="3571876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О</a:t>
            </a:r>
          </a:p>
        </p:txBody>
      </p:sp>
      <p:sp>
        <p:nvSpPr>
          <p:cNvPr id="11" name="Прямоугольник 10"/>
          <p:cNvSpPr>
            <a:spLocks noChangeAspect="1"/>
          </p:cNvSpPr>
          <p:nvPr/>
        </p:nvSpPr>
        <p:spPr>
          <a:xfrm>
            <a:off x="4429124" y="3571876"/>
            <a:ext cx="504000" cy="504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Р</a:t>
            </a:r>
          </a:p>
        </p:txBody>
      </p:sp>
      <p:sp>
        <p:nvSpPr>
          <p:cNvPr id="12" name="Прямоугольник 11"/>
          <p:cNvSpPr>
            <a:spLocks noChangeAspect="1"/>
          </p:cNvSpPr>
          <p:nvPr/>
        </p:nvSpPr>
        <p:spPr>
          <a:xfrm>
            <a:off x="4429124" y="3071810"/>
            <a:ext cx="504000" cy="504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А</a:t>
            </a:r>
          </a:p>
        </p:txBody>
      </p:sp>
      <p:sp>
        <p:nvSpPr>
          <p:cNvPr id="13" name="Прямоугольник 12"/>
          <p:cNvSpPr>
            <a:spLocks noChangeAspect="1"/>
          </p:cNvSpPr>
          <p:nvPr/>
        </p:nvSpPr>
        <p:spPr>
          <a:xfrm>
            <a:off x="4429124" y="2571744"/>
            <a:ext cx="504000" cy="504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Ж</a:t>
            </a:r>
          </a:p>
        </p:txBody>
      </p:sp>
      <p:sp>
        <p:nvSpPr>
          <p:cNvPr id="14" name="Прямоугольник 13"/>
          <p:cNvSpPr>
            <a:spLocks noChangeAspect="1"/>
          </p:cNvSpPr>
          <p:nvPr/>
        </p:nvSpPr>
        <p:spPr>
          <a:xfrm>
            <a:off x="4429124" y="2071678"/>
            <a:ext cx="504000" cy="504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О</a:t>
            </a:r>
          </a:p>
        </p:txBody>
      </p:sp>
      <p:sp>
        <p:nvSpPr>
          <p:cNvPr id="15" name="Прямоугольник 14"/>
          <p:cNvSpPr>
            <a:spLocks noChangeAspect="1"/>
          </p:cNvSpPr>
          <p:nvPr/>
        </p:nvSpPr>
        <p:spPr>
          <a:xfrm>
            <a:off x="4429124" y="1571612"/>
            <a:ext cx="504000" cy="504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П</a:t>
            </a:r>
          </a:p>
        </p:txBody>
      </p:sp>
      <p:sp>
        <p:nvSpPr>
          <p:cNvPr id="16" name="Прямоугольник 15"/>
          <p:cNvSpPr>
            <a:spLocks noChangeAspect="1"/>
          </p:cNvSpPr>
          <p:nvPr/>
        </p:nvSpPr>
        <p:spPr>
          <a:xfrm>
            <a:off x="4929190" y="1571612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Л</a:t>
            </a:r>
          </a:p>
        </p:txBody>
      </p:sp>
      <p:sp>
        <p:nvSpPr>
          <p:cNvPr id="17" name="Прямоугольник 16"/>
          <p:cNvSpPr>
            <a:spLocks noChangeAspect="1"/>
          </p:cNvSpPr>
          <p:nvPr/>
        </p:nvSpPr>
        <p:spPr>
          <a:xfrm>
            <a:off x="5429256" y="1571612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И</a:t>
            </a:r>
          </a:p>
        </p:txBody>
      </p:sp>
      <p:sp>
        <p:nvSpPr>
          <p:cNvPr id="18" name="Прямоугольник 17"/>
          <p:cNvSpPr>
            <a:spLocks noChangeAspect="1"/>
          </p:cNvSpPr>
          <p:nvPr/>
        </p:nvSpPr>
        <p:spPr>
          <a:xfrm>
            <a:off x="5929322" y="1571612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Т</a:t>
            </a:r>
          </a:p>
        </p:txBody>
      </p:sp>
      <p:sp>
        <p:nvSpPr>
          <p:cNvPr id="19" name="Прямоугольник 18"/>
          <p:cNvSpPr>
            <a:spLocks noChangeAspect="1"/>
          </p:cNvSpPr>
          <p:nvPr/>
        </p:nvSpPr>
        <p:spPr>
          <a:xfrm>
            <a:off x="6429388" y="1571612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А</a:t>
            </a:r>
          </a:p>
        </p:txBody>
      </p:sp>
      <p:sp>
        <p:nvSpPr>
          <p:cNvPr id="20" name="Прямоугольник 19"/>
          <p:cNvSpPr>
            <a:spLocks noChangeAspect="1"/>
          </p:cNvSpPr>
          <p:nvPr/>
        </p:nvSpPr>
        <p:spPr>
          <a:xfrm>
            <a:off x="4929190" y="2071678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М</a:t>
            </a:r>
          </a:p>
        </p:txBody>
      </p:sp>
      <p:sp>
        <p:nvSpPr>
          <p:cNvPr id="21" name="Прямоугольник 20"/>
          <p:cNvSpPr>
            <a:spLocks noChangeAspect="1"/>
          </p:cNvSpPr>
          <p:nvPr/>
        </p:nvSpPr>
        <p:spPr>
          <a:xfrm>
            <a:off x="5429256" y="2071678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П</a:t>
            </a:r>
          </a:p>
        </p:txBody>
      </p:sp>
      <p:sp>
        <p:nvSpPr>
          <p:cNvPr id="22" name="Прямоугольник 21"/>
          <p:cNvSpPr>
            <a:spLocks noChangeAspect="1"/>
          </p:cNvSpPr>
          <p:nvPr/>
        </p:nvSpPr>
        <p:spPr>
          <a:xfrm>
            <a:off x="5929322" y="2071678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Ь</a:t>
            </a:r>
          </a:p>
        </p:txBody>
      </p:sp>
      <p:sp>
        <p:nvSpPr>
          <p:cNvPr id="23" name="Прямоугольник 22"/>
          <p:cNvSpPr>
            <a:spLocks noChangeAspect="1"/>
          </p:cNvSpPr>
          <p:nvPr/>
        </p:nvSpPr>
        <p:spPr>
          <a:xfrm>
            <a:off x="6429388" y="2071678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Ю</a:t>
            </a:r>
          </a:p>
        </p:txBody>
      </p:sp>
      <p:sp>
        <p:nvSpPr>
          <p:cNvPr id="24" name="Прямоугольник 23"/>
          <p:cNvSpPr>
            <a:spLocks noChangeAspect="1"/>
          </p:cNvSpPr>
          <p:nvPr/>
        </p:nvSpPr>
        <p:spPr>
          <a:xfrm>
            <a:off x="6929454" y="2071678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Т</a:t>
            </a:r>
          </a:p>
        </p:txBody>
      </p:sp>
      <p:sp>
        <p:nvSpPr>
          <p:cNvPr id="25" name="Прямоугольник 24"/>
          <p:cNvSpPr>
            <a:spLocks noChangeAspect="1"/>
          </p:cNvSpPr>
          <p:nvPr/>
        </p:nvSpPr>
        <p:spPr>
          <a:xfrm>
            <a:off x="7429520" y="2071678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Е</a:t>
            </a:r>
          </a:p>
        </p:txBody>
      </p:sp>
      <p:sp>
        <p:nvSpPr>
          <p:cNvPr id="26" name="Прямоугольник 25"/>
          <p:cNvSpPr>
            <a:spLocks noChangeAspect="1"/>
          </p:cNvSpPr>
          <p:nvPr/>
        </p:nvSpPr>
        <p:spPr>
          <a:xfrm>
            <a:off x="7929586" y="2071678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Р</a:t>
            </a:r>
          </a:p>
        </p:txBody>
      </p:sp>
      <p:sp>
        <p:nvSpPr>
          <p:cNvPr id="27" name="Прямоугольник 26"/>
          <p:cNvSpPr>
            <a:spLocks noChangeAspect="1"/>
          </p:cNvSpPr>
          <p:nvPr/>
        </p:nvSpPr>
        <p:spPr>
          <a:xfrm>
            <a:off x="3929058" y="2071678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К</a:t>
            </a:r>
          </a:p>
        </p:txBody>
      </p:sp>
      <p:sp>
        <p:nvSpPr>
          <p:cNvPr id="28" name="Прямоугольник 27"/>
          <p:cNvSpPr>
            <a:spLocks noChangeAspect="1"/>
          </p:cNvSpPr>
          <p:nvPr/>
        </p:nvSpPr>
        <p:spPr>
          <a:xfrm>
            <a:off x="4929190" y="3071810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Й</a:t>
            </a:r>
          </a:p>
        </p:txBody>
      </p:sp>
      <p:sp>
        <p:nvSpPr>
          <p:cNvPr id="29" name="Прямоугольник 28"/>
          <p:cNvSpPr>
            <a:spLocks noChangeAspect="1"/>
          </p:cNvSpPr>
          <p:nvPr/>
        </p:nvSpPr>
        <p:spPr>
          <a:xfrm>
            <a:off x="5429256" y="3071810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Н</a:t>
            </a:r>
          </a:p>
        </p:txBody>
      </p:sp>
      <p:sp>
        <p:nvSpPr>
          <p:cNvPr id="30" name="Прямоугольник 29"/>
          <p:cNvSpPr>
            <a:spLocks noChangeAspect="1"/>
          </p:cNvSpPr>
          <p:nvPr/>
        </p:nvSpPr>
        <p:spPr>
          <a:xfrm>
            <a:off x="5929322" y="3071810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И</a:t>
            </a:r>
          </a:p>
        </p:txBody>
      </p:sp>
      <p:sp>
        <p:nvSpPr>
          <p:cNvPr id="31" name="Прямоугольник 30"/>
          <p:cNvSpPr>
            <a:spLocks noChangeAspect="1"/>
          </p:cNvSpPr>
          <p:nvPr/>
        </p:nvSpPr>
        <p:spPr>
          <a:xfrm>
            <a:off x="6429388" y="3071810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К</a:t>
            </a:r>
          </a:p>
        </p:txBody>
      </p:sp>
      <p:sp>
        <p:nvSpPr>
          <p:cNvPr id="32" name="Прямоугольник 31"/>
          <p:cNvSpPr>
            <a:spLocks noChangeAspect="1"/>
          </p:cNvSpPr>
          <p:nvPr/>
        </p:nvSpPr>
        <p:spPr>
          <a:xfrm>
            <a:off x="3929058" y="3071810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Ч</a:t>
            </a:r>
          </a:p>
        </p:txBody>
      </p:sp>
      <p:pic>
        <p:nvPicPr>
          <p:cNvPr id="33" name="Рисунок 32" descr="8cc7dc02faf1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000100" y="1071546"/>
            <a:ext cx="1888446" cy="2196000"/>
          </a:xfrm>
          <a:prstGeom prst="rect">
            <a:avLst/>
          </a:prstGeom>
        </p:spPr>
      </p:pic>
      <p:sp>
        <p:nvSpPr>
          <p:cNvPr id="34" name="Прямоугольник 33"/>
          <p:cNvSpPr>
            <a:spLocks noChangeAspect="1"/>
          </p:cNvSpPr>
          <p:nvPr/>
        </p:nvSpPr>
        <p:spPr>
          <a:xfrm>
            <a:off x="4929190" y="1571612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35" name="Прямоугольник 34"/>
          <p:cNvSpPr>
            <a:spLocks noChangeAspect="1"/>
          </p:cNvSpPr>
          <p:nvPr/>
        </p:nvSpPr>
        <p:spPr>
          <a:xfrm>
            <a:off x="4429124" y="1571612"/>
            <a:ext cx="504000" cy="504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36" name="Прямоугольник 35"/>
          <p:cNvSpPr>
            <a:spLocks noChangeAspect="1"/>
          </p:cNvSpPr>
          <p:nvPr/>
        </p:nvSpPr>
        <p:spPr>
          <a:xfrm>
            <a:off x="5429256" y="1571612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37" name="Прямоугольник 36"/>
          <p:cNvSpPr>
            <a:spLocks noChangeAspect="1"/>
          </p:cNvSpPr>
          <p:nvPr/>
        </p:nvSpPr>
        <p:spPr>
          <a:xfrm>
            <a:off x="5929322" y="1571612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38" name="Прямоугольник 37"/>
          <p:cNvSpPr>
            <a:spLocks noChangeAspect="1"/>
          </p:cNvSpPr>
          <p:nvPr/>
        </p:nvSpPr>
        <p:spPr>
          <a:xfrm>
            <a:off x="6429388" y="1571612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39" name="Прямоугольник 38"/>
          <p:cNvSpPr>
            <a:spLocks noChangeAspect="1"/>
          </p:cNvSpPr>
          <p:nvPr/>
        </p:nvSpPr>
        <p:spPr>
          <a:xfrm>
            <a:off x="3929058" y="2071678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40" name="Прямоугольник 39"/>
          <p:cNvSpPr>
            <a:spLocks noChangeAspect="1"/>
          </p:cNvSpPr>
          <p:nvPr/>
        </p:nvSpPr>
        <p:spPr>
          <a:xfrm>
            <a:off x="4929190" y="2071678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41" name="Прямоугольник 40"/>
          <p:cNvSpPr>
            <a:spLocks noChangeAspect="1"/>
          </p:cNvSpPr>
          <p:nvPr/>
        </p:nvSpPr>
        <p:spPr>
          <a:xfrm>
            <a:off x="4429124" y="2071678"/>
            <a:ext cx="504000" cy="504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42" name="Прямоугольник 41"/>
          <p:cNvSpPr>
            <a:spLocks noChangeAspect="1"/>
          </p:cNvSpPr>
          <p:nvPr/>
        </p:nvSpPr>
        <p:spPr>
          <a:xfrm>
            <a:off x="5429256" y="2071678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43" name="Прямоугольник 42"/>
          <p:cNvSpPr>
            <a:spLocks noChangeAspect="1"/>
          </p:cNvSpPr>
          <p:nvPr/>
        </p:nvSpPr>
        <p:spPr>
          <a:xfrm>
            <a:off x="5929322" y="2071678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44" name="Прямоугольник 43"/>
          <p:cNvSpPr>
            <a:spLocks noChangeAspect="1"/>
          </p:cNvSpPr>
          <p:nvPr/>
        </p:nvSpPr>
        <p:spPr>
          <a:xfrm>
            <a:off x="6429388" y="2071678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45" name="Прямоугольник 44"/>
          <p:cNvSpPr>
            <a:spLocks noChangeAspect="1"/>
          </p:cNvSpPr>
          <p:nvPr/>
        </p:nvSpPr>
        <p:spPr>
          <a:xfrm>
            <a:off x="6929454" y="2071678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46" name="Прямоугольник 45"/>
          <p:cNvSpPr>
            <a:spLocks noChangeAspect="1"/>
          </p:cNvSpPr>
          <p:nvPr/>
        </p:nvSpPr>
        <p:spPr>
          <a:xfrm>
            <a:off x="7429520" y="2071678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47" name="Прямоугольник 46"/>
          <p:cNvSpPr>
            <a:spLocks noChangeAspect="1"/>
          </p:cNvSpPr>
          <p:nvPr/>
        </p:nvSpPr>
        <p:spPr>
          <a:xfrm>
            <a:off x="7929586" y="2071678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48" name="Прямоугольник 47"/>
          <p:cNvSpPr>
            <a:spLocks noChangeAspect="1"/>
          </p:cNvSpPr>
          <p:nvPr/>
        </p:nvSpPr>
        <p:spPr>
          <a:xfrm>
            <a:off x="3929058" y="3071810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49" name="Прямоугольник 48"/>
          <p:cNvSpPr>
            <a:spLocks noChangeAspect="1"/>
          </p:cNvSpPr>
          <p:nvPr/>
        </p:nvSpPr>
        <p:spPr>
          <a:xfrm>
            <a:off x="4929190" y="3071810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50" name="Прямоугольник 49"/>
          <p:cNvSpPr>
            <a:spLocks noChangeAspect="1"/>
          </p:cNvSpPr>
          <p:nvPr/>
        </p:nvSpPr>
        <p:spPr>
          <a:xfrm>
            <a:off x="4429124" y="3071810"/>
            <a:ext cx="504000" cy="504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51" name="Прямоугольник 50"/>
          <p:cNvSpPr>
            <a:spLocks noChangeAspect="1"/>
          </p:cNvSpPr>
          <p:nvPr/>
        </p:nvSpPr>
        <p:spPr>
          <a:xfrm>
            <a:off x="5429256" y="3071810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52" name="Прямоугольник 51"/>
          <p:cNvSpPr>
            <a:spLocks noChangeAspect="1"/>
          </p:cNvSpPr>
          <p:nvPr/>
        </p:nvSpPr>
        <p:spPr>
          <a:xfrm>
            <a:off x="5929322" y="3071810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53" name="Прямоугольник 52"/>
          <p:cNvSpPr>
            <a:spLocks noChangeAspect="1"/>
          </p:cNvSpPr>
          <p:nvPr/>
        </p:nvSpPr>
        <p:spPr>
          <a:xfrm>
            <a:off x="6429388" y="3071810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54" name="Прямоугольник 53"/>
          <p:cNvSpPr>
            <a:spLocks noChangeAspect="1"/>
          </p:cNvSpPr>
          <p:nvPr/>
        </p:nvSpPr>
        <p:spPr>
          <a:xfrm>
            <a:off x="428596" y="3571876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55" name="Прямоугольник 54"/>
          <p:cNvSpPr>
            <a:spLocks noChangeAspect="1"/>
          </p:cNvSpPr>
          <p:nvPr/>
        </p:nvSpPr>
        <p:spPr>
          <a:xfrm>
            <a:off x="928662" y="3571876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56" name="Прямоугольник 55"/>
          <p:cNvSpPr>
            <a:spLocks noChangeAspect="1"/>
          </p:cNvSpPr>
          <p:nvPr/>
        </p:nvSpPr>
        <p:spPr>
          <a:xfrm>
            <a:off x="1428728" y="3571876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57" name="Прямоугольник 56"/>
          <p:cNvSpPr>
            <a:spLocks noChangeAspect="1"/>
          </p:cNvSpPr>
          <p:nvPr/>
        </p:nvSpPr>
        <p:spPr>
          <a:xfrm>
            <a:off x="1928794" y="3571876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58" name="Прямоугольник 57"/>
          <p:cNvSpPr>
            <a:spLocks noChangeAspect="1"/>
          </p:cNvSpPr>
          <p:nvPr/>
        </p:nvSpPr>
        <p:spPr>
          <a:xfrm>
            <a:off x="2428860" y="3571876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59" name="Прямоугольник 58"/>
          <p:cNvSpPr>
            <a:spLocks noChangeAspect="1"/>
          </p:cNvSpPr>
          <p:nvPr/>
        </p:nvSpPr>
        <p:spPr>
          <a:xfrm>
            <a:off x="2928926" y="3571876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60" name="Прямоугольник 59"/>
          <p:cNvSpPr>
            <a:spLocks noChangeAspect="1"/>
          </p:cNvSpPr>
          <p:nvPr/>
        </p:nvSpPr>
        <p:spPr>
          <a:xfrm>
            <a:off x="3428992" y="3571876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61" name="Прямоугольник 60"/>
          <p:cNvSpPr>
            <a:spLocks noChangeAspect="1"/>
          </p:cNvSpPr>
          <p:nvPr/>
        </p:nvSpPr>
        <p:spPr>
          <a:xfrm>
            <a:off x="3929058" y="3571876"/>
            <a:ext cx="50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62" name="Прямоугольник 61"/>
          <p:cNvSpPr>
            <a:spLocks noChangeAspect="1"/>
          </p:cNvSpPr>
          <p:nvPr/>
        </p:nvSpPr>
        <p:spPr>
          <a:xfrm>
            <a:off x="4429124" y="3571876"/>
            <a:ext cx="504000" cy="504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63" name="Стрелка вправо 62"/>
          <p:cNvSpPr/>
          <p:nvPr/>
        </p:nvSpPr>
        <p:spPr>
          <a:xfrm>
            <a:off x="3143240" y="1500174"/>
            <a:ext cx="978408" cy="484632"/>
          </a:xfrm>
          <a:prstGeom prst="rightArrow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5" name="Пятно 1 64"/>
          <p:cNvSpPr/>
          <p:nvPr/>
        </p:nvSpPr>
        <p:spPr>
          <a:xfrm>
            <a:off x="571472" y="4071942"/>
            <a:ext cx="4714908" cy="2571768"/>
          </a:xfrm>
          <a:prstGeom prst="irregularSeal1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На ней готовят еду.</a:t>
            </a:r>
          </a:p>
        </p:txBody>
      </p:sp>
      <p:pic>
        <p:nvPicPr>
          <p:cNvPr id="67" name="Рисунок 66" descr="ab648117947c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143636" y="3643314"/>
            <a:ext cx="2000264" cy="3071834"/>
          </a:xfrm>
          <a:prstGeom prst="rect">
            <a:avLst/>
          </a:prstGeom>
        </p:spPr>
      </p:pic>
      <p:sp>
        <p:nvSpPr>
          <p:cNvPr id="66" name="Стрелка вправо 65"/>
          <p:cNvSpPr/>
          <p:nvPr/>
        </p:nvSpPr>
        <p:spPr>
          <a:xfrm>
            <a:off x="2928926" y="2071678"/>
            <a:ext cx="978408" cy="484632"/>
          </a:xfrm>
          <a:prstGeom prst="rightArrow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71" name="Рисунок 70" descr="cdolls32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286380" y="4143380"/>
            <a:ext cx="3383154" cy="1980000"/>
          </a:xfrm>
          <a:prstGeom prst="rect">
            <a:avLst/>
          </a:prstGeom>
        </p:spPr>
      </p:pic>
      <p:sp>
        <p:nvSpPr>
          <p:cNvPr id="72" name="Стрелка вправо 71"/>
          <p:cNvSpPr/>
          <p:nvPr/>
        </p:nvSpPr>
        <p:spPr>
          <a:xfrm>
            <a:off x="2928926" y="3000372"/>
            <a:ext cx="978408" cy="484632"/>
          </a:xfrm>
          <a:prstGeom prst="rightArrow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3" name="Стрелка вправо 72"/>
          <p:cNvSpPr/>
          <p:nvPr/>
        </p:nvSpPr>
        <p:spPr>
          <a:xfrm rot="5400000">
            <a:off x="181708" y="2675756"/>
            <a:ext cx="978408" cy="484632"/>
          </a:xfrm>
          <a:prstGeom prst="rightArrow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75" name="Рисунок 74" descr="post-32267-1207943732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357818" y="3643314"/>
            <a:ext cx="3160995" cy="3024000"/>
          </a:xfrm>
          <a:prstGeom prst="rect">
            <a:avLst/>
          </a:prstGeom>
        </p:spPr>
      </p:pic>
      <p:pic>
        <p:nvPicPr>
          <p:cNvPr id="77" name="Picture 3" descr="C:\Documents and Settings\Кирилл\Рабочий стол\Рабочий стол\МАМА\анимация\6d2d1555ef86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500694" y="3857628"/>
            <a:ext cx="3031956" cy="2592000"/>
          </a:xfrm>
          <a:prstGeom prst="rect">
            <a:avLst/>
          </a:prstGeom>
          <a:noFill/>
        </p:spPr>
      </p:pic>
      <p:pic>
        <p:nvPicPr>
          <p:cNvPr id="79" name="Picture 6" descr="C:\Documents and Settings\Кирилл\Рабочий стол\МАМА\анимация\жошрп.gif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572000" y="1285860"/>
            <a:ext cx="289570" cy="1044000"/>
          </a:xfrm>
          <a:prstGeom prst="rect">
            <a:avLst/>
          </a:prstGeom>
          <a:noFill/>
        </p:spPr>
      </p:pic>
      <p:pic>
        <p:nvPicPr>
          <p:cNvPr id="80" name="Picture 6" descr="C:\Documents and Settings\Кирилл\Рабочий стол\МАМА\анимация\жошрп.gif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572000" y="3357562"/>
            <a:ext cx="289570" cy="1044000"/>
          </a:xfrm>
          <a:prstGeom prst="rect">
            <a:avLst/>
          </a:prstGeom>
          <a:noFill/>
        </p:spPr>
      </p:pic>
      <p:pic>
        <p:nvPicPr>
          <p:cNvPr id="81" name="Picture 6" descr="C:\Documents and Settings\Кирилл\Рабочий стол\МАМА\анимация\жошрп.gif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572000" y="2214554"/>
            <a:ext cx="289570" cy="1044000"/>
          </a:xfrm>
          <a:prstGeom prst="rect">
            <a:avLst/>
          </a:prstGeom>
          <a:noFill/>
        </p:spPr>
      </p:pic>
      <p:pic>
        <p:nvPicPr>
          <p:cNvPr id="83" name="Рисунок 82" descr="f70a35ae0291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2500298" y="1357298"/>
            <a:ext cx="987894" cy="1908000"/>
          </a:xfrm>
          <a:prstGeom prst="rect">
            <a:avLst/>
          </a:prstGeom>
        </p:spPr>
      </p:pic>
      <p:sp>
        <p:nvSpPr>
          <p:cNvPr id="76" name="Пятно 1 75"/>
          <p:cNvSpPr/>
          <p:nvPr/>
        </p:nvSpPr>
        <p:spPr>
          <a:xfrm>
            <a:off x="571472" y="4071942"/>
            <a:ext cx="4714908" cy="2571768"/>
          </a:xfrm>
          <a:prstGeom prst="irregularSeal1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2060"/>
                </a:solidFill>
              </a:rPr>
              <a:t>В нашей комнате одно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Есть волшебное окно.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В том окне чудес полно.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Что же это за окно?</a:t>
            </a:r>
          </a:p>
        </p:txBody>
      </p:sp>
      <p:pic>
        <p:nvPicPr>
          <p:cNvPr id="84" name="Рисунок 83" descr="12.gif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 flipH="1">
            <a:off x="4429124" y="3714752"/>
            <a:ext cx="3609158" cy="2124000"/>
          </a:xfrm>
          <a:prstGeom prst="rect">
            <a:avLst/>
          </a:prstGeom>
        </p:spPr>
      </p:pic>
      <p:pic>
        <p:nvPicPr>
          <p:cNvPr id="82" name="Picture 9" descr="MCj02335520000[1]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 flipH="1">
            <a:off x="500034" y="4286256"/>
            <a:ext cx="4178359" cy="2035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8592902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7" presetClass="entr" presetSubtype="8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7" presetClass="entr" presetSubtype="8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7" presetClass="entr" presetSubtype="1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500"/>
                            </p:stCondLst>
                            <p:childTnLst>
                              <p:par>
                                <p:cTn id="141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3500"/>
                            </p:stCondLst>
                            <p:childTnLst>
                              <p:par>
                                <p:cTn id="1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2000"/>
                            </p:stCondLst>
                            <p:childTnLst>
                              <p:par>
                                <p:cTn id="175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500"/>
                            </p:stCondLst>
                            <p:childTnLst>
                              <p:par>
                                <p:cTn id="17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500"/>
                            </p:stCondLst>
                            <p:childTnLst>
                              <p:par>
                                <p:cTn id="18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</p:childTnLst>
        </p:cTn>
      </p:par>
    </p:tnLst>
    <p:bldLst>
      <p:bldP spid="68" grpId="0" animBg="1"/>
      <p:bldP spid="68" grpId="1" animBg="1"/>
      <p:bldP spid="74" grpId="0" animBg="1"/>
      <p:bldP spid="74" grpId="1" animBg="1"/>
      <p:bldP spid="11" grpId="0" animBg="1"/>
      <p:bldP spid="12" grpId="0" animBg="1"/>
      <p:bldP spid="13" grpId="0" animBg="1"/>
      <p:bldP spid="14" grpId="0" animBg="1"/>
      <p:bldP spid="15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3" grpId="1" animBg="1"/>
      <p:bldP spid="65" grpId="0" animBg="1"/>
      <p:bldP spid="65" grpId="1" animBg="1"/>
      <p:bldP spid="66" grpId="0" animBg="1"/>
      <p:bldP spid="66" grpId="1" animBg="1"/>
      <p:bldP spid="72" grpId="0" animBg="1"/>
      <p:bldP spid="72" grpId="1" animBg="1"/>
      <p:bldP spid="73" grpId="0" animBg="1"/>
      <p:bldP spid="73" grpId="1" animBg="1"/>
      <p:bldP spid="76" grpId="0" animBg="1"/>
      <p:bldP spid="7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1258" y="276833"/>
            <a:ext cx="79295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Выберите то, что нужно </a:t>
            </a:r>
            <a:r>
              <a:rPr lang="ru-RU" sz="54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пожарному</a:t>
            </a:r>
            <a:endParaRPr lang="ru-RU" sz="5400" b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Рисунок 2" descr="8cc7dc02faf1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395536" y="600280"/>
            <a:ext cx="1362160" cy="1584000"/>
          </a:xfrm>
          <a:prstGeom prst="rect">
            <a:avLst/>
          </a:prstGeom>
        </p:spPr>
      </p:pic>
      <p:pic>
        <p:nvPicPr>
          <p:cNvPr id="4" name="Рисунок 3" descr="a9b98ab4965a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240661" y="3077177"/>
            <a:ext cx="2544000" cy="3816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138014" y="3315254"/>
            <a:ext cx="357190" cy="21431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6" name="Рисунок 5" descr="327386_photoshopia.ru_313_ognetushitel_6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786578" y="1000108"/>
            <a:ext cx="1469952" cy="2304000"/>
          </a:xfrm>
          <a:prstGeom prst="rect">
            <a:avLst/>
          </a:prstGeom>
        </p:spPr>
      </p:pic>
      <p:pic>
        <p:nvPicPr>
          <p:cNvPr id="7" name="Рисунок 6" descr="608901_photoshopia.ru_313_kaska_pozharnogo_4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751258" y="4797152"/>
            <a:ext cx="1816901" cy="1548000"/>
          </a:xfrm>
          <a:prstGeom prst="rect">
            <a:avLst/>
          </a:prstGeom>
        </p:spPr>
      </p:pic>
      <p:pic>
        <p:nvPicPr>
          <p:cNvPr id="8" name="Рисунок 7" descr="632029_photoshopia.ru_313_pozharniy_rukav_5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840236" y="1946192"/>
            <a:ext cx="1781811" cy="1764000"/>
          </a:xfrm>
          <a:prstGeom prst="rect">
            <a:avLst/>
          </a:prstGeom>
        </p:spPr>
      </p:pic>
      <p:pic>
        <p:nvPicPr>
          <p:cNvPr id="9" name="Рисунок 8" descr="db880030009d.png"/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>
          <a:xfrm>
            <a:off x="534023" y="2852936"/>
            <a:ext cx="1704240" cy="1714512"/>
          </a:xfrm>
          <a:prstGeom prst="rect">
            <a:avLst/>
          </a:prstGeom>
        </p:spPr>
      </p:pic>
      <p:pic>
        <p:nvPicPr>
          <p:cNvPr id="10" name="Рисунок 9" descr="19.pn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4691256" y="1828108"/>
            <a:ext cx="1476000" cy="1476000"/>
          </a:xfrm>
          <a:prstGeom prst="rect">
            <a:avLst/>
          </a:prstGeom>
        </p:spPr>
      </p:pic>
      <p:pic>
        <p:nvPicPr>
          <p:cNvPr id="11" name="Рисунок 10" descr="f324d2e0cf65.png"/>
          <p:cNvPicPr>
            <a:picLocks noChangeAspect="1"/>
          </p:cNvPicPr>
          <p:nvPr/>
        </p:nvPicPr>
        <p:blipFill>
          <a:blip r:embed="rId12" cstate="email"/>
          <a:srcRect/>
          <a:stretch>
            <a:fillRect/>
          </a:stretch>
        </p:blipFill>
        <p:spPr>
          <a:xfrm>
            <a:off x="6429388" y="3286124"/>
            <a:ext cx="1897817" cy="1785950"/>
          </a:xfrm>
          <a:prstGeom prst="rect">
            <a:avLst/>
          </a:prstGeom>
        </p:spPr>
      </p:pic>
      <p:pic>
        <p:nvPicPr>
          <p:cNvPr id="12" name="Рисунок 11" descr="69d2e6d1b299.png"/>
          <p:cNvPicPr>
            <a:picLocks noChangeAspect="1"/>
          </p:cNvPicPr>
          <p:nvPr/>
        </p:nvPicPr>
        <p:blipFill>
          <a:blip r:embed="rId13" cstate="email"/>
          <a:srcRect/>
          <a:stretch>
            <a:fillRect/>
          </a:stretch>
        </p:blipFill>
        <p:spPr>
          <a:xfrm>
            <a:off x="5929322" y="5143512"/>
            <a:ext cx="2478079" cy="15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4980376"/>
      </p:ext>
    </p:extLst>
  </p:cSld>
  <p:clrMapOvr>
    <a:masterClrMapping/>
  </p:clrMapOvr>
  <p:transition advClick="0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or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or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or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or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Это подойд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Это подойд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Это подойд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615132"/>
            <a:ext cx="8742816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1394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DC10622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1142976" y="1857364"/>
            <a:ext cx="7072362" cy="478634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42976" y="1857364"/>
            <a:ext cx="7072362" cy="4786346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4" name="Рисунок 3" descr="8cc7dc02faf1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0" y="2714620"/>
            <a:ext cx="1888446" cy="2196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42976" y="214290"/>
            <a:ext cx="29157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Загадка</a:t>
            </a:r>
          </a:p>
        </p:txBody>
      </p:sp>
      <p:sp>
        <p:nvSpPr>
          <p:cNvPr id="9" name="Облако 8"/>
          <p:cNvSpPr/>
          <p:nvPr/>
        </p:nvSpPr>
        <p:spPr>
          <a:xfrm>
            <a:off x="4286248" y="1000108"/>
            <a:ext cx="4643470" cy="2214578"/>
          </a:xfrm>
          <a:prstGeom prst="cloud">
            <a:avLst/>
          </a:prstGeom>
          <a:blipFill>
            <a:blip r:embed="rId7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4786314" y="1019874"/>
            <a:ext cx="414340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    </a:t>
            </a:r>
            <a:r>
              <a:rPr lang="ru-RU" sz="32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Летала мошка -  сосновая ножка,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   на стог села –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      всё сено съела.</a:t>
            </a:r>
            <a:endParaRPr lang="ru-RU" sz="3200" b="1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1" name="Рисунок 10" descr="спичка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 flipH="1">
            <a:off x="2285984" y="2714620"/>
            <a:ext cx="1736572" cy="396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714876" y="4214818"/>
            <a:ext cx="40597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Спичка</a:t>
            </a:r>
          </a:p>
        </p:txBody>
      </p:sp>
      <p:sp>
        <p:nvSpPr>
          <p:cNvPr id="13" name="Овал 12"/>
          <p:cNvSpPr>
            <a:spLocks noChangeAspect="1"/>
          </p:cNvSpPr>
          <p:nvPr/>
        </p:nvSpPr>
        <p:spPr>
          <a:xfrm>
            <a:off x="1214414" y="2786058"/>
            <a:ext cx="3600000" cy="360000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0" b="1" dirty="0">
                <a:solidFill>
                  <a:srgbClr val="00206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166281459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DC10622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1142976" y="1857364"/>
            <a:ext cx="7072362" cy="478634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42976" y="1857364"/>
            <a:ext cx="7072362" cy="4786346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4" name="Рисунок 3" descr="8cc7dc02faf1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0" y="2643182"/>
            <a:ext cx="1888446" cy="2196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42976" y="214290"/>
            <a:ext cx="29157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Загадка</a:t>
            </a:r>
          </a:p>
        </p:txBody>
      </p:sp>
      <p:sp>
        <p:nvSpPr>
          <p:cNvPr id="9" name="Облако 8"/>
          <p:cNvSpPr/>
          <p:nvPr/>
        </p:nvSpPr>
        <p:spPr>
          <a:xfrm>
            <a:off x="4286248" y="857232"/>
            <a:ext cx="4643470" cy="2214578"/>
          </a:xfrm>
          <a:prstGeom prst="cloud">
            <a:avLst/>
          </a:prstGeom>
          <a:blipFill>
            <a:blip r:embed="rId7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788024" y="896763"/>
            <a:ext cx="407025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Шипит и злится, </a:t>
            </a:r>
            <a:endParaRPr lang="ru-RU" sz="3200" b="1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Воды боится, </a:t>
            </a:r>
            <a:endParaRPr lang="ru-RU" sz="3200" b="1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С языком, а не лает,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Без зубов, а кусает.</a:t>
            </a:r>
            <a:r>
              <a:rPr lang="ru-RU" sz="3200" b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</a:p>
        </p:txBody>
      </p:sp>
      <p:pic>
        <p:nvPicPr>
          <p:cNvPr id="8" name="Picture 6" descr="C:\Лена\136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071670" y="3357562"/>
            <a:ext cx="3000396" cy="3071834"/>
          </a:xfrm>
          <a:prstGeom prst="rect">
            <a:avLst/>
          </a:prstGeom>
          <a:noFill/>
        </p:spPr>
      </p:pic>
      <p:sp>
        <p:nvSpPr>
          <p:cNvPr id="10" name="Овал 9"/>
          <p:cNvSpPr>
            <a:spLocks noChangeAspect="1"/>
          </p:cNvSpPr>
          <p:nvPr/>
        </p:nvSpPr>
        <p:spPr>
          <a:xfrm>
            <a:off x="1643042" y="2786058"/>
            <a:ext cx="3600000" cy="360000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0" b="1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29256" y="4286256"/>
            <a:ext cx="27774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Огонь</a:t>
            </a:r>
          </a:p>
        </p:txBody>
      </p:sp>
    </p:spTree>
    <p:extLst>
      <p:ext uri="{BB962C8B-B14F-4D97-AF65-F5344CB8AC3E}">
        <p14:creationId xmlns:p14="http://schemas.microsoft.com/office/powerpoint/2010/main" xmlns="" val="340470315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DC10622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1142976" y="1857364"/>
            <a:ext cx="7072362" cy="478634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42976" y="1857364"/>
            <a:ext cx="7072362" cy="4786346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4" name="Рисунок 3" descr="8cc7dc02faf1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0" y="2714620"/>
            <a:ext cx="1888446" cy="2196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42976" y="214290"/>
            <a:ext cx="29157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Загадка</a:t>
            </a:r>
          </a:p>
        </p:txBody>
      </p:sp>
      <p:sp>
        <p:nvSpPr>
          <p:cNvPr id="9" name="Облако 8"/>
          <p:cNvSpPr/>
          <p:nvPr/>
        </p:nvSpPr>
        <p:spPr>
          <a:xfrm>
            <a:off x="4272044" y="1000108"/>
            <a:ext cx="4643470" cy="2214578"/>
          </a:xfrm>
          <a:prstGeom prst="cloud">
            <a:avLst/>
          </a:prstGeom>
          <a:blipFill>
            <a:blip r:embed="rId7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4272044" y="1448502"/>
            <a:ext cx="487195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Что бывает, если птички</a:t>
            </a:r>
            <a:endParaRPr lang="ru-RU" sz="3200" b="1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Зажигают в доме  спички? </a:t>
            </a:r>
            <a:endParaRPr lang="ru-RU" sz="3200" b="1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1" name="Рисунок 10" descr="post-49092-1268904282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714480" y="2928934"/>
            <a:ext cx="3046148" cy="3168000"/>
          </a:xfrm>
          <a:prstGeom prst="rect">
            <a:avLst/>
          </a:prstGeom>
        </p:spPr>
      </p:pic>
      <p:pic>
        <p:nvPicPr>
          <p:cNvPr id="13" name="Рисунок 12" descr="103.gif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714480" y="2214554"/>
            <a:ext cx="1368000" cy="2439570"/>
          </a:xfrm>
          <a:prstGeom prst="rect">
            <a:avLst/>
          </a:prstGeom>
        </p:spPr>
      </p:pic>
      <p:pic>
        <p:nvPicPr>
          <p:cNvPr id="14" name="Рисунок 13" descr="103.gif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3571868" y="2857496"/>
            <a:ext cx="1368000" cy="243957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14942" y="3857628"/>
            <a:ext cx="32004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Пожар</a:t>
            </a: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1500166" y="2500306"/>
            <a:ext cx="3600000" cy="360000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0" b="1" dirty="0">
                <a:solidFill>
                  <a:srgbClr val="00206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420239706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DC10622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1142976" y="1857364"/>
            <a:ext cx="7072362" cy="478634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42976" y="1857364"/>
            <a:ext cx="7072362" cy="4786346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4" name="Рисунок 3" descr="8cc7dc02faf1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0" y="2714620"/>
            <a:ext cx="1888446" cy="2196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42976" y="214290"/>
            <a:ext cx="29157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Загадка</a:t>
            </a:r>
          </a:p>
        </p:txBody>
      </p:sp>
      <p:sp>
        <p:nvSpPr>
          <p:cNvPr id="9" name="Облако 8"/>
          <p:cNvSpPr/>
          <p:nvPr/>
        </p:nvSpPr>
        <p:spPr>
          <a:xfrm>
            <a:off x="4286248" y="1000108"/>
            <a:ext cx="4643470" cy="2214578"/>
          </a:xfrm>
          <a:prstGeom prst="cloud">
            <a:avLst/>
          </a:prstGeom>
          <a:blipFill>
            <a:blip r:embed="rId7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531651" y="1199456"/>
            <a:ext cx="421541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Смел огонь, они смелее, </a:t>
            </a:r>
            <a:endParaRPr lang="ru-RU" sz="2800" b="1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Он </a:t>
            </a:r>
            <a:r>
              <a:rPr lang="ru-RU" sz="2800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силён</a:t>
            </a:r>
            <a:r>
              <a:rPr lang="ru-RU" sz="28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, они сильнее,</a:t>
            </a:r>
            <a:endParaRPr lang="ru-RU" sz="2800" b="1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Их </a:t>
            </a:r>
            <a:r>
              <a:rPr lang="ru-RU" sz="2800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огнём </a:t>
            </a:r>
            <a:r>
              <a:rPr lang="ru-RU" sz="28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не испугать,</a:t>
            </a:r>
            <a:endParaRPr lang="ru-RU" sz="2800" b="1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Им к огню не привыкать! </a:t>
            </a:r>
            <a:endParaRPr lang="ru-RU" sz="2800" b="1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628" y="4214818"/>
            <a:ext cx="37464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Пожарные</a:t>
            </a:r>
          </a:p>
        </p:txBody>
      </p:sp>
      <p:pic>
        <p:nvPicPr>
          <p:cNvPr id="10" name="Рисунок 9" descr="пожарник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>
            <a:off x="1928794" y="2428868"/>
            <a:ext cx="3066744" cy="3924000"/>
          </a:xfrm>
          <a:prstGeom prst="rect">
            <a:avLst/>
          </a:prstGeom>
        </p:spPr>
      </p:pic>
      <p:sp>
        <p:nvSpPr>
          <p:cNvPr id="11" name="Овал 10"/>
          <p:cNvSpPr>
            <a:spLocks noChangeAspect="1"/>
          </p:cNvSpPr>
          <p:nvPr/>
        </p:nvSpPr>
        <p:spPr>
          <a:xfrm>
            <a:off x="1714480" y="2571744"/>
            <a:ext cx="3600000" cy="360000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0" b="1" dirty="0">
                <a:solidFill>
                  <a:srgbClr val="00206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166321167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DC10622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1142976" y="1857364"/>
            <a:ext cx="7072362" cy="478634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42976" y="1857364"/>
            <a:ext cx="7072362" cy="4786346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4" name="Рисунок 3" descr="8cc7dc02faf1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0" y="2714620"/>
            <a:ext cx="1888446" cy="2196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42976" y="214290"/>
            <a:ext cx="29157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Загадка</a:t>
            </a:r>
          </a:p>
        </p:txBody>
      </p:sp>
      <p:sp>
        <p:nvSpPr>
          <p:cNvPr id="9" name="Облако 8"/>
          <p:cNvSpPr/>
          <p:nvPr/>
        </p:nvSpPr>
        <p:spPr>
          <a:xfrm>
            <a:off x="4286248" y="1000108"/>
            <a:ext cx="4643470" cy="2214578"/>
          </a:xfrm>
          <a:prstGeom prst="cloud">
            <a:avLst/>
          </a:prstGeom>
          <a:blipFill>
            <a:blip r:embed="rId7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679157" y="1122089"/>
            <a:ext cx="389333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    Висит - молчит,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     а перевернёшь, шипит, и пена летит.</a:t>
            </a:r>
            <a:endParaRPr lang="ru-RU" sz="3200" b="1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28844" y="4250537"/>
            <a:ext cx="44426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Огнетушитель</a:t>
            </a:r>
          </a:p>
        </p:txBody>
      </p:sp>
      <p:pic>
        <p:nvPicPr>
          <p:cNvPr id="10" name="Рисунок 9" descr="f70a35ae0291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071670" y="2643182"/>
            <a:ext cx="1957174" cy="3780000"/>
          </a:xfrm>
          <a:prstGeom prst="rect">
            <a:avLst/>
          </a:prstGeom>
        </p:spPr>
      </p:pic>
      <p:sp>
        <p:nvSpPr>
          <p:cNvPr id="11" name="Овал 10"/>
          <p:cNvSpPr>
            <a:spLocks noChangeAspect="1"/>
          </p:cNvSpPr>
          <p:nvPr/>
        </p:nvSpPr>
        <p:spPr>
          <a:xfrm>
            <a:off x="1714480" y="2571744"/>
            <a:ext cx="3600000" cy="360000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0" b="1" dirty="0">
                <a:solidFill>
                  <a:srgbClr val="00206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809904900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74638"/>
            <a:ext cx="8686800" cy="1143000"/>
          </a:xfrm>
        </p:spPr>
        <p:txBody>
          <a:bodyPr/>
          <a:lstStyle/>
          <a:p>
            <a:pPr eaLnBrk="1" hangingPunct="1"/>
            <a:r>
              <a:rPr lang="ru-RU" sz="5400" b="1" dirty="0" smtClean="0">
                <a:solidFill>
                  <a:srgbClr val="002060"/>
                </a:solidFill>
              </a:rPr>
              <a:t>Определи своё настроение</a:t>
            </a: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ru-RU" sz="4400">
              <a:solidFill>
                <a:schemeClr val="tx2"/>
              </a:solidFill>
              <a:latin typeface="Comic Sans MS" pitchFamily="66" charset="0"/>
            </a:endParaRPr>
          </a:p>
        </p:txBody>
      </p:sp>
      <p:pic>
        <p:nvPicPr>
          <p:cNvPr id="21509" name="Picture 5" descr="smile18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8175" y="5229225"/>
            <a:ext cx="788988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Line 6"/>
          <p:cNvSpPr>
            <a:spLocks noChangeShapeType="1"/>
          </p:cNvSpPr>
          <p:nvPr/>
        </p:nvSpPr>
        <p:spPr bwMode="auto">
          <a:xfrm>
            <a:off x="4356100" y="4292600"/>
            <a:ext cx="1295400" cy="0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10" name="Line 7"/>
          <p:cNvSpPr>
            <a:spLocks noChangeShapeType="1"/>
          </p:cNvSpPr>
          <p:nvPr/>
        </p:nvSpPr>
        <p:spPr bwMode="auto">
          <a:xfrm>
            <a:off x="6934200" y="2438400"/>
            <a:ext cx="1295400" cy="0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11" name="Line 8"/>
          <p:cNvSpPr>
            <a:spLocks noChangeShapeType="1"/>
          </p:cNvSpPr>
          <p:nvPr/>
        </p:nvSpPr>
        <p:spPr bwMode="auto">
          <a:xfrm>
            <a:off x="5651500" y="3357563"/>
            <a:ext cx="1295400" cy="0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12" name="Line 9"/>
          <p:cNvSpPr>
            <a:spLocks noChangeShapeType="1"/>
          </p:cNvSpPr>
          <p:nvPr/>
        </p:nvSpPr>
        <p:spPr bwMode="auto">
          <a:xfrm flipV="1">
            <a:off x="3048000" y="5157788"/>
            <a:ext cx="1308100" cy="23812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13" name="Line 10"/>
          <p:cNvSpPr>
            <a:spLocks noChangeShapeType="1"/>
          </p:cNvSpPr>
          <p:nvPr/>
        </p:nvSpPr>
        <p:spPr bwMode="auto">
          <a:xfrm>
            <a:off x="6934200" y="2438400"/>
            <a:ext cx="0" cy="914400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14" name="Line 11"/>
          <p:cNvSpPr>
            <a:spLocks noChangeShapeType="1"/>
          </p:cNvSpPr>
          <p:nvPr/>
        </p:nvSpPr>
        <p:spPr bwMode="auto">
          <a:xfrm>
            <a:off x="5651500" y="3357563"/>
            <a:ext cx="0" cy="935037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15" name="Line 12"/>
          <p:cNvSpPr>
            <a:spLocks noChangeShapeType="1"/>
          </p:cNvSpPr>
          <p:nvPr/>
        </p:nvSpPr>
        <p:spPr bwMode="auto">
          <a:xfrm>
            <a:off x="4356100" y="4292600"/>
            <a:ext cx="12700" cy="890588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16" name="Line 13"/>
          <p:cNvSpPr>
            <a:spLocks noChangeShapeType="1"/>
          </p:cNvSpPr>
          <p:nvPr/>
        </p:nvSpPr>
        <p:spPr bwMode="auto">
          <a:xfrm>
            <a:off x="3059113" y="5157788"/>
            <a:ext cx="0" cy="914400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17" name="Text Box 14"/>
          <p:cNvSpPr txBox="1">
            <a:spLocks noChangeArrowheads="1"/>
          </p:cNvSpPr>
          <p:nvPr/>
        </p:nvSpPr>
        <p:spPr bwMode="auto">
          <a:xfrm>
            <a:off x="7010400" y="2590800"/>
            <a:ext cx="167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 dirty="0">
                <a:latin typeface="+mj-lt"/>
              </a:rPr>
              <a:t>отличное</a:t>
            </a:r>
          </a:p>
        </p:txBody>
      </p:sp>
      <p:sp>
        <p:nvSpPr>
          <p:cNvPr id="21518" name="Text Box 16"/>
          <p:cNvSpPr txBox="1">
            <a:spLocks noChangeArrowheads="1"/>
          </p:cNvSpPr>
          <p:nvPr/>
        </p:nvSpPr>
        <p:spPr bwMode="auto">
          <a:xfrm>
            <a:off x="5724525" y="3763963"/>
            <a:ext cx="3305713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 dirty="0">
                <a:latin typeface="+mj-lt"/>
              </a:rPr>
              <a:t>я </a:t>
            </a:r>
            <a:r>
              <a:rPr lang="ru-RU" sz="2800" b="1" dirty="0" smtClean="0">
                <a:latin typeface="+mj-lt"/>
              </a:rPr>
              <a:t>был уверен </a:t>
            </a:r>
            <a:r>
              <a:rPr lang="ru-RU" sz="2800" b="1" dirty="0">
                <a:latin typeface="+mj-lt"/>
              </a:rPr>
              <a:t>в себе</a:t>
            </a:r>
          </a:p>
          <a:p>
            <a:pPr eaLnBrk="1" hangingPunct="1"/>
            <a:endParaRPr lang="ru-RU" dirty="0">
              <a:latin typeface="+mj-lt"/>
            </a:endParaRPr>
          </a:p>
        </p:txBody>
      </p:sp>
      <p:sp>
        <p:nvSpPr>
          <p:cNvPr id="21519" name="Text Box 17"/>
          <p:cNvSpPr txBox="1">
            <a:spLocks noChangeArrowheads="1"/>
          </p:cNvSpPr>
          <p:nvPr/>
        </p:nvSpPr>
        <p:spPr bwMode="auto">
          <a:xfrm>
            <a:off x="4497654" y="4556364"/>
            <a:ext cx="28892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dirty="0">
                <a:latin typeface="+mj-lt"/>
              </a:rPr>
              <a:t>мне было трудно</a:t>
            </a:r>
          </a:p>
        </p:txBody>
      </p:sp>
      <p:sp>
        <p:nvSpPr>
          <p:cNvPr id="21520" name="Text Box 18"/>
          <p:cNvSpPr txBox="1">
            <a:spLocks noChangeArrowheads="1"/>
          </p:cNvSpPr>
          <p:nvPr/>
        </p:nvSpPr>
        <p:spPr bwMode="auto">
          <a:xfrm>
            <a:off x="3327400" y="5302250"/>
            <a:ext cx="12707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dirty="0">
                <a:latin typeface="+mj-lt"/>
              </a:rPr>
              <a:t>я </a:t>
            </a:r>
            <a:r>
              <a:rPr lang="ru-RU" sz="2800" b="1" dirty="0" smtClean="0">
                <a:latin typeface="+mj-lt"/>
              </a:rPr>
              <a:t>устал</a:t>
            </a:r>
            <a:endParaRPr lang="ru-RU" sz="28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650454"/>
      </p:ext>
    </p:extLst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-0.05255 C 0.00208 -0.07986 0.00746 -0.10301 0.01458 -0.12847 C 0.0177 -0.13935 0.01875 -0.15139 0.02395 -0.16111 C 0.02569 -0.16875 0.02795 -0.17732 0.03211 -0.18287 C 0.03316 -0.18588 0.03489 -0.19097 0.03663 -0.19375 C 0.03836 -0.19653 0.04097 -0.19838 0.04253 -0.20139 C 0.04878 -0.21435 0.0592 -0.22847 0.07048 -0.23241 C 0.08177 -0.24213 0.10017 -0.23611 0.11111 -0.23542 C 0.11614 -0.23334 0.12152 -0.22662 0.125 -0.22153 C 0.12847 -0.20834 0.13437 -0.19676 0.13663 -0.18287 C 0.13593 -0.16412 0.13802 -0.15718 0.13316 -0.14398 " pathEditMode="relative" rAng="0" ptsTypes="ffffffffffA">
                                      <p:cBhvr>
                                        <p:cTn id="11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58" y="-9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316 -0.14398 C 0.13351 -0.14884 0.13421 -0.15347 0.13438 -0.1581 C 0.1349 -0.17338 0.13473 -0.18843 0.13542 -0.20347 C 0.13577 -0.21204 0.13889 -0.22176 0.14011 -0.23033 C 0.14115 -0.2382 0.1415 -0.24514 0.14619 -0.2507 C 0.14827 -0.26019 0.15139 -0.2706 0.15556 -0.27894 C 0.15955 -0.29676 0.16945 -0.32523 0.17917 -0.33843 C 0.18542 -0.34699 0.1941 -0.35046 0.20174 -0.35579 C 0.22014 -0.35509 0.25712 -0.3625 0.27414 -0.33843 C 0.27709 -0.32732 0.28403 -0.32037 0.28716 -0.3088 C 0.29028 -0.29746 0.28716 -0.28472 0.28716 -0.27269 " pathEditMode="relative" rAng="0" ptsTypes="ffffffffffA">
                                      <p:cBhvr>
                                        <p:cTn id="15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47" y="-10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37 -0.27269 C 0.28541 -0.31135 0.28402 -0.30903 0.29253 -0.33611 C 0.29444 -0.35047 0.30121 -0.36366 0.30642 -0.37639 C 0.30764 -0.38264 0.30833 -0.38658 0.31111 -0.3919 C 0.31354 -0.40347 0.31614 -0.40857 0.32031 -0.41991 C 0.32152 -0.42315 0.32482 -0.42454 0.32621 -0.42755 C 0.32934 -0.43426 0.33437 -0.44074 0.3401 -0.44306 C 0.34809 -0.45047 0.35781 -0.45023 0.36684 -0.45394 C 0.37829 -0.45347 0.39965 -0.4551 0.41215 -0.44931 C 0.41788 -0.44213 0.41076 -0.45023 0.41805 -0.44468 C 0.42916 -0.43635 0.421 -0.44005 0.42847 -0.43704 C 0.4375 -0.425 0.43663 -0.41875 0.43663 -0.40139 " pathEditMode="relative" ptsTypes="fffffffffffA">
                                      <p:cBhvr>
                                        <p:cTn id="19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663 -0.40139 C 0.43628 -0.40648 0.43541 -0.41181 0.43541 -0.4169 C 0.43541 -0.44815 0.43489 -0.46088 0.4401 -0.48519 C 0.44166 -0.49213 0.44201 -0.50162 0.446 -0.50695 C 0.44739 -0.5169 0.45347 -0.53218 0.45764 -0.54097 C 0.46284 -0.55208 0.46788 -0.56875 0.475 -0.57824 C 0.47864 -0.5831 0.48298 -0.58727 0.48663 -0.59213 C 0.49045 -0.59722 0.49288 -0.60301 0.49826 -0.60602 C 0.50399 -0.60926 0.51909 -0.61435 0.525 -0.61528 C 0.52725 -0.61505 0.54427 -0.6132 0.54704 -0.61227 C 0.55191 -0.61088 0.55121 -0.60857 0.5552 -0.60602 C 0.56527 -0.59931 0.55208 -0.60996 0.56215 -0.60301 C 0.56718 -0.59954 0.57066 -0.59607 0.57621 -0.59375 C 0.57864 -0.58866 0.58055 -0.58611 0.58437 -0.58287 C 0.58576 -0.54815 0.58541 -0.56644 0.58541 -0.52847 " pathEditMode="relative" ptsTypes="ffffffffffffffA">
                                      <p:cBhvr>
                                        <p:cTn id="23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Пусть </a:t>
            </a:r>
            <a:r>
              <a:rPr lang="ru-RU" sz="54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огонь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       в сердцах пылает,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          </a:t>
            </a:r>
            <a:r>
              <a:rPr lang="ru-RU" sz="54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а </a:t>
            </a:r>
            <a:r>
              <a:rPr lang="ru-RU" sz="54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пожаров </a:t>
            </a:r>
            <a:r>
              <a:rPr lang="ru-RU" sz="54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не бывает!!!</a:t>
            </a:r>
            <a:endParaRPr lang="ru-RU" sz="5400" b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5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789040"/>
            <a:ext cx="2601913" cy="265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6746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8"/>
            <a:ext cx="7772400" cy="1470025"/>
          </a:xfrm>
        </p:spPr>
        <p:txBody>
          <a:bodyPr/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Отгадайте загадку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2132556"/>
            <a:ext cx="6400800" cy="3672408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Рыжий зверь в печи </a:t>
            </a:r>
            <a:r>
              <a:rPr lang="ru-RU" b="1" dirty="0" smtClean="0">
                <a:solidFill>
                  <a:schemeClr val="tx1"/>
                </a:solidFill>
              </a:rPr>
              <a:t>сидит. </a:t>
            </a:r>
          </a:p>
          <a:p>
            <a:r>
              <a:rPr lang="ru-RU" b="1" dirty="0">
                <a:solidFill>
                  <a:schemeClr val="tx1"/>
                </a:solidFill>
              </a:rPr>
              <a:t>Р</a:t>
            </a:r>
            <a:r>
              <a:rPr lang="ru-RU" b="1" dirty="0" smtClean="0">
                <a:solidFill>
                  <a:schemeClr val="tx1"/>
                </a:solidFill>
              </a:rPr>
              <a:t>ыжий </a:t>
            </a:r>
            <a:r>
              <a:rPr lang="ru-RU" b="1" dirty="0">
                <a:solidFill>
                  <a:schemeClr val="tx1"/>
                </a:solidFill>
              </a:rPr>
              <a:t>зверь </a:t>
            </a:r>
            <a:r>
              <a:rPr lang="ru-RU" b="1" dirty="0" smtClean="0">
                <a:solidFill>
                  <a:schemeClr val="tx1"/>
                </a:solidFill>
              </a:rPr>
              <a:t>на </a:t>
            </a:r>
            <a:r>
              <a:rPr lang="ru-RU" b="1" dirty="0">
                <a:solidFill>
                  <a:schemeClr val="tx1"/>
                </a:solidFill>
              </a:rPr>
              <a:t>всех сердит.</a:t>
            </a:r>
          </a:p>
          <a:p>
            <a:r>
              <a:rPr lang="ru-RU" b="1" dirty="0">
                <a:solidFill>
                  <a:schemeClr val="tx1"/>
                </a:solidFill>
              </a:rPr>
              <a:t>Он от злобы ест </a:t>
            </a:r>
            <a:r>
              <a:rPr lang="ru-RU" b="1" dirty="0" smtClean="0">
                <a:solidFill>
                  <a:schemeClr val="tx1"/>
                </a:solidFill>
              </a:rPr>
              <a:t>дрова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Ц</a:t>
            </a:r>
            <a:r>
              <a:rPr lang="ru-RU" b="1" dirty="0" smtClean="0">
                <a:solidFill>
                  <a:schemeClr val="tx1"/>
                </a:solidFill>
              </a:rPr>
              <a:t>елый час, а </a:t>
            </a:r>
            <a:r>
              <a:rPr lang="ru-RU" b="1" dirty="0">
                <a:solidFill>
                  <a:schemeClr val="tx1"/>
                </a:solidFill>
              </a:rPr>
              <a:t>может два.</a:t>
            </a:r>
          </a:p>
          <a:p>
            <a:r>
              <a:rPr lang="ru-RU" b="1" dirty="0">
                <a:solidFill>
                  <a:schemeClr val="tx1"/>
                </a:solidFill>
              </a:rPr>
              <a:t>Ты рукой его не тронь, </a:t>
            </a:r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И</a:t>
            </a:r>
            <a:r>
              <a:rPr lang="ru-RU" b="1" dirty="0" smtClean="0">
                <a:solidFill>
                  <a:schemeClr val="tx1"/>
                </a:solidFill>
              </a:rPr>
              <a:t>скусает </a:t>
            </a:r>
            <a:r>
              <a:rPr lang="ru-RU" b="1" dirty="0">
                <a:solidFill>
                  <a:schemeClr val="tx1"/>
                </a:solidFill>
              </a:rPr>
              <a:t>всю </a:t>
            </a:r>
            <a:r>
              <a:rPr lang="ru-RU" b="1" dirty="0" smtClean="0">
                <a:solidFill>
                  <a:schemeClr val="tx1"/>
                </a:solidFill>
              </a:rPr>
              <a:t>ладонь.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7" name="Рисунок 6" descr="8cc7dc02faf1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79512" y="1268760"/>
            <a:ext cx="4643708" cy="540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7544" y="1988840"/>
            <a:ext cx="11973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огонь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3899514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628800"/>
            <a:ext cx="7560840" cy="1524000"/>
          </a:xfrm>
        </p:spPr>
        <p:txBody>
          <a:bodyPr/>
          <a:lstStyle/>
          <a:p>
            <a:pPr lvl="0" algn="ctr">
              <a:spcBef>
                <a:spcPts val="0"/>
              </a:spcBef>
              <a:defRPr/>
            </a:pPr>
            <a:r>
              <a:rPr lang="ru-RU" sz="6000" b="1" dirty="0" smtClean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/>
                <a:ea typeface="+mn-ea"/>
                <a:cs typeface="+mn-cs"/>
              </a:rPr>
              <a:t>Огонь </a:t>
            </a:r>
            <a:r>
              <a:rPr lang="ru-RU" sz="6000" b="1" dirty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/>
                <a:ea typeface="+mn-ea"/>
                <a:cs typeface="+mn-cs"/>
              </a:rPr>
              <a:t>- друг</a:t>
            </a:r>
            <a:br>
              <a:rPr lang="ru-RU" sz="6000" b="1" dirty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/>
                <a:ea typeface="+mn-ea"/>
                <a:cs typeface="+mn-cs"/>
              </a:rPr>
            </a:br>
            <a:r>
              <a:rPr lang="ru-RU" sz="6000" b="1" dirty="0" smtClean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/>
                <a:ea typeface="+mn-ea"/>
                <a:cs typeface="+mn-cs"/>
              </a:rPr>
              <a:t>или </a:t>
            </a:r>
            <a:r>
              <a:rPr lang="ru-RU" sz="6000" b="1" dirty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/>
                <a:ea typeface="+mn-ea"/>
                <a:cs typeface="+mn-cs"/>
              </a:rPr>
              <a:t>враг </a:t>
            </a:r>
            <a:r>
              <a:rPr lang="ru-RU" sz="6000" b="1" dirty="0" smtClean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/>
                <a:ea typeface="+mn-ea"/>
                <a:cs typeface="+mn-cs"/>
              </a:rPr>
              <a:t>человека?</a:t>
            </a:r>
            <a:r>
              <a:rPr lang="ru-RU" sz="6000" b="1" dirty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/>
                <a:ea typeface="+mn-ea"/>
                <a:cs typeface="+mn-cs"/>
              </a:rPr>
              <a:t/>
            </a:r>
            <a:br>
              <a:rPr lang="ru-RU" sz="6000" b="1" dirty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/>
                <a:ea typeface="+mn-ea"/>
                <a:cs typeface="+mn-cs"/>
              </a:rPr>
            </a:b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Рисунок 1" descr="C:\ресурсы\Картинки\Огонь\43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137693"/>
            <a:ext cx="2130425" cy="309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4685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Огонь - друг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2" descr="C:\ресурсы\Картинки\Огонь\48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4709" y="3799241"/>
            <a:ext cx="1479079" cy="2463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3" descr="ы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458313"/>
            <a:ext cx="1944216" cy="2572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Burn Ban Lifted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739731"/>
            <a:ext cx="2448272" cy="205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12.jpg"/>
          <p:cNvPicPr>
            <a:picLocks noChangeAspect="1"/>
          </p:cNvPicPr>
          <p:nvPr/>
        </p:nvPicPr>
        <p:blipFill>
          <a:blip r:embed="rId5" cstate="email">
            <a:lum bright="-79000" contrast="100000"/>
          </a:blip>
          <a:stretch>
            <a:fillRect/>
          </a:stretch>
        </p:blipFill>
        <p:spPr>
          <a:xfrm>
            <a:off x="723290" y="1433220"/>
            <a:ext cx="1581778" cy="1214446"/>
          </a:xfrm>
          <a:prstGeom prst="rect">
            <a:avLst/>
          </a:prstGeom>
          <a:ln>
            <a:solidFill>
              <a:srgbClr val="F0AD00"/>
            </a:solidFill>
          </a:ln>
          <a:effectLst>
            <a:innerShdw blurRad="63500" dist="50800" dir="5400000">
              <a:srgbClr val="0000CC">
                <a:alpha val="50000"/>
              </a:srgbClr>
            </a:innerShdw>
          </a:effectLst>
          <a:scene3d>
            <a:camera prst="orthographicFront"/>
            <a:lightRig rig="brightRoom" dir="t"/>
          </a:scene3d>
          <a:sp3d contourW="12700" prstMaterial="metal">
            <a:bevelT prst="relaxedInset"/>
            <a:contourClr>
              <a:srgbClr val="C00000"/>
            </a:contourClr>
          </a:sp3d>
        </p:spPr>
      </p:pic>
      <p:pic>
        <p:nvPicPr>
          <p:cNvPr id="8" name="Рисунок 7" descr="Чайник_эмалированный_на_газовой_плите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5112" y="4465508"/>
            <a:ext cx="1921808" cy="1815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7313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85192" y="27782"/>
            <a:ext cx="8229600" cy="896342"/>
          </a:xfrm>
        </p:spPr>
        <p:txBody>
          <a:bodyPr/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Знайте!!!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539552" y="836712"/>
            <a:ext cx="7920880" cy="5832648"/>
          </a:xfrm>
          <a:prstGeom prst="verticalScroll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4704" y="1652250"/>
            <a:ext cx="747057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Знают все – человек без огня</a:t>
            </a:r>
            <a:b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Не живёт ни единого дня.</a:t>
            </a:r>
            <a:b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При огне, как при солнце светло,</a:t>
            </a:r>
            <a:b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При огне и зимою тепло.</a:t>
            </a:r>
            <a:b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Посмотрите,</a:t>
            </a:r>
            <a:r>
              <a:rPr kumimoji="0" lang="ru-RU" sz="3200" b="1" u="none" strike="noStrike" kern="0" cap="none" spc="0" normalizeH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ребята, вокруг:</a:t>
            </a:r>
            <a:b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Нам огонь</a:t>
            </a:r>
            <a:r>
              <a:rPr lang="ru-RU" sz="3200" b="1" kern="0" dirty="0">
                <a:latin typeface="+mj-lt"/>
                <a:ea typeface="+mj-ea"/>
                <a:cs typeface="+mj-cs"/>
              </a:rPr>
              <a:t> </a:t>
            </a:r>
            <a:r>
              <a:rPr lang="ru-RU" sz="3200" b="1" kern="0" dirty="0" smtClean="0">
                <a:latin typeface="+mj-lt"/>
                <a:ea typeface="+mj-ea"/>
                <a:cs typeface="+mj-cs"/>
              </a:rPr>
              <a:t>- </a:t>
            </a:r>
            <a:r>
              <a:rPr kumimoji="0" lang="ru-RU" sz="3200" b="1" u="none" strike="noStrike" kern="0" cap="none" spc="0" normalizeH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3200" b="1" u="none" strike="noStrike" kern="0" cap="none" spc="0" normalizeH="0" baseline="0" noProof="0" dirty="0" smtClean="0">
              <a:ln>
                <a:noFill/>
              </a:ln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kern="0" dirty="0">
                <a:latin typeface="+mj-lt"/>
                <a:ea typeface="+mj-ea"/>
                <a:cs typeface="+mj-cs"/>
              </a:rPr>
              <a:t>П</a:t>
            </a:r>
            <a:r>
              <a:rPr kumimoji="0" lang="ru-RU" sz="3200" b="1" u="none" strike="noStrike" kern="0" cap="none" spc="0" normalizeH="0" baseline="0" noProof="0" dirty="0" err="1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овседневный</a:t>
            </a:r>
            <a: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 наш друг.</a:t>
            </a:r>
            <a:b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Но когда мы небрежны с огнём,</a:t>
            </a:r>
            <a:b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Он становится нашим врагом.</a:t>
            </a:r>
            <a:b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200" b="1" u="none" strike="noStrike" kern="0" cap="none" spc="0" normalizeH="0" baseline="0" noProof="0" dirty="0" smtClean="0">
              <a:ln>
                <a:noFill/>
              </a:ln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86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Abstract - 000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бушует огонь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755576" y="19888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28437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9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0"/>
            <a:ext cx="7772400" cy="1470025"/>
          </a:xfrm>
        </p:spPr>
        <p:txBody>
          <a:bodyPr/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Огонь - враг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G:\ППБ 1\фото Пожар\фото2\fire03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4425" y="1268760"/>
            <a:ext cx="6915150" cy="519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1792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Причины пожара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3" name="Picture 4" descr="p54_prpojbyit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61173"/>
            <a:ext cx="9144000" cy="559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1557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_prezentaproectauchitel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573</TotalTime>
  <Words>349</Words>
  <Application>Microsoft Office PowerPoint</Application>
  <PresentationFormat>Экран (4:3)</PresentationFormat>
  <Paragraphs>121</Paragraphs>
  <Slides>26</Slides>
  <Notes>7</Notes>
  <HiddenSlides>0</HiddenSlides>
  <MMClips>5</MMClips>
  <ScaleCrop>false</ScaleCrop>
  <HeadingPairs>
    <vt:vector size="4" baseType="variant">
      <vt:variant>
        <vt:lpstr>Тема</vt:lpstr>
      </vt:variant>
      <vt:variant>
        <vt:i4>14</vt:i4>
      </vt:variant>
      <vt:variant>
        <vt:lpstr>Заголовки слайдов</vt:lpstr>
      </vt:variant>
      <vt:variant>
        <vt:i4>26</vt:i4>
      </vt:variant>
    </vt:vector>
  </HeadingPairs>
  <TitlesOfParts>
    <vt:vector size="40" baseType="lpstr">
      <vt:lpstr>NewsPrint</vt:lpstr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9_Тема Office</vt:lpstr>
      <vt:lpstr>10_Тема Office</vt:lpstr>
      <vt:lpstr>Занавес</vt:lpstr>
      <vt:lpstr>1_prezentaproectauchitel</vt:lpstr>
      <vt:lpstr>Слайд 1</vt:lpstr>
      <vt:lpstr>Слайд 2</vt:lpstr>
      <vt:lpstr>Отгадайте загадку</vt:lpstr>
      <vt:lpstr>Огонь - друг или враг человека? </vt:lpstr>
      <vt:lpstr>Огонь - друг</vt:lpstr>
      <vt:lpstr>Знайте!!!</vt:lpstr>
      <vt:lpstr>Слайд 7</vt:lpstr>
      <vt:lpstr>Огонь - враг</vt:lpstr>
      <vt:lpstr>Причины пожара</vt:lpstr>
      <vt:lpstr>Внимание!!!</vt:lpstr>
      <vt:lpstr>При выходе через задымлённый коридор </vt:lpstr>
      <vt:lpstr>При пожаре в доме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Определи своё настроение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КАТЮША</dc:creator>
  <cp:lastModifiedBy>Олег</cp:lastModifiedBy>
  <cp:revision>39</cp:revision>
  <dcterms:created xsi:type="dcterms:W3CDTF">2012-02-27T11:22:28Z</dcterms:created>
  <dcterms:modified xsi:type="dcterms:W3CDTF">2012-02-29T18:09:17Z</dcterms:modified>
</cp:coreProperties>
</file>