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-1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emf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emf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emf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9832" y="0"/>
            <a:ext cx="597666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Новый подход в дизайне швейного изделия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29395" y="4437112"/>
            <a:ext cx="2915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Гвоздева Владлена Геннадьевна, учитель технологии МОУ «Гимназия 58»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76056" y="602128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Саратов 2012 г.</a:t>
            </a:r>
            <a:endParaRPr lang="ru-RU" dirty="0"/>
          </a:p>
        </p:txBody>
      </p:sp>
      <p:pic>
        <p:nvPicPr>
          <p:cNvPr id="1026" name="Picture 2" descr="G:\286480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732"/>
            <a:ext cx="23241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69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24" y="7248"/>
            <a:ext cx="2376264" cy="2851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5302"/>
            <a:ext cx="1800200" cy="275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b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0"/>
            <a:ext cx="2524125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013176"/>
            <a:ext cx="8100392" cy="1262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32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36554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-8756"/>
            <a:ext cx="3870176" cy="67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650432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" y="18276"/>
            <a:ext cx="3908414" cy="683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99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b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429" y="14476"/>
            <a:ext cx="2762250" cy="483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b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0"/>
            <a:ext cx="2487613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:\b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" y="0"/>
            <a:ext cx="2495550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5301208"/>
            <a:ext cx="796433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1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b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0"/>
            <a:ext cx="2828925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b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814" y="65390"/>
            <a:ext cx="2597150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:\b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2" y="-35416"/>
            <a:ext cx="2562225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77" y="5099278"/>
            <a:ext cx="7145592" cy="157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835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b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62250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G:\378134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0"/>
            <a:ext cx="2881471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G:\b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-41528"/>
            <a:ext cx="2487613" cy="469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18" y="4797152"/>
            <a:ext cx="7071275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769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5938837" cy="377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G:\a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7421"/>
            <a:ext cx="3203848" cy="298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:\a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242" y="3607421"/>
            <a:ext cx="2994125" cy="2830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05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255"/>
            <a:ext cx="5938837" cy="421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GEDC02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645024"/>
            <a:ext cx="771530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9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408712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G:\how-to-create-a-masterpiece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4191000" cy="417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09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GEDC01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56" y="178748"/>
            <a:ext cx="375664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GEDC01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897" y="98778"/>
            <a:ext cx="4332985" cy="455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78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5938837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31156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GEDC02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65104" y="1030784"/>
            <a:ext cx="3347864" cy="2743572"/>
          </a:xfrm>
          <a:prstGeom prst="rect">
            <a:avLst/>
          </a:prstGeom>
        </p:spPr>
      </p:pic>
      <p:pic>
        <p:nvPicPr>
          <p:cNvPr id="7" name="Рисунок 6" descr="GEDC02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3783504"/>
            <a:ext cx="3657600" cy="2986233"/>
          </a:xfrm>
          <a:prstGeom prst="rect">
            <a:avLst/>
          </a:prstGeom>
        </p:spPr>
      </p:pic>
      <p:pic>
        <p:nvPicPr>
          <p:cNvPr id="8" name="Рисунок 7" descr="GEDC03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4118503" y="3463640"/>
            <a:ext cx="2966017" cy="364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0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257455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68"/>
            <a:ext cx="3653513" cy="639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378134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056" y="7268"/>
            <a:ext cx="3654152" cy="639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45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382462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851921" cy="674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675771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254" y="0"/>
            <a:ext cx="3851921" cy="674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8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775195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20"/>
            <a:ext cx="2286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775719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24"/>
            <a:ext cx="2286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36014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870" y="-52889"/>
            <a:ext cx="228600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4293096"/>
            <a:ext cx="7992890" cy="2021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82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111</TotalTime>
  <Words>22</Words>
  <Application>Microsoft Office PowerPoint</Application>
  <PresentationFormat>Экран (4:3)</PresentationFormat>
  <Paragraphs>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Артур</dc:creator>
  <cp:lastModifiedBy>Артур</cp:lastModifiedBy>
  <cp:revision>11</cp:revision>
  <dcterms:created xsi:type="dcterms:W3CDTF">2012-02-19T13:29:27Z</dcterms:created>
  <dcterms:modified xsi:type="dcterms:W3CDTF">2012-02-20T15:11:36Z</dcterms:modified>
</cp:coreProperties>
</file>