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286" r:id="rId3"/>
    <p:sldId id="262" r:id="rId4"/>
    <p:sldId id="275" r:id="rId5"/>
    <p:sldId id="283" r:id="rId6"/>
    <p:sldId id="274" r:id="rId7"/>
    <p:sldId id="273" r:id="rId8"/>
    <p:sldId id="267" r:id="rId9"/>
    <p:sldId id="268" r:id="rId10"/>
    <p:sldId id="272" r:id="rId11"/>
    <p:sldId id="285" r:id="rId12"/>
    <p:sldId id="270" r:id="rId13"/>
    <p:sldId id="259" r:id="rId14"/>
    <p:sldId id="282" r:id="rId15"/>
    <p:sldId id="284" r:id="rId16"/>
    <p:sldId id="280" r:id="rId17"/>
    <p:sldId id="263" r:id="rId18"/>
    <p:sldId id="260" r:id="rId19"/>
    <p:sldId id="261" r:id="rId20"/>
    <p:sldId id="264" r:id="rId21"/>
    <p:sldId id="265" r:id="rId22"/>
    <p:sldId id="271" r:id="rId23"/>
    <p:sldId id="257" r:id="rId24"/>
    <p:sldId id="278" r:id="rId25"/>
    <p:sldId id="276" r:id="rId26"/>
    <p:sldId id="279" r:id="rId27"/>
    <p:sldId id="281" r:id="rId28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3300"/>
    <a:srgbClr val="04080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B93B9-9334-4B7D-B25D-A2A49A10E409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125712-EFB0-424F-A915-874D654455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7219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76149-D369-46E7-A8A5-169665BB756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4FAC9-F254-4AE9-9225-BE6015C1F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5657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4FAC9-F254-4AE9-9225-BE6015C1FF07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4236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038EB-8E3F-40F1-AC51-C0600EE78E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449715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A7E2B-6A8F-471C-AFFD-317E99B4B0C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2780577"/>
      </p:ext>
    </p:extLst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51080-0836-4FDC-A3ED-61D58AD508F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41519"/>
      </p:ext>
    </p:extLst>
  </p:cSld>
  <p:clrMapOvr>
    <a:masterClrMapping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906E6-3E11-425A-95A3-66194A1135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1871747"/>
      </p:ext>
    </p:extLst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9120A-A53E-45AE-8D00-F7F7D6A0A2F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0371644"/>
      </p:ext>
    </p:extLst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E60CF-C245-4A7D-A684-7E2D90E5E39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2188385"/>
      </p:ext>
    </p:extLst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01E54-DD1A-434F-AFDD-27CF78F900D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7028486"/>
      </p:ext>
    </p:extLst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AE4C7-4FDF-434B-BAF8-31975298E9D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0819784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E02AC-BA3F-4D0C-BED8-F31207B388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546308"/>
      </p:ext>
    </p:extLst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22342-2B59-4673-BA73-B1921877C1F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144802"/>
      </p:ext>
    </p:extLst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B07F7-B66F-4A58-B9F7-25423400A02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140960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EE6EAB-7FF3-4E95-ABD5-81561B140085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716966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 build="p">
        <p:tmplLst>
          <p:tmpl lvl="1">
            <p:tnLst>
              <p:par>
                <p:cTn presetID="1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Documents%20and%20Settings\Irina\&#1056;&#1072;&#1073;&#1086;&#1095;&#1080;&#1081;%20&#1089;&#1090;&#1086;&#1083;\&#1050;&#1086;&#1085;&#1089;&#1087;&#1077;&#1082;&#1090;&#1099;%202011-2012\&#1083;&#1080;&#1090;.%206%20&#1082;&#1083;\&#1056;&#1091;&#1073;&#1094;&#1086;&#1074;\&#1054;&#1090;&#1082;&#1088;&#1099;&#1090;&#1099;&#1081;%20&#1091;&#1088;&#1086;&#1082;%20&#1053;.%20&#1056;&#1091;&#1073;&#1094;&#1086;&#1074;%2011%20&#1084;&#1072;&#1088;&#1090;&#1072;%202012%20&#1075;\14%20-%20&#1047;&#1074;&#1077;&#1079;&#1076;&#1072;%20&#1087;&#1086;&#1083;&#1077;&#1081;.%20&#1053;.%20&#1052;.%20&#1056;&#1091;&#1073;&#1094;&#1086;&#1074;.mp3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cuments%20and%20Settings\Irina\&#1056;&#1072;&#1073;&#1086;&#1095;&#1080;&#1081;%20&#1089;&#1090;&#1086;&#1083;\&#1050;&#1086;&#1085;&#1089;&#1087;&#1077;&#1082;&#1090;&#1099;%202011-2012\&#1083;&#1080;&#1090;.%206%20&#1082;&#1083;\&#1056;&#1091;&#1073;&#1094;&#1086;&#1074;\&#1054;&#1090;&#1082;&#1088;&#1099;&#1090;&#1099;&#1081;%20&#1091;&#1088;&#1086;&#1082;%20&#1053;.%20&#1056;&#1091;&#1073;&#1094;&#1086;&#1074;%2011%20&#1084;&#1072;&#1088;&#1090;&#1072;%202012%20&#1075;\&#1074;%20&#1075;&#1086;&#1088;&#1085;&#1080;&#1094;&#1077;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1040;&#1083;&#1077;&#1082;&#1089;&#1072;&#1085;&#1076;&#1088;%20&#1041;&#1072;&#1088;&#1099;&#1082;&#1080;&#1085;%20-%20&#1071;%20&#1073;&#1091;&#1076;&#1091;%20&#1076;&#1086;&#1083;&#1075;&#1086;%20&#1075;&#1085;&#1072;&#1090;&#1100;%20&#1074;&#1077;&#1083;&#1086;&#1089;&#1080;&#1087;&#1077;&#1076;%20(mp3ostrov.com)%20&#1041;&#1091;&#1082;&#1077;&#1090;.mp3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Родная природа в стихотворениях поэтов 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Сакун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Ирина Викторовна,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читель русского языка и литературы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специальной (коррекционной) школы 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VII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вида) № 3</a:t>
            </a:r>
          </a:p>
          <a:p>
            <a:pPr algn="ct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2012 г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Николай Михайлович Рубцов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716016" y="1268760"/>
            <a:ext cx="4176464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1950-1952г-будущий поэт учился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Тосненском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лесотехническом техникуме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1952-1953 г- работал кочегаром в архангельском флоте треста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Севрыба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Картинки к уроку разные\6975055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456384" cy="5574813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6344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Картинки к уроку разные\рубцов моря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8640"/>
            <a:ext cx="2533650" cy="31432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188640"/>
            <a:ext cx="59046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008"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Николай Рубцов призван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армию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1955 году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4008" fontAlgn="auto"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Служил на Северном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флоте до 1959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64008" fontAlgn="auto"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Служба давалась ему легко, и уже через год он стал отличником боевой и политической подготовки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стихи появляются в армейской печати.</a:t>
            </a:r>
          </a:p>
        </p:txBody>
      </p:sp>
    </p:spTree>
    <p:extLst>
      <p:ext uri="{BB962C8B-B14F-4D97-AF65-F5344CB8AC3E}">
        <p14:creationId xmlns="" xmlns:p14="http://schemas.microsoft.com/office/powerpoint/2010/main" val="172171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Николай Михайлович Рубцов</a:t>
            </a:r>
            <a:endParaRPr 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3995936" y="1600200"/>
            <a:ext cx="4690864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1962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–1969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гг. учился в Литературном институте имени М.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Горького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Москве.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Печатался с 1962 г. Опубликовал сборники “Лирика”, “Звезда полей”, “Душа хранит”, “Сосен шум”, “Зеленые цветы”.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Трагически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погиб в результате тяжелой бытовой ссоры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19 января 1971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году. </a:t>
            </a:r>
          </a:p>
        </p:txBody>
      </p:sp>
      <p:pic>
        <p:nvPicPr>
          <p:cNvPr id="1027" name="Picture 3" descr="C:\Users\1\Desktop\Картинки к уроку разные\x_ab9abb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312368" cy="5139881"/>
          </a:xfrm>
          <a:prstGeom prst="rect">
            <a:avLst/>
          </a:prstGeom>
          <a:ln w="88900" cap="sq" cmpd="thickThin">
            <a:solidFill>
              <a:srgbClr val="00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1229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Память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36712"/>
            <a:ext cx="2971849" cy="2232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3356992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Мемориальная доска на здании Кировского завода в г. Санкт-Петербурге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522920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Н. Рубцову в г. Вологде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6021288"/>
            <a:ext cx="2915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Н. Рубцову в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Тотьме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C:\Users\1\Desktop\Картинки к уроку разные\памятник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57" r="22831"/>
          <a:stretch/>
        </p:blipFill>
        <p:spPr bwMode="auto">
          <a:xfrm>
            <a:off x="6246262" y="1771447"/>
            <a:ext cx="2597325" cy="34929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92" t="19242" r="12806" b="534"/>
          <a:stretch/>
        </p:blipFill>
        <p:spPr bwMode="auto">
          <a:xfrm>
            <a:off x="3347864" y="1459560"/>
            <a:ext cx="2304791" cy="34310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849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32264641"/>
              </p:ext>
            </p:extLst>
          </p:nvPr>
        </p:nvGraphicFramePr>
        <p:xfrm>
          <a:off x="395536" y="1219664"/>
          <a:ext cx="8424936" cy="5472077"/>
        </p:xfrm>
        <a:graphic>
          <a:graphicData uri="http://schemas.openxmlformats.org/drawingml/2006/table">
            <a:tbl>
              <a:tblPr firstRow="1" firstCol="1" bandRow="1"/>
              <a:tblGrid>
                <a:gridCol w="2376264"/>
                <a:gridCol w="6048672"/>
              </a:tblGrid>
              <a:tr h="769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3января 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1936г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родился Н.Рубцов в селе Емецк Архангельской области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1940 г.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переехал с семьей в Вологду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1941 г.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отец ушел на фронт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1942г.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умерла мать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1942</a:t>
                      </a:r>
                      <a:r>
                        <a:rPr lang="ru-RU" sz="2000" b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г.</a:t>
                      </a:r>
                      <a:endParaRPr lang="ru-RU" sz="2000" b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Николая отправили в Никольский д/д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1950-1952г.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Учеба в </a:t>
                      </a:r>
                      <a:r>
                        <a:rPr lang="ru-RU" sz="2000" b="1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Тотемском</a:t>
                      </a: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лесотехническом техникуме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1952-1953г.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Работал кочегаром в архангельском траловом флоте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1955-1959г.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Служба в Североморске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1962-1969</a:t>
                      </a:r>
                      <a:r>
                        <a:rPr lang="ru-RU" sz="2000" b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г.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Учеба в Литературном институте в Москве.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Выходят первые сборники стихов.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 января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1971г (в Крещение)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Трагически погиб в Вологде.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5536" y="173225"/>
            <a:ext cx="8424936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Проверим!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230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8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6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Звезда</a:t>
            </a:r>
            <a:endParaRPr lang="ru-RU" sz="6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2411760" y="2167989"/>
            <a:ext cx="3528392" cy="31683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563888" y="1556792"/>
            <a:ext cx="12961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ИДЕАЛ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832140" y="2165371"/>
            <a:ext cx="176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КРАСОТА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328498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МЕЧТА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2200" y="328498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СЛАВА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7864" y="6017806"/>
            <a:ext cx="1692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ЛЮБОВЬ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0152" y="414908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ТЕПЛО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35696" y="202949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3568" y="531979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ПОМОЩЬ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80112" y="546380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ЗАЩИТА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15616" y="451841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ПУТЬ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166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7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Звезда полей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6"/>
            <a:ext cx="3736480" cy="602128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Звезда полей, во мгле заледенелой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Остановившись, смотрит в полынью.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Уж на часах двенадцать прозвенело,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сон окутал родину мою...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Звезда полей! В минуты потрясений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вспоминал, как тихо за холмом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Она горит над золотом осенним,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Она горит над зимним серебром...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Звезда полей горит, не угасая,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всех тревожных жителей земли,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Своим лучом приветливым касаясь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Всех городов, поднявшихся вдали.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 только здесь, во мгле заледенелой,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Она восходит ярче и полней,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счастлив я, пока на свете белом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Горит, горит звезда моих полей...</a:t>
            </a:r>
          </a:p>
          <a:p>
            <a:endParaRPr lang="ru-RU" dirty="0"/>
          </a:p>
        </p:txBody>
      </p:sp>
      <p:pic>
        <p:nvPicPr>
          <p:cNvPr id="5" name="14 - Звезда полей. Н. М. Рубц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4191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45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Заледенелый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заледеневший, покрыв­шийся льдом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Полынья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незамерзшее или уже растаявшее место на ледяной поверхности реки, озера,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моря.</a:t>
            </a:r>
          </a:p>
          <a:p>
            <a:pPr marL="0" indent="0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Потрясение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1) глубокое, тяжело переживаемое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волнение.</a:t>
            </a:r>
          </a:p>
          <a:p>
            <a:pPr marL="0" indent="0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Угасать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то же, что и гаснуть.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8194" name="Picture 2" descr="C:\Users\1\Desktop\Картинки к уроку разные\пер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17232"/>
            <a:ext cx="1428750" cy="113347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590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художественных особенностей стихотворения.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размер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стиха. </a:t>
            </a:r>
          </a:p>
          <a:p>
            <a:pPr marL="0" indent="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Звезда полей, во мгле заледенелой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Остановившись, смотрит в полынью.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Уж на часах двенадцать прозвенело,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сон окутал родину мою...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1\Desktop\Картинки к уроку разные\пер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17232"/>
            <a:ext cx="1428750" cy="113347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346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художественных особенностей стихотворения.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Найти метафоры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Звезда полей, во мгле заледенелой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Остановившись, смотрит в полынью.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Уж на часах двенадцать прозвенело,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сон окутал родину мою...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1\Desktop\Картинки к уроку разные\пер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17232"/>
            <a:ext cx="1428750" cy="113347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5379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820472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Родная природа в стихотворениях поэтов </a:t>
            </a:r>
            <a:r>
              <a:rPr lang="en-US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  <a:endParaRPr lang="ru-RU" sz="4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C:\Users\1\Desktop\Картинки к уроку разные\рубцов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443"/>
          <a:stretch/>
        </p:blipFill>
        <p:spPr bwMode="auto">
          <a:xfrm>
            <a:off x="6516216" y="3462879"/>
            <a:ext cx="1924091" cy="2840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1\Desktop\Картинки к уроку разные\Блок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3773" b="19878"/>
          <a:stretch/>
        </p:blipFill>
        <p:spPr bwMode="auto">
          <a:xfrm>
            <a:off x="83000" y="1605387"/>
            <a:ext cx="1759656" cy="2564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1\Desktop\Картинки к уроку разные\есенин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207" b="14329"/>
          <a:stretch/>
        </p:blipFill>
        <p:spPr bwMode="auto">
          <a:xfrm>
            <a:off x="1979712" y="2128607"/>
            <a:ext cx="1968938" cy="2668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1\Desktop\Картинки к уроку разные\ахматов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184" y="2777265"/>
            <a:ext cx="2090301" cy="26128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119675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А. Блок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1605387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С. Есенин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2128607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А. Ахматова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2651827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Н. Рубцов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640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художественных особенностей стихотворения.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Найти эпитеты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Звезда полей, во мгле заледенелой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Остановившись, смотрит в полынью.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Уж на часах двенадцать прозвенело,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сон окутал родину мою...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1\Desktop\Картинки к уроку разные\пер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17232"/>
            <a:ext cx="1428750" cy="113347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757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каких строчках выражена главная мысль стихотворения? 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счастлив я , пока на белом свете</a:t>
            </a:r>
          </a:p>
          <a:p>
            <a:pPr marL="0" indent="0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Горит, горит звезда моих полей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1\Desktop\Картинки к уроку разные\пер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17232"/>
            <a:ext cx="1428750" cy="113347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12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1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Картинки к уроку разные\b0e3362eca6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16" y="1412776"/>
            <a:ext cx="5276850" cy="381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88024" y="1412776"/>
            <a:ext cx="435597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 переписывать не стану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 книги Тютчева и Фета,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 даже слушать перестану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Того же Тютчева и Фета,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я придумывать не стану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Себя особого, Рубцова,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это верить перестану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того же самого Рубцова,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 я у Тютчева и Фета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Проверю искреннее слово,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Чтоб книгу Тютчева и Фета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Продолжить книгою Рубцова!.. </a:t>
            </a:r>
          </a:p>
        </p:txBody>
      </p:sp>
    </p:spTree>
    <p:extLst>
      <p:ext uri="{BB962C8B-B14F-4D97-AF65-F5344CB8AC3E}">
        <p14:creationId xmlns="" xmlns:p14="http://schemas.microsoft.com/office/powerpoint/2010/main" val="187320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1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Картинки к уроку разные\гитара и свеч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237"/>
          <a:stretch/>
        </p:blipFill>
        <p:spPr bwMode="auto">
          <a:xfrm>
            <a:off x="5940152" y="1545465"/>
            <a:ext cx="3048000" cy="4241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горнице моей светло…</a:t>
            </a:r>
            <a:endParaRPr lang="ru-RU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1\Desktop\Картинки к уроку разные\горница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89" t="4842"/>
          <a:stretch/>
        </p:blipFill>
        <p:spPr bwMode="auto">
          <a:xfrm>
            <a:off x="-10585" y="1431791"/>
            <a:ext cx="5350055" cy="4468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в горниц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416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297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677363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1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Н. Рубцова символ Родины-звезда,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ля С. Есенина- дорога, березы,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ля А. Блока- ветер, буря.</a:t>
            </a: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что для Вас будет символом Родины?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319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Букет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7778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1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Тема: Н. Рубцов « Звезда полей»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познакомить учащихся с жизнью и творчеством Николая Рубцова - известного русского писателя - песенника, поэзия которого продолжается в музыке, вызвать интерес к лирике поэта.</a:t>
            </a:r>
          </a:p>
          <a:p>
            <a:pPr marL="0" indent="0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Познакомить с жизнью и творчеством поэта.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Помочь понять чувства лирического героя.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Развивать воображение и внутренний слух учащихся.</a:t>
            </a: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886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19545501"/>
              </p:ext>
            </p:extLst>
          </p:nvPr>
        </p:nvGraphicFramePr>
        <p:xfrm>
          <a:off x="395536" y="1219664"/>
          <a:ext cx="8424936" cy="5472077"/>
        </p:xfrm>
        <a:graphic>
          <a:graphicData uri="http://schemas.openxmlformats.org/drawingml/2006/table">
            <a:tbl>
              <a:tblPr firstRow="1" firstCol="1" bandRow="1"/>
              <a:tblGrid>
                <a:gridCol w="2796080"/>
                <a:gridCol w="5628856"/>
              </a:tblGrid>
              <a:tr h="608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3января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1936г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родился Н.Рубцов в селе Емецк Архангельской области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переехал с семьей в Вологду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отец ушел на фронт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умерла мать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Николая отправили в Никольский д/д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Учеба в </a:t>
                      </a:r>
                      <a:r>
                        <a:rPr lang="ru-RU" sz="2000" b="1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Тотемском</a:t>
                      </a: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лесотехническом техникуме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Работал кочегаром в архангельском траловом флоте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Служба в Североморске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Учеба в Литературном институте в Москве.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Выходят первые сборники стихов.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 января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1971г (в Крещение)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Трагически погиб в Вологде.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5536" y="173225"/>
            <a:ext cx="8424936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Заполнить таблицу.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86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Николай Михайлович Рубцов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33082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Николай Михайлович Рубцов  родился 3 января 1936 года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поселке Емецк Архангельской области.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1940 г. всей семьей переезжают в Вологду, где Рубцовых и застала война.</a:t>
            </a:r>
          </a:p>
        </p:txBody>
      </p:sp>
      <p:pic>
        <p:nvPicPr>
          <p:cNvPr id="5" name="Picture 4" descr="C:\Users\1\Desktop\Картинки к уроку разные\рубцов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443"/>
          <a:stretch/>
        </p:blipFill>
        <p:spPr bwMode="auto">
          <a:xfrm>
            <a:off x="683568" y="1217837"/>
            <a:ext cx="3528392" cy="5205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3777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1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50573">
            <a:off x="445686" y="2549524"/>
            <a:ext cx="2895600" cy="396240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4826">
            <a:off x="5562770" y="2522384"/>
            <a:ext cx="2847055" cy="3935635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188640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Родители Н. Рубцова</a:t>
            </a:r>
            <a:endParaRPr lang="ru-RU" sz="5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19" y="1844824"/>
            <a:ext cx="3744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Александра Михайловна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060" y="1844824"/>
            <a:ext cx="3780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Михаил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Андриянович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354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2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9" descr="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781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188640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Никольский детский дом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250742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33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4" descr="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13842"/>
            <a:ext cx="7614166" cy="55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476672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Коля Рубцов с воспитательницами детского дома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27378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37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F:\НИКОЛАЙ РУБЦОВ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0"/>
            <a:ext cx="550810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bo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393" y="34280"/>
            <a:ext cx="3391090" cy="44291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214313" y="4572000"/>
            <a:ext cx="314325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r>
              <a:rPr lang="ru-RU" b="1" dirty="0">
                <a:solidFill>
                  <a:srgbClr val="04080C"/>
                </a:solidFill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b="1" dirty="0" smtClean="0">
                <a:solidFill>
                  <a:srgbClr val="04080C"/>
                </a:solidFill>
                <a:latin typeface="Times New Roman" pitchFamily="18" charset="0"/>
                <a:cs typeface="Times New Roman" pitchFamily="18" charset="0"/>
              </a:rPr>
              <a:t>учеников, Рубцов </a:t>
            </a:r>
            <a:r>
              <a:rPr lang="ru-RU" b="1" dirty="0">
                <a:solidFill>
                  <a:srgbClr val="04080C"/>
                </a:solidFill>
                <a:latin typeface="Times New Roman" pitchFamily="18" charset="0"/>
                <a:cs typeface="Times New Roman" pitchFamily="18" charset="0"/>
              </a:rPr>
              <a:t>считался одним из </a:t>
            </a:r>
            <a:r>
              <a:rPr lang="ru-RU" b="1" dirty="0" smtClean="0">
                <a:solidFill>
                  <a:srgbClr val="04080C"/>
                </a:solidFill>
                <a:latin typeface="Times New Roman" pitchFamily="18" charset="0"/>
                <a:cs typeface="Times New Roman" pitchFamily="18" charset="0"/>
              </a:rPr>
              <a:t>лучших.  </a:t>
            </a:r>
            <a:r>
              <a:rPr lang="ru-RU" b="1" dirty="0">
                <a:solidFill>
                  <a:srgbClr val="04080C"/>
                </a:solidFill>
                <a:latin typeface="Times New Roman" pitchFamily="18" charset="0"/>
                <a:cs typeface="Times New Roman" pitchFamily="18" charset="0"/>
              </a:rPr>
              <a:t>Третий класс Коля закончил с похвальной грамотой. Тогда же он написал и свое первое стихотворение.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283439620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620</Words>
  <Application>Microsoft Office PowerPoint</Application>
  <PresentationFormat>Экран (4:3)</PresentationFormat>
  <Paragraphs>151</Paragraphs>
  <Slides>26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Текстура</vt:lpstr>
      <vt:lpstr>Родная природа в стихотворениях поэтов XX века</vt:lpstr>
      <vt:lpstr>Родная природа в стихотворениях поэтов XX века</vt:lpstr>
      <vt:lpstr>Тема: Н. Рубцов « Звезда полей»</vt:lpstr>
      <vt:lpstr>Слайд 4</vt:lpstr>
      <vt:lpstr>Николай Михайлович Рубцов</vt:lpstr>
      <vt:lpstr>Слайд 6</vt:lpstr>
      <vt:lpstr>Слайд 7</vt:lpstr>
      <vt:lpstr>Слайд 8</vt:lpstr>
      <vt:lpstr>Слайд 9</vt:lpstr>
      <vt:lpstr>Николай Михайлович Рубцов</vt:lpstr>
      <vt:lpstr>Слайд 11</vt:lpstr>
      <vt:lpstr>Николай Михайлович Рубцов</vt:lpstr>
      <vt:lpstr>Память</vt:lpstr>
      <vt:lpstr>Слайд 14</vt:lpstr>
      <vt:lpstr>Звезда</vt:lpstr>
      <vt:lpstr>Звезда полей</vt:lpstr>
      <vt:lpstr>Словарная работа</vt:lpstr>
      <vt:lpstr> Анализ художественных особенностей стихотворения. </vt:lpstr>
      <vt:lpstr> Анализ художественных особенностей стихотворения. </vt:lpstr>
      <vt:lpstr> Анализ художественных особенностей стихотворения. </vt:lpstr>
      <vt:lpstr> В каких строчках выражена главная мысль стихотворения?  </vt:lpstr>
      <vt:lpstr>Слайд 22</vt:lpstr>
      <vt:lpstr>В горнице моей светло…</vt:lpstr>
      <vt:lpstr>Слайд 24</vt:lpstr>
      <vt:lpstr>Рефлексия</vt:lpstr>
      <vt:lpstr>Букет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Михайлович Рубцов</dc:title>
  <dc:creator>1</dc:creator>
  <cp:lastModifiedBy>Irina</cp:lastModifiedBy>
  <cp:revision>52</cp:revision>
  <cp:lastPrinted>2012-04-08T16:55:01Z</cp:lastPrinted>
  <dcterms:created xsi:type="dcterms:W3CDTF">2012-04-07T13:13:51Z</dcterms:created>
  <dcterms:modified xsi:type="dcterms:W3CDTF">2012-05-24T12:36:43Z</dcterms:modified>
</cp:coreProperties>
</file>