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FC7E12-A15F-4BC6-881C-D20F510DB0B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D8CF69-A2F1-4A99-B7A4-8396B2AB2768}">
      <dgm:prSet phldrT="[Текст]" custT="1"/>
      <dgm:spPr/>
      <dgm:t>
        <a:bodyPr/>
        <a:lstStyle/>
        <a:p>
          <a:r>
            <a:rPr lang="ru-RU" sz="4400" b="1" dirty="0" smtClean="0"/>
            <a:t>ПОЛ</a:t>
          </a:r>
          <a:endParaRPr lang="ru-RU" sz="4400" b="1" dirty="0"/>
        </a:p>
      </dgm:t>
    </dgm:pt>
    <dgm:pt modelId="{ED214469-4383-4708-8BF4-150269692BDB}" type="parTrans" cxnId="{3CD11135-1A39-4A88-B7D0-8AA700D41053}">
      <dgm:prSet/>
      <dgm:spPr/>
      <dgm:t>
        <a:bodyPr/>
        <a:lstStyle/>
        <a:p>
          <a:endParaRPr lang="ru-RU"/>
        </a:p>
      </dgm:t>
    </dgm:pt>
    <dgm:pt modelId="{8E2B4542-44B0-4F5C-A8FC-2742672EDF19}" type="sibTrans" cxnId="{3CD11135-1A39-4A88-B7D0-8AA700D41053}">
      <dgm:prSet/>
      <dgm:spPr/>
      <dgm:t>
        <a:bodyPr/>
        <a:lstStyle/>
        <a:p>
          <a:endParaRPr lang="ru-RU"/>
        </a:p>
      </dgm:t>
    </dgm:pt>
    <dgm:pt modelId="{4F87746F-323E-47CF-913B-A7F3FAB9D477}">
      <dgm:prSet phldrT="[Текст]"/>
      <dgm:spPr/>
      <dgm:t>
        <a:bodyPr/>
        <a:lstStyle/>
        <a:p>
          <a:r>
            <a:rPr lang="ru-RU" dirty="0" smtClean="0"/>
            <a:t>Мужской</a:t>
          </a:r>
          <a:endParaRPr lang="ru-RU" dirty="0"/>
        </a:p>
      </dgm:t>
    </dgm:pt>
    <dgm:pt modelId="{51EA24FC-121A-49BE-B526-36E9031DA65D}" type="parTrans" cxnId="{32A5493E-AF15-4B4E-AAC2-5FBA8F893B89}">
      <dgm:prSet/>
      <dgm:spPr/>
      <dgm:t>
        <a:bodyPr/>
        <a:lstStyle/>
        <a:p>
          <a:endParaRPr lang="ru-RU"/>
        </a:p>
      </dgm:t>
    </dgm:pt>
    <dgm:pt modelId="{C00B778D-8C0F-409C-8DBA-F51058CC9C87}" type="sibTrans" cxnId="{32A5493E-AF15-4B4E-AAC2-5FBA8F893B89}">
      <dgm:prSet/>
      <dgm:spPr/>
      <dgm:t>
        <a:bodyPr/>
        <a:lstStyle/>
        <a:p>
          <a:endParaRPr lang="ru-RU"/>
        </a:p>
      </dgm:t>
    </dgm:pt>
    <dgm:pt modelId="{A7CB7CC1-8CC4-4149-94CD-F9686E7AF476}">
      <dgm:prSet phldrT="[Текст]"/>
      <dgm:spPr/>
      <dgm:t>
        <a:bodyPr/>
        <a:lstStyle/>
        <a:p>
          <a:r>
            <a:rPr lang="ru-RU" dirty="0" smtClean="0"/>
            <a:t>Женский</a:t>
          </a:r>
          <a:endParaRPr lang="ru-RU" dirty="0"/>
        </a:p>
      </dgm:t>
    </dgm:pt>
    <dgm:pt modelId="{7EF8242C-4803-435C-8621-0552D3FD93BE}" type="parTrans" cxnId="{E27E74AD-E6E4-4008-89CD-B608F9291229}">
      <dgm:prSet/>
      <dgm:spPr/>
      <dgm:t>
        <a:bodyPr/>
        <a:lstStyle/>
        <a:p>
          <a:endParaRPr lang="ru-RU"/>
        </a:p>
      </dgm:t>
    </dgm:pt>
    <dgm:pt modelId="{822E4900-BA1B-4A12-A70B-A6739D8BE014}" type="sibTrans" cxnId="{E27E74AD-E6E4-4008-89CD-B608F9291229}">
      <dgm:prSet/>
      <dgm:spPr/>
      <dgm:t>
        <a:bodyPr/>
        <a:lstStyle/>
        <a:p>
          <a:endParaRPr lang="ru-RU"/>
        </a:p>
      </dgm:t>
    </dgm:pt>
    <dgm:pt modelId="{211D36A5-CF7F-4330-9D90-9D2A50F96947}" type="pres">
      <dgm:prSet presAssocID="{0FFC7E12-A15F-4BC6-881C-D20F510DB0B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FA300F1-A53D-48FA-A269-BC60549AB602}" type="pres">
      <dgm:prSet presAssocID="{B5D8CF69-A2F1-4A99-B7A4-8396B2AB2768}" presName="hierRoot1" presStyleCnt="0"/>
      <dgm:spPr/>
    </dgm:pt>
    <dgm:pt modelId="{995C7010-22A8-4CEE-8AB4-D2BDEB66C06E}" type="pres">
      <dgm:prSet presAssocID="{B5D8CF69-A2F1-4A99-B7A4-8396B2AB2768}" presName="composite" presStyleCnt="0"/>
      <dgm:spPr/>
    </dgm:pt>
    <dgm:pt modelId="{0FABB381-49A2-489F-90DF-2A7FF01849A4}" type="pres">
      <dgm:prSet presAssocID="{B5D8CF69-A2F1-4A99-B7A4-8396B2AB2768}" presName="background" presStyleLbl="node0" presStyleIdx="0" presStyleCnt="1"/>
      <dgm:spPr/>
    </dgm:pt>
    <dgm:pt modelId="{46AF9BC6-A80D-491B-BFB8-4F6553D06262}" type="pres">
      <dgm:prSet presAssocID="{B5D8CF69-A2F1-4A99-B7A4-8396B2AB2768}" presName="text" presStyleLbl="fgAcc0" presStyleIdx="0" presStyleCnt="1" custScaleX="2240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A6810C-378D-451D-B16F-01B2990A309D}" type="pres">
      <dgm:prSet presAssocID="{B5D8CF69-A2F1-4A99-B7A4-8396B2AB2768}" presName="hierChild2" presStyleCnt="0"/>
      <dgm:spPr/>
    </dgm:pt>
    <dgm:pt modelId="{54C42F30-4DCB-4E1C-9088-055BF7B15069}" type="pres">
      <dgm:prSet presAssocID="{51EA24FC-121A-49BE-B526-36E9031DA65D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3373FFF-40A8-40B9-AFCA-C1FB95EF7329}" type="pres">
      <dgm:prSet presAssocID="{4F87746F-323E-47CF-913B-A7F3FAB9D477}" presName="hierRoot2" presStyleCnt="0"/>
      <dgm:spPr/>
    </dgm:pt>
    <dgm:pt modelId="{6AA8C771-4B3C-4353-BCB2-70462D399920}" type="pres">
      <dgm:prSet presAssocID="{4F87746F-323E-47CF-913B-A7F3FAB9D477}" presName="composite2" presStyleCnt="0"/>
      <dgm:spPr/>
    </dgm:pt>
    <dgm:pt modelId="{486B283D-9DB8-471E-9381-A6852D3B850A}" type="pres">
      <dgm:prSet presAssocID="{4F87746F-323E-47CF-913B-A7F3FAB9D477}" presName="background2" presStyleLbl="node2" presStyleIdx="0" presStyleCnt="2"/>
      <dgm:spPr/>
    </dgm:pt>
    <dgm:pt modelId="{383CB6D6-E4DC-43B4-BD1A-6C1D7195D9B9}" type="pres">
      <dgm:prSet presAssocID="{4F87746F-323E-47CF-913B-A7F3FAB9D477}" presName="text2" presStyleLbl="fgAcc2" presStyleIdx="0" presStyleCnt="2" custScaleX="19821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A49900-84C2-4664-AFA0-DFD115CB02E3}" type="pres">
      <dgm:prSet presAssocID="{4F87746F-323E-47CF-913B-A7F3FAB9D477}" presName="hierChild3" presStyleCnt="0"/>
      <dgm:spPr/>
    </dgm:pt>
    <dgm:pt modelId="{04243C3D-3831-434E-9C35-1DF8C068102C}" type="pres">
      <dgm:prSet presAssocID="{7EF8242C-4803-435C-8621-0552D3FD93BE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DDEE6B4-0630-413B-835A-4782B269A7D4}" type="pres">
      <dgm:prSet presAssocID="{A7CB7CC1-8CC4-4149-94CD-F9686E7AF476}" presName="hierRoot2" presStyleCnt="0"/>
      <dgm:spPr/>
    </dgm:pt>
    <dgm:pt modelId="{14AC2B10-CF8A-4BB8-B4D3-47CAE2ACD7B7}" type="pres">
      <dgm:prSet presAssocID="{A7CB7CC1-8CC4-4149-94CD-F9686E7AF476}" presName="composite2" presStyleCnt="0"/>
      <dgm:spPr/>
    </dgm:pt>
    <dgm:pt modelId="{976072C6-34B1-4563-96E3-1B0EB4F5CA32}" type="pres">
      <dgm:prSet presAssocID="{A7CB7CC1-8CC4-4149-94CD-F9686E7AF476}" presName="background2" presStyleLbl="node2" presStyleIdx="1" presStyleCnt="2"/>
      <dgm:spPr/>
    </dgm:pt>
    <dgm:pt modelId="{A377D395-35EF-42E4-8A30-605B30A8B38C}" type="pres">
      <dgm:prSet presAssocID="{A7CB7CC1-8CC4-4149-94CD-F9686E7AF476}" presName="text2" presStyleLbl="fgAcc2" presStyleIdx="1" presStyleCnt="2" custScaleX="1943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01BE3C-A765-4D25-BBC2-6F1232D2BD0F}" type="pres">
      <dgm:prSet presAssocID="{A7CB7CC1-8CC4-4149-94CD-F9686E7AF476}" presName="hierChild3" presStyleCnt="0"/>
      <dgm:spPr/>
    </dgm:pt>
  </dgm:ptLst>
  <dgm:cxnLst>
    <dgm:cxn modelId="{168E2C06-92FD-400B-BCD5-7171B99867A7}" type="presOf" srcId="{7EF8242C-4803-435C-8621-0552D3FD93BE}" destId="{04243C3D-3831-434E-9C35-1DF8C068102C}" srcOrd="0" destOrd="0" presId="urn:microsoft.com/office/officeart/2005/8/layout/hierarchy1"/>
    <dgm:cxn modelId="{32A5493E-AF15-4B4E-AAC2-5FBA8F893B89}" srcId="{B5D8CF69-A2F1-4A99-B7A4-8396B2AB2768}" destId="{4F87746F-323E-47CF-913B-A7F3FAB9D477}" srcOrd="0" destOrd="0" parTransId="{51EA24FC-121A-49BE-B526-36E9031DA65D}" sibTransId="{C00B778D-8C0F-409C-8DBA-F51058CC9C87}"/>
    <dgm:cxn modelId="{3CD11135-1A39-4A88-B7D0-8AA700D41053}" srcId="{0FFC7E12-A15F-4BC6-881C-D20F510DB0BE}" destId="{B5D8CF69-A2F1-4A99-B7A4-8396B2AB2768}" srcOrd="0" destOrd="0" parTransId="{ED214469-4383-4708-8BF4-150269692BDB}" sibTransId="{8E2B4542-44B0-4F5C-A8FC-2742672EDF19}"/>
    <dgm:cxn modelId="{9918F5C5-9E05-43B5-8B0B-2314297D5DBA}" type="presOf" srcId="{B5D8CF69-A2F1-4A99-B7A4-8396B2AB2768}" destId="{46AF9BC6-A80D-491B-BFB8-4F6553D06262}" srcOrd="0" destOrd="0" presId="urn:microsoft.com/office/officeart/2005/8/layout/hierarchy1"/>
    <dgm:cxn modelId="{E27E74AD-E6E4-4008-89CD-B608F9291229}" srcId="{B5D8CF69-A2F1-4A99-B7A4-8396B2AB2768}" destId="{A7CB7CC1-8CC4-4149-94CD-F9686E7AF476}" srcOrd="1" destOrd="0" parTransId="{7EF8242C-4803-435C-8621-0552D3FD93BE}" sibTransId="{822E4900-BA1B-4A12-A70B-A6739D8BE014}"/>
    <dgm:cxn modelId="{9A3D8F69-329F-4345-B363-625B9B53184F}" type="presOf" srcId="{A7CB7CC1-8CC4-4149-94CD-F9686E7AF476}" destId="{A377D395-35EF-42E4-8A30-605B30A8B38C}" srcOrd="0" destOrd="0" presId="urn:microsoft.com/office/officeart/2005/8/layout/hierarchy1"/>
    <dgm:cxn modelId="{2446FBF3-0435-42CA-BE21-05E38854C2E9}" type="presOf" srcId="{0FFC7E12-A15F-4BC6-881C-D20F510DB0BE}" destId="{211D36A5-CF7F-4330-9D90-9D2A50F96947}" srcOrd="0" destOrd="0" presId="urn:microsoft.com/office/officeart/2005/8/layout/hierarchy1"/>
    <dgm:cxn modelId="{76561B00-E4B4-4C66-9F56-E84E94420ECF}" type="presOf" srcId="{4F87746F-323E-47CF-913B-A7F3FAB9D477}" destId="{383CB6D6-E4DC-43B4-BD1A-6C1D7195D9B9}" srcOrd="0" destOrd="0" presId="urn:microsoft.com/office/officeart/2005/8/layout/hierarchy1"/>
    <dgm:cxn modelId="{14345EB4-71E2-4219-8AB0-C765382C38DD}" type="presOf" srcId="{51EA24FC-121A-49BE-B526-36E9031DA65D}" destId="{54C42F30-4DCB-4E1C-9088-055BF7B15069}" srcOrd="0" destOrd="0" presId="urn:microsoft.com/office/officeart/2005/8/layout/hierarchy1"/>
    <dgm:cxn modelId="{18702508-1651-45EF-B00F-C9ACA182CB15}" type="presParOf" srcId="{211D36A5-CF7F-4330-9D90-9D2A50F96947}" destId="{EFA300F1-A53D-48FA-A269-BC60549AB602}" srcOrd="0" destOrd="0" presId="urn:microsoft.com/office/officeart/2005/8/layout/hierarchy1"/>
    <dgm:cxn modelId="{72B4C288-E1D0-4DB3-B506-7019206884D1}" type="presParOf" srcId="{EFA300F1-A53D-48FA-A269-BC60549AB602}" destId="{995C7010-22A8-4CEE-8AB4-D2BDEB66C06E}" srcOrd="0" destOrd="0" presId="urn:microsoft.com/office/officeart/2005/8/layout/hierarchy1"/>
    <dgm:cxn modelId="{24A89CCF-7D8D-4844-9715-1B5FDC5A284B}" type="presParOf" srcId="{995C7010-22A8-4CEE-8AB4-D2BDEB66C06E}" destId="{0FABB381-49A2-489F-90DF-2A7FF01849A4}" srcOrd="0" destOrd="0" presId="urn:microsoft.com/office/officeart/2005/8/layout/hierarchy1"/>
    <dgm:cxn modelId="{58C1F01B-9EF4-434F-B9C3-5F22BA62DB03}" type="presParOf" srcId="{995C7010-22A8-4CEE-8AB4-D2BDEB66C06E}" destId="{46AF9BC6-A80D-491B-BFB8-4F6553D06262}" srcOrd="1" destOrd="0" presId="urn:microsoft.com/office/officeart/2005/8/layout/hierarchy1"/>
    <dgm:cxn modelId="{75836EE6-B210-4674-9D78-A0DC78166739}" type="presParOf" srcId="{EFA300F1-A53D-48FA-A269-BC60549AB602}" destId="{27A6810C-378D-451D-B16F-01B2990A309D}" srcOrd="1" destOrd="0" presId="urn:microsoft.com/office/officeart/2005/8/layout/hierarchy1"/>
    <dgm:cxn modelId="{F3444449-210D-4028-821C-E519F92450B5}" type="presParOf" srcId="{27A6810C-378D-451D-B16F-01B2990A309D}" destId="{54C42F30-4DCB-4E1C-9088-055BF7B15069}" srcOrd="0" destOrd="0" presId="urn:microsoft.com/office/officeart/2005/8/layout/hierarchy1"/>
    <dgm:cxn modelId="{4FB8E092-C8CC-4125-8356-6EA19BDD2490}" type="presParOf" srcId="{27A6810C-378D-451D-B16F-01B2990A309D}" destId="{73373FFF-40A8-40B9-AFCA-C1FB95EF7329}" srcOrd="1" destOrd="0" presId="urn:microsoft.com/office/officeart/2005/8/layout/hierarchy1"/>
    <dgm:cxn modelId="{79D7F84C-ACAD-42A2-AD82-3DC3E374BFBD}" type="presParOf" srcId="{73373FFF-40A8-40B9-AFCA-C1FB95EF7329}" destId="{6AA8C771-4B3C-4353-BCB2-70462D399920}" srcOrd="0" destOrd="0" presId="urn:microsoft.com/office/officeart/2005/8/layout/hierarchy1"/>
    <dgm:cxn modelId="{2428B5D2-C855-4145-AF1F-0E68C22C36E8}" type="presParOf" srcId="{6AA8C771-4B3C-4353-BCB2-70462D399920}" destId="{486B283D-9DB8-471E-9381-A6852D3B850A}" srcOrd="0" destOrd="0" presId="urn:microsoft.com/office/officeart/2005/8/layout/hierarchy1"/>
    <dgm:cxn modelId="{D74915E2-551B-42DA-B7A1-9482D14D9E4B}" type="presParOf" srcId="{6AA8C771-4B3C-4353-BCB2-70462D399920}" destId="{383CB6D6-E4DC-43B4-BD1A-6C1D7195D9B9}" srcOrd="1" destOrd="0" presId="urn:microsoft.com/office/officeart/2005/8/layout/hierarchy1"/>
    <dgm:cxn modelId="{5E4EE7DA-746C-4BE4-BB45-FF8131CF29C2}" type="presParOf" srcId="{73373FFF-40A8-40B9-AFCA-C1FB95EF7329}" destId="{CBA49900-84C2-4664-AFA0-DFD115CB02E3}" srcOrd="1" destOrd="0" presId="urn:microsoft.com/office/officeart/2005/8/layout/hierarchy1"/>
    <dgm:cxn modelId="{5185069C-AB19-4BE0-B515-7F2F65B9CD25}" type="presParOf" srcId="{27A6810C-378D-451D-B16F-01B2990A309D}" destId="{04243C3D-3831-434E-9C35-1DF8C068102C}" srcOrd="2" destOrd="0" presId="urn:microsoft.com/office/officeart/2005/8/layout/hierarchy1"/>
    <dgm:cxn modelId="{90E4B30A-200F-43EF-B145-E2BE1D1A45AC}" type="presParOf" srcId="{27A6810C-378D-451D-B16F-01B2990A309D}" destId="{ADDEE6B4-0630-413B-835A-4782B269A7D4}" srcOrd="3" destOrd="0" presId="urn:microsoft.com/office/officeart/2005/8/layout/hierarchy1"/>
    <dgm:cxn modelId="{37645BE5-F89F-4860-A7E8-801FC659C0B1}" type="presParOf" srcId="{ADDEE6B4-0630-413B-835A-4782B269A7D4}" destId="{14AC2B10-CF8A-4BB8-B4D3-47CAE2ACD7B7}" srcOrd="0" destOrd="0" presId="urn:microsoft.com/office/officeart/2005/8/layout/hierarchy1"/>
    <dgm:cxn modelId="{8A162154-CACD-4CCB-B0D7-E26AF2408B87}" type="presParOf" srcId="{14AC2B10-CF8A-4BB8-B4D3-47CAE2ACD7B7}" destId="{976072C6-34B1-4563-96E3-1B0EB4F5CA32}" srcOrd="0" destOrd="0" presId="urn:microsoft.com/office/officeart/2005/8/layout/hierarchy1"/>
    <dgm:cxn modelId="{DDBCB3C5-0C90-4464-AC49-689089095B43}" type="presParOf" srcId="{14AC2B10-CF8A-4BB8-B4D3-47CAE2ACD7B7}" destId="{A377D395-35EF-42E4-8A30-605B30A8B38C}" srcOrd="1" destOrd="0" presId="urn:microsoft.com/office/officeart/2005/8/layout/hierarchy1"/>
    <dgm:cxn modelId="{3E9698B7-B1D1-43EF-8AA8-53D2CD307561}" type="presParOf" srcId="{ADDEE6B4-0630-413B-835A-4782B269A7D4}" destId="{1E01BE3C-A765-4D25-BBC2-6F1232D2BD0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FB7560-0D5E-45B5-B49E-425B50AE02B5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2D9C74-0116-488C-AA28-05AB01C097FA}">
      <dgm:prSet phldrT="[Текст]"/>
      <dgm:spPr/>
      <dgm:t>
        <a:bodyPr/>
        <a:lstStyle/>
        <a:p>
          <a:r>
            <a:rPr lang="ru-RU" dirty="0" smtClean="0"/>
            <a:t>Хромосомы</a:t>
          </a:r>
          <a:endParaRPr lang="ru-RU" dirty="0"/>
        </a:p>
      </dgm:t>
    </dgm:pt>
    <dgm:pt modelId="{61008B62-E3AA-4D72-9FC4-0C5B53BC1990}" type="parTrans" cxnId="{92281202-3845-40C7-B372-D365B677729A}">
      <dgm:prSet/>
      <dgm:spPr/>
      <dgm:t>
        <a:bodyPr/>
        <a:lstStyle/>
        <a:p>
          <a:endParaRPr lang="ru-RU"/>
        </a:p>
      </dgm:t>
    </dgm:pt>
    <dgm:pt modelId="{FFF8168A-AD57-49B7-9B83-0CF3E4503CD3}" type="sibTrans" cxnId="{92281202-3845-40C7-B372-D365B677729A}">
      <dgm:prSet/>
      <dgm:spPr/>
      <dgm:t>
        <a:bodyPr/>
        <a:lstStyle/>
        <a:p>
          <a:endParaRPr lang="ru-RU"/>
        </a:p>
      </dgm:t>
    </dgm:pt>
    <dgm:pt modelId="{846CAA21-4278-45A3-95B0-BB2FF517DFD0}">
      <dgm:prSet phldrT="[Текст]" custT="1"/>
      <dgm:spPr/>
      <dgm:t>
        <a:bodyPr/>
        <a:lstStyle/>
        <a:p>
          <a:r>
            <a:rPr lang="ru-RU" sz="4400" b="1" dirty="0" err="1" smtClean="0">
              <a:solidFill>
                <a:srgbClr val="C00000"/>
              </a:solidFill>
            </a:rPr>
            <a:t>Аутосомы</a:t>
          </a:r>
          <a:r>
            <a:rPr lang="ru-RU" sz="3600" dirty="0" smtClean="0">
              <a:solidFill>
                <a:srgbClr val="C00000"/>
              </a:solidFill>
            </a:rPr>
            <a:t> </a:t>
          </a:r>
        </a:p>
        <a:p>
          <a:r>
            <a:rPr lang="ru-RU" sz="2300" b="1" dirty="0" smtClean="0">
              <a:latin typeface="Times New Roman" pitchFamily="18" charset="0"/>
            </a:rPr>
            <a:t>хромосомы,  одинаковые у обоих полов</a:t>
          </a:r>
          <a:endParaRPr lang="ru-RU" sz="2300" dirty="0"/>
        </a:p>
      </dgm:t>
    </dgm:pt>
    <dgm:pt modelId="{D2789D0A-592C-426F-A1A8-5A64A2595F7C}" type="parTrans" cxnId="{B0237302-2A8E-4D0D-A298-D6CF7BC723A0}">
      <dgm:prSet/>
      <dgm:spPr/>
      <dgm:t>
        <a:bodyPr/>
        <a:lstStyle/>
        <a:p>
          <a:endParaRPr lang="ru-RU"/>
        </a:p>
      </dgm:t>
    </dgm:pt>
    <dgm:pt modelId="{45FFA93E-59B4-4570-9EC5-692A49A48526}" type="sibTrans" cxnId="{B0237302-2A8E-4D0D-A298-D6CF7BC723A0}">
      <dgm:prSet/>
      <dgm:spPr/>
      <dgm:t>
        <a:bodyPr/>
        <a:lstStyle/>
        <a:p>
          <a:endParaRPr lang="ru-RU"/>
        </a:p>
      </dgm:t>
    </dgm:pt>
    <dgm:pt modelId="{3B133B59-6299-4F27-AA7D-DD18E10227F2}">
      <dgm:prSet phldrT="[Текст]" custT="1"/>
      <dgm:spPr/>
      <dgm:t>
        <a:bodyPr/>
        <a:lstStyle/>
        <a:p>
          <a:pPr algn="ctr"/>
          <a:r>
            <a:rPr lang="ru-RU" sz="4400" b="1" dirty="0" smtClean="0">
              <a:solidFill>
                <a:srgbClr val="C00000"/>
              </a:solidFill>
            </a:rPr>
            <a:t>Половые</a:t>
          </a:r>
        </a:p>
        <a:p>
          <a:pPr algn="ctr"/>
          <a:r>
            <a:rPr lang="ru-RU" sz="2300" b="1" dirty="0" smtClean="0">
              <a:latin typeface="Times New Roman" pitchFamily="18" charset="0"/>
            </a:rPr>
            <a:t>хромосомы, по которым мужской и женский пол отличаются </a:t>
          </a:r>
        </a:p>
      </dgm:t>
    </dgm:pt>
    <dgm:pt modelId="{7E8DA2B9-3927-41F0-BC8A-E32BCC1F3C54}" type="parTrans" cxnId="{361C1EC0-978C-4483-A159-7B8D63005D7E}">
      <dgm:prSet/>
      <dgm:spPr/>
      <dgm:t>
        <a:bodyPr/>
        <a:lstStyle/>
        <a:p>
          <a:endParaRPr lang="ru-RU"/>
        </a:p>
      </dgm:t>
    </dgm:pt>
    <dgm:pt modelId="{34E9494D-E196-4C56-819F-E859D5AAD6EB}" type="sibTrans" cxnId="{361C1EC0-978C-4483-A159-7B8D63005D7E}">
      <dgm:prSet/>
      <dgm:spPr/>
      <dgm:t>
        <a:bodyPr/>
        <a:lstStyle/>
        <a:p>
          <a:endParaRPr lang="ru-RU"/>
        </a:p>
      </dgm:t>
    </dgm:pt>
    <dgm:pt modelId="{FBAFD4A0-87F9-4A9B-B558-7F75BCD64927}" type="pres">
      <dgm:prSet presAssocID="{AAFB7560-0D5E-45B5-B49E-425B50AE02B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6285F7-F220-4801-856F-841663DB6048}" type="pres">
      <dgm:prSet presAssocID="{EE2D9C74-0116-488C-AA28-05AB01C097FA}" presName="root1" presStyleCnt="0"/>
      <dgm:spPr/>
    </dgm:pt>
    <dgm:pt modelId="{D605231A-3A5B-4679-A3A1-EC42209389AC}" type="pres">
      <dgm:prSet presAssocID="{EE2D9C74-0116-488C-AA28-05AB01C097F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02DE68-7E78-4453-8E79-7EC6C8389515}" type="pres">
      <dgm:prSet presAssocID="{EE2D9C74-0116-488C-AA28-05AB01C097FA}" presName="level2hierChild" presStyleCnt="0"/>
      <dgm:spPr/>
    </dgm:pt>
    <dgm:pt modelId="{84E5519D-BD94-4784-830A-C18FD0410F08}" type="pres">
      <dgm:prSet presAssocID="{D2789D0A-592C-426F-A1A8-5A64A2595F7C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27E4B023-5097-42A3-BCAD-B7EC2C55B0D1}" type="pres">
      <dgm:prSet presAssocID="{D2789D0A-592C-426F-A1A8-5A64A2595F7C}" presName="connTx" presStyleLbl="parChTrans1D2" presStyleIdx="0" presStyleCnt="2"/>
      <dgm:spPr/>
      <dgm:t>
        <a:bodyPr/>
        <a:lstStyle/>
        <a:p>
          <a:endParaRPr lang="ru-RU"/>
        </a:p>
      </dgm:t>
    </dgm:pt>
    <dgm:pt modelId="{65957F41-EA33-425E-BEDF-F32F830DCCDF}" type="pres">
      <dgm:prSet presAssocID="{846CAA21-4278-45A3-95B0-BB2FF517DFD0}" presName="root2" presStyleCnt="0"/>
      <dgm:spPr/>
    </dgm:pt>
    <dgm:pt modelId="{7D4E6018-CB42-4CF7-A09F-A4D4DF345A70}" type="pres">
      <dgm:prSet presAssocID="{846CAA21-4278-45A3-95B0-BB2FF517DFD0}" presName="LevelTwoTextNode" presStyleLbl="node2" presStyleIdx="0" presStyleCnt="2" custScaleX="216590" custScaleY="1319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2C7FE0-6E67-4532-A609-D60B26C38035}" type="pres">
      <dgm:prSet presAssocID="{846CAA21-4278-45A3-95B0-BB2FF517DFD0}" presName="level3hierChild" presStyleCnt="0"/>
      <dgm:spPr/>
    </dgm:pt>
    <dgm:pt modelId="{55613767-AF9F-4DBC-AD87-93F013C447F4}" type="pres">
      <dgm:prSet presAssocID="{7E8DA2B9-3927-41F0-BC8A-E32BCC1F3C54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3F0B4B62-ECD4-4F01-9157-4C1E2E4F8B59}" type="pres">
      <dgm:prSet presAssocID="{7E8DA2B9-3927-41F0-BC8A-E32BCC1F3C54}" presName="connTx" presStyleLbl="parChTrans1D2" presStyleIdx="1" presStyleCnt="2"/>
      <dgm:spPr/>
      <dgm:t>
        <a:bodyPr/>
        <a:lstStyle/>
        <a:p>
          <a:endParaRPr lang="ru-RU"/>
        </a:p>
      </dgm:t>
    </dgm:pt>
    <dgm:pt modelId="{9F33DC19-10DF-43AC-9B2E-DEC0CCDD4334}" type="pres">
      <dgm:prSet presAssocID="{3B133B59-6299-4F27-AA7D-DD18E10227F2}" presName="root2" presStyleCnt="0"/>
      <dgm:spPr/>
    </dgm:pt>
    <dgm:pt modelId="{B5202A26-02A3-4DAE-BFBF-853D60F0BB1C}" type="pres">
      <dgm:prSet presAssocID="{3B133B59-6299-4F27-AA7D-DD18E10227F2}" presName="LevelTwoTextNode" presStyleLbl="node2" presStyleIdx="1" presStyleCnt="2" custScaleX="217733" custScaleY="1401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2393EE-90A7-420F-8661-ED84188C8234}" type="pres">
      <dgm:prSet presAssocID="{3B133B59-6299-4F27-AA7D-DD18E10227F2}" presName="level3hierChild" presStyleCnt="0"/>
      <dgm:spPr/>
    </dgm:pt>
  </dgm:ptLst>
  <dgm:cxnLst>
    <dgm:cxn modelId="{B0237302-2A8E-4D0D-A298-D6CF7BC723A0}" srcId="{EE2D9C74-0116-488C-AA28-05AB01C097FA}" destId="{846CAA21-4278-45A3-95B0-BB2FF517DFD0}" srcOrd="0" destOrd="0" parTransId="{D2789D0A-592C-426F-A1A8-5A64A2595F7C}" sibTransId="{45FFA93E-59B4-4570-9EC5-692A49A48526}"/>
    <dgm:cxn modelId="{39A6F2C9-937B-4D9D-90EF-8051EBC08EEF}" type="presOf" srcId="{D2789D0A-592C-426F-A1A8-5A64A2595F7C}" destId="{84E5519D-BD94-4784-830A-C18FD0410F08}" srcOrd="0" destOrd="0" presId="urn:microsoft.com/office/officeart/2005/8/layout/hierarchy2"/>
    <dgm:cxn modelId="{DFDE0C73-9BA2-4BF0-9584-2509ACE01006}" type="presOf" srcId="{D2789D0A-592C-426F-A1A8-5A64A2595F7C}" destId="{27E4B023-5097-42A3-BCAD-B7EC2C55B0D1}" srcOrd="1" destOrd="0" presId="urn:microsoft.com/office/officeart/2005/8/layout/hierarchy2"/>
    <dgm:cxn modelId="{6A47DA77-8870-4BF1-A3E0-5AC3B082EC64}" type="presOf" srcId="{7E8DA2B9-3927-41F0-BC8A-E32BCC1F3C54}" destId="{55613767-AF9F-4DBC-AD87-93F013C447F4}" srcOrd="0" destOrd="0" presId="urn:microsoft.com/office/officeart/2005/8/layout/hierarchy2"/>
    <dgm:cxn modelId="{ECB83ADA-F6F8-4154-B674-820AD97E6E0D}" type="presOf" srcId="{EE2D9C74-0116-488C-AA28-05AB01C097FA}" destId="{D605231A-3A5B-4679-A3A1-EC42209389AC}" srcOrd="0" destOrd="0" presId="urn:microsoft.com/office/officeart/2005/8/layout/hierarchy2"/>
    <dgm:cxn modelId="{B2BA8442-F5FF-40D8-AB89-138BADF6483B}" type="presOf" srcId="{7E8DA2B9-3927-41F0-BC8A-E32BCC1F3C54}" destId="{3F0B4B62-ECD4-4F01-9157-4C1E2E4F8B59}" srcOrd="1" destOrd="0" presId="urn:microsoft.com/office/officeart/2005/8/layout/hierarchy2"/>
    <dgm:cxn modelId="{361C1EC0-978C-4483-A159-7B8D63005D7E}" srcId="{EE2D9C74-0116-488C-AA28-05AB01C097FA}" destId="{3B133B59-6299-4F27-AA7D-DD18E10227F2}" srcOrd="1" destOrd="0" parTransId="{7E8DA2B9-3927-41F0-BC8A-E32BCC1F3C54}" sibTransId="{34E9494D-E196-4C56-819F-E859D5AAD6EB}"/>
    <dgm:cxn modelId="{0ED526B7-EE15-4DF2-8A6B-4242BE1C0418}" type="presOf" srcId="{AAFB7560-0D5E-45B5-B49E-425B50AE02B5}" destId="{FBAFD4A0-87F9-4A9B-B558-7F75BCD64927}" srcOrd="0" destOrd="0" presId="urn:microsoft.com/office/officeart/2005/8/layout/hierarchy2"/>
    <dgm:cxn modelId="{92281202-3845-40C7-B372-D365B677729A}" srcId="{AAFB7560-0D5E-45B5-B49E-425B50AE02B5}" destId="{EE2D9C74-0116-488C-AA28-05AB01C097FA}" srcOrd="0" destOrd="0" parTransId="{61008B62-E3AA-4D72-9FC4-0C5B53BC1990}" sibTransId="{FFF8168A-AD57-49B7-9B83-0CF3E4503CD3}"/>
    <dgm:cxn modelId="{E2C2FB96-1267-4E63-90FC-C468EC8A10BF}" type="presOf" srcId="{3B133B59-6299-4F27-AA7D-DD18E10227F2}" destId="{B5202A26-02A3-4DAE-BFBF-853D60F0BB1C}" srcOrd="0" destOrd="0" presId="urn:microsoft.com/office/officeart/2005/8/layout/hierarchy2"/>
    <dgm:cxn modelId="{8E8F8282-3D87-4B9F-B99C-9FBB2F125D02}" type="presOf" srcId="{846CAA21-4278-45A3-95B0-BB2FF517DFD0}" destId="{7D4E6018-CB42-4CF7-A09F-A4D4DF345A70}" srcOrd="0" destOrd="0" presId="urn:microsoft.com/office/officeart/2005/8/layout/hierarchy2"/>
    <dgm:cxn modelId="{D44455F3-C028-4629-8114-5518EE7933ED}" type="presParOf" srcId="{FBAFD4A0-87F9-4A9B-B558-7F75BCD64927}" destId="{B96285F7-F220-4801-856F-841663DB6048}" srcOrd="0" destOrd="0" presId="urn:microsoft.com/office/officeart/2005/8/layout/hierarchy2"/>
    <dgm:cxn modelId="{73142FB7-F213-4DE8-8D21-11CCC0654C03}" type="presParOf" srcId="{B96285F7-F220-4801-856F-841663DB6048}" destId="{D605231A-3A5B-4679-A3A1-EC42209389AC}" srcOrd="0" destOrd="0" presId="urn:microsoft.com/office/officeart/2005/8/layout/hierarchy2"/>
    <dgm:cxn modelId="{6B310771-E987-420B-A444-DDCE7333D695}" type="presParOf" srcId="{B96285F7-F220-4801-856F-841663DB6048}" destId="{A202DE68-7E78-4453-8E79-7EC6C8389515}" srcOrd="1" destOrd="0" presId="urn:microsoft.com/office/officeart/2005/8/layout/hierarchy2"/>
    <dgm:cxn modelId="{36F7176F-15DA-416D-A492-5047B6F3A9D5}" type="presParOf" srcId="{A202DE68-7E78-4453-8E79-7EC6C8389515}" destId="{84E5519D-BD94-4784-830A-C18FD0410F08}" srcOrd="0" destOrd="0" presId="urn:microsoft.com/office/officeart/2005/8/layout/hierarchy2"/>
    <dgm:cxn modelId="{191C5A33-809E-40A0-8CF0-569D831BC5D6}" type="presParOf" srcId="{84E5519D-BD94-4784-830A-C18FD0410F08}" destId="{27E4B023-5097-42A3-BCAD-B7EC2C55B0D1}" srcOrd="0" destOrd="0" presId="urn:microsoft.com/office/officeart/2005/8/layout/hierarchy2"/>
    <dgm:cxn modelId="{76B7602E-6694-4C3D-BF48-F1B195236019}" type="presParOf" srcId="{A202DE68-7E78-4453-8E79-7EC6C8389515}" destId="{65957F41-EA33-425E-BEDF-F32F830DCCDF}" srcOrd="1" destOrd="0" presId="urn:microsoft.com/office/officeart/2005/8/layout/hierarchy2"/>
    <dgm:cxn modelId="{4F3ADC32-BC49-4DD7-B683-910F78DF8B83}" type="presParOf" srcId="{65957F41-EA33-425E-BEDF-F32F830DCCDF}" destId="{7D4E6018-CB42-4CF7-A09F-A4D4DF345A70}" srcOrd="0" destOrd="0" presId="urn:microsoft.com/office/officeart/2005/8/layout/hierarchy2"/>
    <dgm:cxn modelId="{DF0B707C-BF37-4AF0-BE94-EEFF7C03D7DB}" type="presParOf" srcId="{65957F41-EA33-425E-BEDF-F32F830DCCDF}" destId="{2A2C7FE0-6E67-4532-A609-D60B26C38035}" srcOrd="1" destOrd="0" presId="urn:microsoft.com/office/officeart/2005/8/layout/hierarchy2"/>
    <dgm:cxn modelId="{AAA54AE0-CB66-4A98-BA8B-16FBD18BBEA2}" type="presParOf" srcId="{A202DE68-7E78-4453-8E79-7EC6C8389515}" destId="{55613767-AF9F-4DBC-AD87-93F013C447F4}" srcOrd="2" destOrd="0" presId="urn:microsoft.com/office/officeart/2005/8/layout/hierarchy2"/>
    <dgm:cxn modelId="{0E7881ED-082F-41C4-9551-28B92F2618DD}" type="presParOf" srcId="{55613767-AF9F-4DBC-AD87-93F013C447F4}" destId="{3F0B4B62-ECD4-4F01-9157-4C1E2E4F8B59}" srcOrd="0" destOrd="0" presId="urn:microsoft.com/office/officeart/2005/8/layout/hierarchy2"/>
    <dgm:cxn modelId="{21304737-8F68-4415-A9B4-7F3734676A4B}" type="presParOf" srcId="{A202DE68-7E78-4453-8E79-7EC6C8389515}" destId="{9F33DC19-10DF-43AC-9B2E-DEC0CCDD4334}" srcOrd="3" destOrd="0" presId="urn:microsoft.com/office/officeart/2005/8/layout/hierarchy2"/>
    <dgm:cxn modelId="{98534305-BD1F-46E5-8E50-FFEEDF423378}" type="presParOf" srcId="{9F33DC19-10DF-43AC-9B2E-DEC0CCDD4334}" destId="{B5202A26-02A3-4DAE-BFBF-853D60F0BB1C}" srcOrd="0" destOrd="0" presId="urn:microsoft.com/office/officeart/2005/8/layout/hierarchy2"/>
    <dgm:cxn modelId="{F4FD2A32-88EE-42C5-8001-336AB6F323D9}" type="presParOf" srcId="{9F33DC19-10DF-43AC-9B2E-DEC0CCDD4334}" destId="{D62393EE-90A7-420F-8661-ED84188C823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3E57A1-D76C-4027-B754-DA7A235ECD59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58C07D-4380-46E6-8A44-4D16C85A7076}">
      <dgm:prSet phldrT="[Текст]"/>
      <dgm:spPr/>
      <dgm:t>
        <a:bodyPr/>
        <a:lstStyle/>
        <a:p>
          <a:r>
            <a:rPr lang="ru-RU" b="1" dirty="0" smtClean="0"/>
            <a:t>Всего :</a:t>
          </a:r>
          <a:r>
            <a:rPr lang="ru-RU" dirty="0" smtClean="0"/>
            <a:t> 46 хромосом (23 пары)  </a:t>
          </a:r>
          <a:endParaRPr lang="ru-RU" dirty="0"/>
        </a:p>
      </dgm:t>
    </dgm:pt>
    <dgm:pt modelId="{1DDD8436-6EB0-4FD4-BB55-91C5D99D74A2}" type="parTrans" cxnId="{11D2A7B6-8821-49A3-954B-D3C4C70D1039}">
      <dgm:prSet/>
      <dgm:spPr/>
      <dgm:t>
        <a:bodyPr/>
        <a:lstStyle/>
        <a:p>
          <a:endParaRPr lang="ru-RU"/>
        </a:p>
      </dgm:t>
    </dgm:pt>
    <dgm:pt modelId="{6E170990-044A-4945-9361-01CFE998B9CB}" type="sibTrans" cxnId="{11D2A7B6-8821-49A3-954B-D3C4C70D1039}">
      <dgm:prSet/>
      <dgm:spPr/>
      <dgm:t>
        <a:bodyPr/>
        <a:lstStyle/>
        <a:p>
          <a:endParaRPr lang="ru-RU"/>
        </a:p>
      </dgm:t>
    </dgm:pt>
    <dgm:pt modelId="{BECB062C-59B3-4DB6-8394-2666B1B1B834}">
      <dgm:prSet phldrT="[Текст]" custT="1"/>
      <dgm:spPr/>
      <dgm:t>
        <a:bodyPr/>
        <a:lstStyle/>
        <a:p>
          <a:pPr algn="l"/>
          <a:r>
            <a:rPr lang="ru-RU" sz="4400" b="1" dirty="0" err="1" smtClean="0"/>
            <a:t>Аутосомы</a:t>
          </a:r>
          <a:r>
            <a:rPr lang="ru-RU" sz="4400" b="1" dirty="0" smtClean="0"/>
            <a:t>:</a:t>
          </a:r>
          <a:r>
            <a:rPr lang="ru-RU" sz="4400" dirty="0" smtClean="0"/>
            <a:t> 44 (22 пары)</a:t>
          </a:r>
          <a:endParaRPr lang="ru-RU" sz="4400" dirty="0"/>
        </a:p>
      </dgm:t>
    </dgm:pt>
    <dgm:pt modelId="{0D340EC8-B578-42FC-B0A7-2DBAA3CDB3C4}" type="parTrans" cxnId="{1D66E1E7-F9B0-4A26-BA12-1932C2BE75C0}">
      <dgm:prSet/>
      <dgm:spPr/>
      <dgm:t>
        <a:bodyPr/>
        <a:lstStyle/>
        <a:p>
          <a:endParaRPr lang="ru-RU"/>
        </a:p>
      </dgm:t>
    </dgm:pt>
    <dgm:pt modelId="{29F0AC7A-14CB-420A-8C28-C8A3A8340D39}" type="sibTrans" cxnId="{1D66E1E7-F9B0-4A26-BA12-1932C2BE75C0}">
      <dgm:prSet/>
      <dgm:spPr/>
      <dgm:t>
        <a:bodyPr/>
        <a:lstStyle/>
        <a:p>
          <a:endParaRPr lang="ru-RU"/>
        </a:p>
      </dgm:t>
    </dgm:pt>
    <dgm:pt modelId="{DDBE6726-8765-41AC-B660-6A58D64E788E}">
      <dgm:prSet phldrT="[Текст]" custT="1"/>
      <dgm:spPr/>
      <dgm:t>
        <a:bodyPr/>
        <a:lstStyle/>
        <a:p>
          <a:pPr algn="l"/>
          <a:r>
            <a:rPr lang="ru-RU" sz="4400" b="1" dirty="0" smtClean="0"/>
            <a:t>Половых:</a:t>
          </a:r>
          <a:r>
            <a:rPr lang="ru-RU" sz="5600" dirty="0" smtClean="0"/>
            <a:t> </a:t>
          </a:r>
          <a:r>
            <a:rPr lang="ru-RU" sz="4400" dirty="0" smtClean="0"/>
            <a:t>2 (1 пара)</a:t>
          </a:r>
        </a:p>
      </dgm:t>
    </dgm:pt>
    <dgm:pt modelId="{F3CAC8C5-AFDD-463C-8D3D-E33D6A1F133D}" type="parTrans" cxnId="{CD022CCE-E799-4838-A7E6-5C4DF2DADCA5}">
      <dgm:prSet/>
      <dgm:spPr/>
      <dgm:t>
        <a:bodyPr/>
        <a:lstStyle/>
        <a:p>
          <a:endParaRPr lang="ru-RU"/>
        </a:p>
      </dgm:t>
    </dgm:pt>
    <dgm:pt modelId="{AE058923-468A-4FCE-9AAD-028690614BC9}" type="sibTrans" cxnId="{CD022CCE-E799-4838-A7E6-5C4DF2DADCA5}">
      <dgm:prSet/>
      <dgm:spPr/>
      <dgm:t>
        <a:bodyPr/>
        <a:lstStyle/>
        <a:p>
          <a:endParaRPr lang="ru-RU"/>
        </a:p>
      </dgm:t>
    </dgm:pt>
    <dgm:pt modelId="{60604525-B79C-434D-BCBE-958D1D52F5C4}" type="pres">
      <dgm:prSet presAssocID="{093E57A1-D76C-4027-B754-DA7A235ECD5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A18FBE2-F533-4557-AD7E-966C35E889C6}" type="pres">
      <dgm:prSet presAssocID="{8258C07D-4380-46E6-8A44-4D16C85A7076}" presName="root" presStyleCnt="0"/>
      <dgm:spPr/>
    </dgm:pt>
    <dgm:pt modelId="{A524A6EB-EE19-4D63-89B6-8D1F40701785}" type="pres">
      <dgm:prSet presAssocID="{8258C07D-4380-46E6-8A44-4D16C85A7076}" presName="rootComposite" presStyleCnt="0"/>
      <dgm:spPr/>
    </dgm:pt>
    <dgm:pt modelId="{5AD36363-DC0A-43E8-AE9A-CC15C4D2E03F}" type="pres">
      <dgm:prSet presAssocID="{8258C07D-4380-46E6-8A44-4D16C85A7076}" presName="rootText" presStyleLbl="node1" presStyleIdx="0" presStyleCnt="1" custScaleX="274147"/>
      <dgm:spPr/>
      <dgm:t>
        <a:bodyPr/>
        <a:lstStyle/>
        <a:p>
          <a:endParaRPr lang="ru-RU"/>
        </a:p>
      </dgm:t>
    </dgm:pt>
    <dgm:pt modelId="{F18F11AA-403A-4F68-87BA-77ADFF31AB4A}" type="pres">
      <dgm:prSet presAssocID="{8258C07D-4380-46E6-8A44-4D16C85A7076}" presName="rootConnector" presStyleLbl="node1" presStyleIdx="0" presStyleCnt="1"/>
      <dgm:spPr/>
      <dgm:t>
        <a:bodyPr/>
        <a:lstStyle/>
        <a:p>
          <a:endParaRPr lang="ru-RU"/>
        </a:p>
      </dgm:t>
    </dgm:pt>
    <dgm:pt modelId="{0E1549BD-E83D-4D2B-BDB8-77D805B0EE47}" type="pres">
      <dgm:prSet presAssocID="{8258C07D-4380-46E6-8A44-4D16C85A7076}" presName="childShape" presStyleCnt="0"/>
      <dgm:spPr/>
    </dgm:pt>
    <dgm:pt modelId="{0BDB7731-98FE-4BFA-B283-2FB847657EC2}" type="pres">
      <dgm:prSet presAssocID="{0D340EC8-B578-42FC-B0A7-2DBAA3CDB3C4}" presName="Name13" presStyleLbl="parChTrans1D2" presStyleIdx="0" presStyleCnt="2"/>
      <dgm:spPr/>
      <dgm:t>
        <a:bodyPr/>
        <a:lstStyle/>
        <a:p>
          <a:endParaRPr lang="ru-RU"/>
        </a:p>
      </dgm:t>
    </dgm:pt>
    <dgm:pt modelId="{E2520754-B5F1-4FEE-BF98-B61B4308013F}" type="pres">
      <dgm:prSet presAssocID="{BECB062C-59B3-4DB6-8394-2666B1B1B834}" presName="childText" presStyleLbl="bgAcc1" presStyleIdx="0" presStyleCnt="2" custScaleX="263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67D12C-37C3-42EC-982B-2D9996A56C2B}" type="pres">
      <dgm:prSet presAssocID="{F3CAC8C5-AFDD-463C-8D3D-E33D6A1F133D}" presName="Name13" presStyleLbl="parChTrans1D2" presStyleIdx="1" presStyleCnt="2"/>
      <dgm:spPr/>
      <dgm:t>
        <a:bodyPr/>
        <a:lstStyle/>
        <a:p>
          <a:endParaRPr lang="ru-RU"/>
        </a:p>
      </dgm:t>
    </dgm:pt>
    <dgm:pt modelId="{A7036AF1-0B78-4503-86C1-E49D88DBDD8F}" type="pres">
      <dgm:prSet presAssocID="{DDBE6726-8765-41AC-B660-6A58D64E788E}" presName="childText" presStyleLbl="bgAcc1" presStyleIdx="1" presStyleCnt="2" custScaleX="2635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66E1E7-F9B0-4A26-BA12-1932C2BE75C0}" srcId="{8258C07D-4380-46E6-8A44-4D16C85A7076}" destId="{BECB062C-59B3-4DB6-8394-2666B1B1B834}" srcOrd="0" destOrd="0" parTransId="{0D340EC8-B578-42FC-B0A7-2DBAA3CDB3C4}" sibTransId="{29F0AC7A-14CB-420A-8C28-C8A3A8340D39}"/>
    <dgm:cxn modelId="{48DF8229-E35B-4D92-BC4E-C41C9BA0A32E}" type="presOf" srcId="{8258C07D-4380-46E6-8A44-4D16C85A7076}" destId="{5AD36363-DC0A-43E8-AE9A-CC15C4D2E03F}" srcOrd="0" destOrd="0" presId="urn:microsoft.com/office/officeart/2005/8/layout/hierarchy3"/>
    <dgm:cxn modelId="{72E3B6FE-00BF-4854-A5FE-8B32D84E34AC}" type="presOf" srcId="{8258C07D-4380-46E6-8A44-4D16C85A7076}" destId="{F18F11AA-403A-4F68-87BA-77ADFF31AB4A}" srcOrd="1" destOrd="0" presId="urn:microsoft.com/office/officeart/2005/8/layout/hierarchy3"/>
    <dgm:cxn modelId="{477DA51E-D415-4D54-8E91-6DB63D989A8F}" type="presOf" srcId="{093E57A1-D76C-4027-B754-DA7A235ECD59}" destId="{60604525-B79C-434D-BCBE-958D1D52F5C4}" srcOrd="0" destOrd="0" presId="urn:microsoft.com/office/officeart/2005/8/layout/hierarchy3"/>
    <dgm:cxn modelId="{FA2854B4-67BA-46F4-9397-0542487C8370}" type="presOf" srcId="{DDBE6726-8765-41AC-B660-6A58D64E788E}" destId="{A7036AF1-0B78-4503-86C1-E49D88DBDD8F}" srcOrd="0" destOrd="0" presId="urn:microsoft.com/office/officeart/2005/8/layout/hierarchy3"/>
    <dgm:cxn modelId="{2E4424EA-8EC7-4B1B-9305-F54DE93CF5AB}" type="presOf" srcId="{0D340EC8-B578-42FC-B0A7-2DBAA3CDB3C4}" destId="{0BDB7731-98FE-4BFA-B283-2FB847657EC2}" srcOrd="0" destOrd="0" presId="urn:microsoft.com/office/officeart/2005/8/layout/hierarchy3"/>
    <dgm:cxn modelId="{D2A839CC-BD32-4F58-866F-E4132B0F380B}" type="presOf" srcId="{BECB062C-59B3-4DB6-8394-2666B1B1B834}" destId="{E2520754-B5F1-4FEE-BF98-B61B4308013F}" srcOrd="0" destOrd="0" presId="urn:microsoft.com/office/officeart/2005/8/layout/hierarchy3"/>
    <dgm:cxn modelId="{CD022CCE-E799-4838-A7E6-5C4DF2DADCA5}" srcId="{8258C07D-4380-46E6-8A44-4D16C85A7076}" destId="{DDBE6726-8765-41AC-B660-6A58D64E788E}" srcOrd="1" destOrd="0" parTransId="{F3CAC8C5-AFDD-463C-8D3D-E33D6A1F133D}" sibTransId="{AE058923-468A-4FCE-9AAD-028690614BC9}"/>
    <dgm:cxn modelId="{11D2A7B6-8821-49A3-954B-D3C4C70D1039}" srcId="{093E57A1-D76C-4027-B754-DA7A235ECD59}" destId="{8258C07D-4380-46E6-8A44-4D16C85A7076}" srcOrd="0" destOrd="0" parTransId="{1DDD8436-6EB0-4FD4-BB55-91C5D99D74A2}" sibTransId="{6E170990-044A-4945-9361-01CFE998B9CB}"/>
    <dgm:cxn modelId="{FC7A3CE1-EE41-4884-AC24-5D2D190C1461}" type="presOf" srcId="{F3CAC8C5-AFDD-463C-8D3D-E33D6A1F133D}" destId="{BE67D12C-37C3-42EC-982B-2D9996A56C2B}" srcOrd="0" destOrd="0" presId="urn:microsoft.com/office/officeart/2005/8/layout/hierarchy3"/>
    <dgm:cxn modelId="{5DF9A268-C0B3-400C-93F4-2D9FB9383BB6}" type="presParOf" srcId="{60604525-B79C-434D-BCBE-958D1D52F5C4}" destId="{9A18FBE2-F533-4557-AD7E-966C35E889C6}" srcOrd="0" destOrd="0" presId="urn:microsoft.com/office/officeart/2005/8/layout/hierarchy3"/>
    <dgm:cxn modelId="{8C41C53F-5485-4EC0-B823-D1115340D5D0}" type="presParOf" srcId="{9A18FBE2-F533-4557-AD7E-966C35E889C6}" destId="{A524A6EB-EE19-4D63-89B6-8D1F40701785}" srcOrd="0" destOrd="0" presId="urn:microsoft.com/office/officeart/2005/8/layout/hierarchy3"/>
    <dgm:cxn modelId="{7162108D-6135-47DA-8746-1F5D5ADA2714}" type="presParOf" srcId="{A524A6EB-EE19-4D63-89B6-8D1F40701785}" destId="{5AD36363-DC0A-43E8-AE9A-CC15C4D2E03F}" srcOrd="0" destOrd="0" presId="urn:microsoft.com/office/officeart/2005/8/layout/hierarchy3"/>
    <dgm:cxn modelId="{327A88D8-B4A0-4D90-B615-893401854F38}" type="presParOf" srcId="{A524A6EB-EE19-4D63-89B6-8D1F40701785}" destId="{F18F11AA-403A-4F68-87BA-77ADFF31AB4A}" srcOrd="1" destOrd="0" presId="urn:microsoft.com/office/officeart/2005/8/layout/hierarchy3"/>
    <dgm:cxn modelId="{C9F5B202-32EA-4C79-9027-7A8820920A89}" type="presParOf" srcId="{9A18FBE2-F533-4557-AD7E-966C35E889C6}" destId="{0E1549BD-E83D-4D2B-BDB8-77D805B0EE47}" srcOrd="1" destOrd="0" presId="urn:microsoft.com/office/officeart/2005/8/layout/hierarchy3"/>
    <dgm:cxn modelId="{9EE67F7D-3C7F-4EDE-97E9-3A67EB776944}" type="presParOf" srcId="{0E1549BD-E83D-4D2B-BDB8-77D805B0EE47}" destId="{0BDB7731-98FE-4BFA-B283-2FB847657EC2}" srcOrd="0" destOrd="0" presId="urn:microsoft.com/office/officeart/2005/8/layout/hierarchy3"/>
    <dgm:cxn modelId="{CD209F27-AE5E-439F-A0DE-F2E3039DF687}" type="presParOf" srcId="{0E1549BD-E83D-4D2B-BDB8-77D805B0EE47}" destId="{E2520754-B5F1-4FEE-BF98-B61B4308013F}" srcOrd="1" destOrd="0" presId="urn:microsoft.com/office/officeart/2005/8/layout/hierarchy3"/>
    <dgm:cxn modelId="{12127314-385B-4135-8132-D2EB7A5B1737}" type="presParOf" srcId="{0E1549BD-E83D-4D2B-BDB8-77D805B0EE47}" destId="{BE67D12C-37C3-42EC-982B-2D9996A56C2B}" srcOrd="2" destOrd="0" presId="urn:microsoft.com/office/officeart/2005/8/layout/hierarchy3"/>
    <dgm:cxn modelId="{256B11FD-C6F4-42D5-BE7C-540B46E0AF21}" type="presParOf" srcId="{0E1549BD-E83D-4D2B-BDB8-77D805B0EE47}" destId="{A7036AF1-0B78-4503-86C1-E49D88DBDD8F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43C3D-3831-434E-9C35-1DF8C068102C}">
      <dsp:nvSpPr>
        <dsp:cNvPr id="0" name=""/>
        <dsp:cNvSpPr/>
      </dsp:nvSpPr>
      <dsp:spPr>
        <a:xfrm>
          <a:off x="4104943" y="1358167"/>
          <a:ext cx="2180348" cy="5753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2063"/>
              </a:lnTo>
              <a:lnTo>
                <a:pt x="2180348" y="392063"/>
              </a:lnTo>
              <a:lnTo>
                <a:pt x="2180348" y="5753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C42F30-4DCB-4E1C-9088-055BF7B15069}">
      <dsp:nvSpPr>
        <dsp:cNvPr id="0" name=""/>
        <dsp:cNvSpPr/>
      </dsp:nvSpPr>
      <dsp:spPr>
        <a:xfrm>
          <a:off x="1963327" y="1358167"/>
          <a:ext cx="2141615" cy="575319"/>
        </a:xfrm>
        <a:custGeom>
          <a:avLst/>
          <a:gdLst/>
          <a:ahLst/>
          <a:cxnLst/>
          <a:rect l="0" t="0" r="0" b="0"/>
          <a:pathLst>
            <a:path>
              <a:moveTo>
                <a:pt x="2141615" y="0"/>
              </a:moveTo>
              <a:lnTo>
                <a:pt x="2141615" y="392063"/>
              </a:lnTo>
              <a:lnTo>
                <a:pt x="0" y="392063"/>
              </a:lnTo>
              <a:lnTo>
                <a:pt x="0" y="57531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ABB381-49A2-489F-90DF-2A7FF01849A4}">
      <dsp:nvSpPr>
        <dsp:cNvPr id="0" name=""/>
        <dsp:cNvSpPr/>
      </dsp:nvSpPr>
      <dsp:spPr>
        <a:xfrm>
          <a:off x="1889009" y="102025"/>
          <a:ext cx="4431867" cy="12561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AF9BC6-A80D-491B-BFB8-4F6553D06262}">
      <dsp:nvSpPr>
        <dsp:cNvPr id="0" name=""/>
        <dsp:cNvSpPr/>
      </dsp:nvSpPr>
      <dsp:spPr>
        <a:xfrm>
          <a:off x="2108806" y="310832"/>
          <a:ext cx="4431867" cy="1256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ПОЛ</a:t>
          </a:r>
          <a:endParaRPr lang="ru-RU" sz="4400" b="1" kern="1200" dirty="0"/>
        </a:p>
      </dsp:txBody>
      <dsp:txXfrm>
        <a:off x="2145597" y="347623"/>
        <a:ext cx="4358285" cy="1182560"/>
      </dsp:txXfrm>
    </dsp:sp>
    <dsp:sp modelId="{486B283D-9DB8-471E-9381-A6852D3B850A}">
      <dsp:nvSpPr>
        <dsp:cNvPr id="0" name=""/>
        <dsp:cNvSpPr/>
      </dsp:nvSpPr>
      <dsp:spPr>
        <a:xfrm>
          <a:off x="2776" y="1933487"/>
          <a:ext cx="3921102" cy="12561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3CB6D6-E4DC-43B4-BD1A-6C1D7195D9B9}">
      <dsp:nvSpPr>
        <dsp:cNvPr id="0" name=""/>
        <dsp:cNvSpPr/>
      </dsp:nvSpPr>
      <dsp:spPr>
        <a:xfrm>
          <a:off x="222573" y="2142294"/>
          <a:ext cx="3921102" cy="1256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/>
            <a:t>Мужской</a:t>
          </a:r>
          <a:endParaRPr lang="ru-RU" sz="5400" kern="1200" dirty="0"/>
        </a:p>
      </dsp:txBody>
      <dsp:txXfrm>
        <a:off x="259364" y="2179085"/>
        <a:ext cx="3847520" cy="1182560"/>
      </dsp:txXfrm>
    </dsp:sp>
    <dsp:sp modelId="{976072C6-34B1-4563-96E3-1B0EB4F5CA32}">
      <dsp:nvSpPr>
        <dsp:cNvPr id="0" name=""/>
        <dsp:cNvSpPr/>
      </dsp:nvSpPr>
      <dsp:spPr>
        <a:xfrm>
          <a:off x="4363473" y="1933487"/>
          <a:ext cx="3843637" cy="12561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77D395-35EF-42E4-8A30-605B30A8B38C}">
      <dsp:nvSpPr>
        <dsp:cNvPr id="0" name=""/>
        <dsp:cNvSpPr/>
      </dsp:nvSpPr>
      <dsp:spPr>
        <a:xfrm>
          <a:off x="4583270" y="2142294"/>
          <a:ext cx="3843637" cy="12561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/>
            <a:t>Женский</a:t>
          </a:r>
          <a:endParaRPr lang="ru-RU" sz="5400" kern="1200" dirty="0"/>
        </a:p>
      </dsp:txBody>
      <dsp:txXfrm>
        <a:off x="4620061" y="2179085"/>
        <a:ext cx="3770055" cy="11825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5231A-3A5B-4679-A3A1-EC42209389AC}">
      <dsp:nvSpPr>
        <dsp:cNvPr id="0" name=""/>
        <dsp:cNvSpPr/>
      </dsp:nvSpPr>
      <dsp:spPr>
        <a:xfrm>
          <a:off x="6191" y="1947809"/>
          <a:ext cx="2352956" cy="11764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Хромосомы</a:t>
          </a:r>
          <a:endParaRPr lang="ru-RU" sz="3400" kern="1200" dirty="0"/>
        </a:p>
      </dsp:txBody>
      <dsp:txXfrm>
        <a:off x="40649" y="1982267"/>
        <a:ext cx="2284040" cy="1107562"/>
      </dsp:txXfrm>
    </dsp:sp>
    <dsp:sp modelId="{84E5519D-BD94-4784-830A-C18FD0410F08}">
      <dsp:nvSpPr>
        <dsp:cNvPr id="0" name=""/>
        <dsp:cNvSpPr/>
      </dsp:nvSpPr>
      <dsp:spPr>
        <a:xfrm rot="18952757">
          <a:off x="2174204" y="2058808"/>
          <a:ext cx="1311068" cy="41751"/>
        </a:xfrm>
        <a:custGeom>
          <a:avLst/>
          <a:gdLst/>
          <a:ahLst/>
          <a:cxnLst/>
          <a:rect l="0" t="0" r="0" b="0"/>
          <a:pathLst>
            <a:path>
              <a:moveTo>
                <a:pt x="0" y="20875"/>
              </a:moveTo>
              <a:lnTo>
                <a:pt x="1311068" y="208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96962" y="2046907"/>
        <a:ext cx="65553" cy="65553"/>
      </dsp:txXfrm>
    </dsp:sp>
    <dsp:sp modelId="{7D4E6018-CB42-4CF7-A09F-A4D4DF345A70}">
      <dsp:nvSpPr>
        <dsp:cNvPr id="0" name=""/>
        <dsp:cNvSpPr/>
      </dsp:nvSpPr>
      <dsp:spPr>
        <a:xfrm>
          <a:off x="3300330" y="847043"/>
          <a:ext cx="5096268" cy="15525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err="1" smtClean="0">
              <a:solidFill>
                <a:srgbClr val="C00000"/>
              </a:solidFill>
            </a:rPr>
            <a:t>Аутосомы</a:t>
          </a:r>
          <a:r>
            <a:rPr lang="ru-RU" sz="3600" kern="1200" dirty="0" smtClean="0">
              <a:solidFill>
                <a:srgbClr val="C00000"/>
              </a:solidFill>
            </a:rPr>
            <a:t> 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itchFamily="18" charset="0"/>
            </a:rPr>
            <a:t>хромосомы,  одинаковые у обоих полов</a:t>
          </a:r>
          <a:endParaRPr lang="ru-RU" sz="2300" kern="1200" dirty="0"/>
        </a:p>
      </dsp:txBody>
      <dsp:txXfrm>
        <a:off x="3345803" y="892516"/>
        <a:ext cx="5005322" cy="1461605"/>
      </dsp:txXfrm>
    </dsp:sp>
    <dsp:sp modelId="{55613767-AF9F-4DBC-AD87-93F013C447F4}">
      <dsp:nvSpPr>
        <dsp:cNvPr id="0" name=""/>
        <dsp:cNvSpPr/>
      </dsp:nvSpPr>
      <dsp:spPr>
        <a:xfrm rot="2554118">
          <a:off x="2190754" y="2947429"/>
          <a:ext cx="1277968" cy="41751"/>
        </a:xfrm>
        <a:custGeom>
          <a:avLst/>
          <a:gdLst/>
          <a:ahLst/>
          <a:cxnLst/>
          <a:rect l="0" t="0" r="0" b="0"/>
          <a:pathLst>
            <a:path>
              <a:moveTo>
                <a:pt x="0" y="20875"/>
              </a:moveTo>
              <a:lnTo>
                <a:pt x="1277968" y="208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97789" y="2936355"/>
        <a:ext cx="63898" cy="63898"/>
      </dsp:txXfrm>
    </dsp:sp>
    <dsp:sp modelId="{B5202A26-02A3-4DAE-BFBF-853D60F0BB1C}">
      <dsp:nvSpPr>
        <dsp:cNvPr id="0" name=""/>
        <dsp:cNvSpPr/>
      </dsp:nvSpPr>
      <dsp:spPr>
        <a:xfrm>
          <a:off x="3300330" y="2576066"/>
          <a:ext cx="5123162" cy="16489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rgbClr val="C00000"/>
              </a:solidFill>
            </a:rPr>
            <a:t>Половые</a:t>
          </a:r>
        </a:p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itchFamily="18" charset="0"/>
            </a:rPr>
            <a:t>хромосомы, по которым мужской и женский пол отличаются </a:t>
          </a:r>
        </a:p>
      </dsp:txBody>
      <dsp:txXfrm>
        <a:off x="3348627" y="2624363"/>
        <a:ext cx="5026568" cy="15523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D36363-DC0A-43E8-AE9A-CC15C4D2E03F}">
      <dsp:nvSpPr>
        <dsp:cNvPr id="0" name=""/>
        <dsp:cNvSpPr/>
      </dsp:nvSpPr>
      <dsp:spPr>
        <a:xfrm>
          <a:off x="214319" y="1243"/>
          <a:ext cx="8215359" cy="14983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/>
            <a:t>Всего :</a:t>
          </a:r>
          <a:r>
            <a:rPr lang="ru-RU" sz="4800" kern="1200" dirty="0" smtClean="0"/>
            <a:t> 46 хромосом (23 пары)  </a:t>
          </a:r>
          <a:endParaRPr lang="ru-RU" sz="4800" kern="1200" dirty="0"/>
        </a:p>
      </dsp:txBody>
      <dsp:txXfrm>
        <a:off x="258204" y="45128"/>
        <a:ext cx="8127589" cy="1410579"/>
      </dsp:txXfrm>
    </dsp:sp>
    <dsp:sp modelId="{0BDB7731-98FE-4BFA-B283-2FB847657EC2}">
      <dsp:nvSpPr>
        <dsp:cNvPr id="0" name=""/>
        <dsp:cNvSpPr/>
      </dsp:nvSpPr>
      <dsp:spPr>
        <a:xfrm>
          <a:off x="1035855" y="1499593"/>
          <a:ext cx="821535" cy="1123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3761"/>
              </a:lnTo>
              <a:lnTo>
                <a:pt x="821535" y="11237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520754-B5F1-4FEE-BF98-B61B4308013F}">
      <dsp:nvSpPr>
        <dsp:cNvPr id="0" name=""/>
        <dsp:cNvSpPr/>
      </dsp:nvSpPr>
      <dsp:spPr>
        <a:xfrm>
          <a:off x="1857391" y="1874180"/>
          <a:ext cx="6318071" cy="14983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err="1" smtClean="0"/>
            <a:t>Аутосомы</a:t>
          </a:r>
          <a:r>
            <a:rPr lang="ru-RU" sz="4400" b="1" kern="1200" dirty="0" smtClean="0"/>
            <a:t>:</a:t>
          </a:r>
          <a:r>
            <a:rPr lang="ru-RU" sz="4400" kern="1200" dirty="0" smtClean="0"/>
            <a:t> 44 (22 пары)</a:t>
          </a:r>
          <a:endParaRPr lang="ru-RU" sz="4400" kern="1200" dirty="0"/>
        </a:p>
      </dsp:txBody>
      <dsp:txXfrm>
        <a:off x="1901276" y="1918065"/>
        <a:ext cx="6230301" cy="1410579"/>
      </dsp:txXfrm>
    </dsp:sp>
    <dsp:sp modelId="{BE67D12C-37C3-42EC-982B-2D9996A56C2B}">
      <dsp:nvSpPr>
        <dsp:cNvPr id="0" name=""/>
        <dsp:cNvSpPr/>
      </dsp:nvSpPr>
      <dsp:spPr>
        <a:xfrm>
          <a:off x="1035855" y="1499593"/>
          <a:ext cx="821535" cy="29966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6698"/>
              </a:lnTo>
              <a:lnTo>
                <a:pt x="821535" y="299669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036AF1-0B78-4503-86C1-E49D88DBDD8F}">
      <dsp:nvSpPr>
        <dsp:cNvPr id="0" name=""/>
        <dsp:cNvSpPr/>
      </dsp:nvSpPr>
      <dsp:spPr>
        <a:xfrm>
          <a:off x="1857391" y="3747116"/>
          <a:ext cx="6318071" cy="14983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/>
            <a:t>Половых:</a:t>
          </a:r>
          <a:r>
            <a:rPr lang="ru-RU" sz="5600" kern="1200" dirty="0" smtClean="0"/>
            <a:t> </a:t>
          </a:r>
          <a:r>
            <a:rPr lang="ru-RU" sz="4400" kern="1200" dirty="0" smtClean="0"/>
            <a:t>2 (1 пара)</a:t>
          </a:r>
        </a:p>
      </dsp:txBody>
      <dsp:txXfrm>
        <a:off x="1901276" y="3791001"/>
        <a:ext cx="6230301" cy="1410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386A-B6EB-4493-AB11-E1576819A342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E0ED-7C11-4D0F-87C6-6FB115E37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386A-B6EB-4493-AB11-E1576819A342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E0ED-7C11-4D0F-87C6-6FB115E37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386A-B6EB-4493-AB11-E1576819A342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E0ED-7C11-4D0F-87C6-6FB115E37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386A-B6EB-4493-AB11-E1576819A342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E0ED-7C11-4D0F-87C6-6FB115E37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386A-B6EB-4493-AB11-E1576819A342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E0ED-7C11-4D0F-87C6-6FB115E37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386A-B6EB-4493-AB11-E1576819A342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E0ED-7C11-4D0F-87C6-6FB115E37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386A-B6EB-4493-AB11-E1576819A342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E0ED-7C11-4D0F-87C6-6FB115E37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386A-B6EB-4493-AB11-E1576819A342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E0ED-7C11-4D0F-87C6-6FB115E37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386A-B6EB-4493-AB11-E1576819A342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E0ED-7C11-4D0F-87C6-6FB115E37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386A-B6EB-4493-AB11-E1576819A342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E0ED-7C11-4D0F-87C6-6FB115E37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386A-B6EB-4493-AB11-E1576819A342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1E0ED-7C11-4D0F-87C6-6FB115E37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3386A-B6EB-4493-AB11-E1576819A342}" type="datetimeFigureOut">
              <a:rPr lang="ru-RU" smtClean="0"/>
              <a:pPr/>
              <a:t>02.10.2012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1E0ED-7C11-4D0F-87C6-6FB115E37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214290"/>
            <a:ext cx="83582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ГЕНЕТИКА ПОЛА</a:t>
            </a:r>
          </a:p>
          <a:p>
            <a:endParaRPr lang="ru-RU" sz="9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103674"/>
            <a:ext cx="35718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/>
              <a:t>Разработал:</a:t>
            </a:r>
          </a:p>
          <a:p>
            <a:r>
              <a:rPr lang="ru-RU" dirty="0" smtClean="0"/>
              <a:t>Учитель биологии </a:t>
            </a:r>
          </a:p>
          <a:p>
            <a:r>
              <a:rPr lang="ru-RU" dirty="0" smtClean="0"/>
              <a:t>МОУ «Первомайская СОШ»</a:t>
            </a:r>
          </a:p>
          <a:p>
            <a:r>
              <a:rPr lang="ru-RU" dirty="0" smtClean="0"/>
              <a:t>Истринского района, МО</a:t>
            </a:r>
          </a:p>
          <a:p>
            <a:r>
              <a:rPr lang="ru-RU" dirty="0" smtClean="0"/>
              <a:t>Лесонен Петр </a:t>
            </a:r>
            <a:r>
              <a:rPr lang="ru-RU" dirty="0" smtClean="0"/>
              <a:t>Петрович</a:t>
            </a:r>
            <a:endParaRPr lang="ru-RU" dirty="0" smtClean="0"/>
          </a:p>
        </p:txBody>
      </p:sp>
      <p:pic>
        <p:nvPicPr>
          <p:cNvPr id="5" name="Picture 8" descr="XYCh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214686"/>
            <a:ext cx="3786214" cy="33288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475163" cy="1143000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2 тип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48263" y="981075"/>
            <a:ext cx="3995737" cy="4525963"/>
          </a:xfrm>
          <a:noFill/>
          <a:ln/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Характерен для птиц, пресмыкающихся, некоторых земноводных и рыб, некоторых насекомых (чешуекрылых)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979613" y="620713"/>
            <a:ext cx="34559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</a:rPr>
              <a:t>      </a:t>
            </a:r>
            <a:r>
              <a:rPr lang="ru-RU" sz="4400" b="1" dirty="0">
                <a:latin typeface="Times New Roman" pitchFamily="18" charset="0"/>
              </a:rPr>
              <a:t>ХУ     ХХ</a:t>
            </a:r>
          </a:p>
        </p:txBody>
      </p:sp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2339975" y="836613"/>
            <a:ext cx="228600" cy="228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Oval 7"/>
          <p:cNvSpPr>
            <a:spLocks noChangeArrowheads="1"/>
          </p:cNvSpPr>
          <p:nvPr/>
        </p:nvSpPr>
        <p:spPr bwMode="auto">
          <a:xfrm>
            <a:off x="3779838" y="836613"/>
            <a:ext cx="228600" cy="228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V="1">
            <a:off x="3995738" y="765175"/>
            <a:ext cx="215900" cy="14287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2484438" y="981075"/>
            <a:ext cx="0" cy="2889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2339975" y="1196975"/>
            <a:ext cx="2159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2300" name="Picture 12" descr="пелика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36838"/>
            <a:ext cx="4897437" cy="367347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683000" cy="1143000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3 тип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34025" y="1196975"/>
            <a:ext cx="3609975" cy="4895850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(0 обозначает отсутствие хромосом) встречается у некоторых насекомых (прямокрылые)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268538" y="549275"/>
            <a:ext cx="31686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</a:rPr>
              <a:t>  </a:t>
            </a:r>
            <a:r>
              <a:rPr lang="ru-RU" sz="4400" b="1" dirty="0">
                <a:latin typeface="Times New Roman" pitchFamily="18" charset="0"/>
              </a:rPr>
              <a:t>ХУ      Х0</a:t>
            </a:r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2195513" y="836613"/>
            <a:ext cx="228600" cy="228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3851275" y="836613"/>
            <a:ext cx="228600" cy="228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2339975" y="1052513"/>
            <a:ext cx="0" cy="215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2268538" y="1196975"/>
            <a:ext cx="14287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 flipV="1">
            <a:off x="3995738" y="692150"/>
            <a:ext cx="215900" cy="215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3322" name="Picture 10" descr="кузнеч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349500"/>
            <a:ext cx="5035550" cy="3759200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898900" cy="1143000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4 тип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676900" y="1484313"/>
            <a:ext cx="3467100" cy="4525962"/>
          </a:xfrm>
          <a:noFill/>
          <a:ln/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Встречается у некоторых насекомых (равнокрылые- цикады, тли)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700338" y="447675"/>
            <a:ext cx="2581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4400" b="1" dirty="0">
                <a:latin typeface="Times New Roman" pitchFamily="18" charset="0"/>
              </a:rPr>
              <a:t>Х0      ХУ</a:t>
            </a:r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2268538" y="765175"/>
            <a:ext cx="228600" cy="228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3851275" y="765175"/>
            <a:ext cx="228600" cy="228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2411413" y="981075"/>
            <a:ext cx="0" cy="28733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2339975" y="1125538"/>
            <a:ext cx="1444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 flipV="1">
            <a:off x="4067175" y="692150"/>
            <a:ext cx="144463" cy="1444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4348" name="Picture 12" descr="53-19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484438"/>
            <a:ext cx="4679950" cy="3979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043363" cy="1143000"/>
          </a:xfrm>
        </p:spPr>
        <p:txBody>
          <a:bodyPr/>
          <a:lstStyle/>
          <a:p>
            <a:pPr algn="l"/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5 тип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292725" y="908050"/>
            <a:ext cx="3851275" cy="4525963"/>
          </a:xfrm>
          <a:noFill/>
          <a:ln/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</a:rPr>
              <a:t>Встречается у пчел и муравьев: самцы развиваются из неоплодотворенных гаплоидных яйцеклеток (партеногенез), самки – из оплодотворенных диплоидных).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124075" y="188913"/>
            <a:ext cx="3024188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>
                <a:latin typeface="Times New Roman" pitchFamily="18" charset="0"/>
              </a:rPr>
              <a:t>Гаплоидно-диплоидный тип</a:t>
            </a:r>
          </a:p>
          <a:p>
            <a:pPr algn="ctr">
              <a:spcBef>
                <a:spcPct val="50000"/>
              </a:spcBef>
            </a:pPr>
            <a:r>
              <a:rPr lang="ru-RU" sz="4000" b="1" dirty="0">
                <a:latin typeface="Times New Roman" pitchFamily="18" charset="0"/>
              </a:rPr>
              <a:t>2</a:t>
            </a:r>
            <a:r>
              <a:rPr lang="en-US" sz="4000" b="1" dirty="0">
                <a:latin typeface="Times New Roman" pitchFamily="18" charset="0"/>
              </a:rPr>
              <a:t>n      </a:t>
            </a:r>
            <a:r>
              <a:rPr lang="en-US" sz="4000" b="1" dirty="0" err="1">
                <a:latin typeface="Times New Roman" pitchFamily="18" charset="0"/>
              </a:rPr>
              <a:t>n</a:t>
            </a:r>
            <a:endParaRPr lang="ru-RU" sz="4000" b="1" dirty="0">
              <a:latin typeface="Times New Roman" pitchFamily="18" charset="0"/>
            </a:endParaRPr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2339975" y="2276475"/>
            <a:ext cx="228600" cy="228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7" name="Oval 7"/>
          <p:cNvSpPr>
            <a:spLocks noChangeArrowheads="1"/>
          </p:cNvSpPr>
          <p:nvPr/>
        </p:nvSpPr>
        <p:spPr bwMode="auto">
          <a:xfrm>
            <a:off x="3708400" y="2276475"/>
            <a:ext cx="228600" cy="228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2484438" y="2492375"/>
            <a:ext cx="0" cy="215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>
            <a:off x="2411413" y="2636838"/>
            <a:ext cx="144462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70" name="Line 10"/>
          <p:cNvSpPr>
            <a:spLocks noChangeShapeType="1"/>
          </p:cNvSpPr>
          <p:nvPr/>
        </p:nvSpPr>
        <p:spPr bwMode="auto">
          <a:xfrm flipV="1">
            <a:off x="3851275" y="2133600"/>
            <a:ext cx="215900" cy="215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5371" name="Picture 11" descr="муравей лесн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496"/>
            <a:ext cx="4714908" cy="3606283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4638"/>
            <a:ext cx="8291512" cy="3725866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dirty="0">
                <a:solidFill>
                  <a:srgbClr val="C00000"/>
                </a:solidFill>
                <a:latin typeface="Times New Roman" pitchFamily="18" charset="0"/>
              </a:rPr>
              <a:t>Наследование, сцепленное с полом </a:t>
            </a:r>
            <a:r>
              <a:rPr lang="ru-RU" sz="4900" b="1" dirty="0">
                <a:latin typeface="Times New Roman" pitchFamily="18" charset="0"/>
              </a:rPr>
              <a:t>– наследование признаков, гены которых находятся в Х- и </a:t>
            </a:r>
            <a:r>
              <a:rPr lang="en-US" sz="4900" b="1" dirty="0">
                <a:latin typeface="Times New Roman" pitchFamily="18" charset="0"/>
              </a:rPr>
              <a:t>Y</a:t>
            </a:r>
            <a:r>
              <a:rPr lang="ru-RU" sz="4900" b="1" dirty="0" smtClean="0">
                <a:latin typeface="Times New Roman" pitchFamily="18" charset="0"/>
              </a:rPr>
              <a:t>-хромосомах</a:t>
            </a:r>
            <a:endParaRPr lang="ru-RU" sz="4000" b="1" dirty="0">
              <a:latin typeface="Times New Roman" pitchFamily="18" charset="0"/>
            </a:endParaRPr>
          </a:p>
        </p:txBody>
      </p:sp>
      <p:pic>
        <p:nvPicPr>
          <p:cNvPr id="16388" name="Picture 4" descr="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3" y="4143380"/>
            <a:ext cx="8218516" cy="2424108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00042"/>
            <a:ext cx="814393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	</a:t>
            </a:r>
            <a:r>
              <a:rPr lang="ru-RU" sz="2800" b="1" dirty="0" smtClean="0"/>
              <a:t>У человека известны признаки, сцепленные с полом, например, очень тяжелое наследственное заболевание </a:t>
            </a:r>
            <a:r>
              <a:rPr lang="ru-RU" sz="2800" b="1" u="sng" dirty="0" smtClean="0"/>
              <a:t>гемофилия</a:t>
            </a:r>
            <a:r>
              <a:rPr lang="ru-RU" sz="2800" b="1" dirty="0" smtClean="0"/>
              <a:t>, при котором кровь теряет способность свертываться. Было установлено, что гемофилия обусловлена </a:t>
            </a:r>
            <a:r>
              <a:rPr lang="ru-RU" sz="2800" b="1" u="sng" dirty="0" smtClean="0"/>
              <a:t>рецессивным геном</a:t>
            </a:r>
            <a:r>
              <a:rPr lang="ru-RU" sz="2800" b="1" dirty="0" smtClean="0"/>
              <a:t>, расположенным в </a:t>
            </a:r>
          </a:p>
          <a:p>
            <a:pPr algn="just"/>
            <a:r>
              <a:rPr lang="ru-RU" sz="2800" b="1" u="sng" dirty="0" smtClean="0"/>
              <a:t>Х-хромосоме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4143380"/>
            <a:ext cx="83582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???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у женщин, имеющих в генотипе ген гемофилии, болезнь не проявляется, а у мужчин – проявляется?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857232"/>
            <a:ext cx="34290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Дано:</a:t>
            </a:r>
          </a:p>
          <a:p>
            <a:endParaRPr lang="ru-RU" sz="2800" dirty="0"/>
          </a:p>
          <a:p>
            <a:r>
              <a:rPr lang="ru-RU" sz="4000" dirty="0" smtClean="0"/>
              <a:t>Х</a:t>
            </a:r>
            <a:r>
              <a:rPr lang="ru-RU" sz="4000" baseline="30000" dirty="0" smtClean="0"/>
              <a:t>Н</a:t>
            </a:r>
            <a:r>
              <a:rPr lang="ru-RU" sz="4000" dirty="0" smtClean="0"/>
              <a:t> – норма</a:t>
            </a:r>
          </a:p>
          <a:p>
            <a:r>
              <a:rPr lang="ru-RU" sz="4000" dirty="0" smtClean="0"/>
              <a:t>Х</a:t>
            </a:r>
            <a:r>
              <a:rPr lang="en-US" sz="4000" baseline="30000" dirty="0" smtClean="0"/>
              <a:t>h</a:t>
            </a:r>
            <a:r>
              <a:rPr lang="ru-RU" sz="4000" dirty="0" smtClean="0"/>
              <a:t> - гемофилия</a:t>
            </a:r>
            <a:endParaRPr lang="ru-RU" sz="40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2001026" y="2856702"/>
            <a:ext cx="314327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0800000">
            <a:off x="785786" y="3714752"/>
            <a:ext cx="278608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85786" y="4071942"/>
            <a:ext cx="1714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F</a:t>
            </a:r>
            <a:r>
              <a:rPr lang="en-US" sz="4000" baseline="-25000" dirty="0"/>
              <a:t>1</a:t>
            </a:r>
            <a:r>
              <a:rPr lang="en-US" sz="4000" dirty="0"/>
              <a:t> - </a:t>
            </a:r>
            <a:r>
              <a:rPr lang="ru-RU" sz="4000" dirty="0"/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43306" y="928670"/>
            <a:ext cx="3857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Решение</a:t>
            </a:r>
            <a:r>
              <a:rPr lang="ru-RU" sz="4000" dirty="0" smtClean="0"/>
              <a:t>: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786182" y="1928802"/>
            <a:ext cx="5715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Р:  Х</a:t>
            </a:r>
            <a:r>
              <a:rPr lang="ru-RU" sz="4000" baseline="30000" dirty="0" smtClean="0"/>
              <a:t>Н</a:t>
            </a:r>
            <a:r>
              <a:rPr lang="ru-RU" sz="4000" dirty="0" smtClean="0"/>
              <a:t>Х</a:t>
            </a:r>
            <a:r>
              <a:rPr lang="en-US" sz="4000" baseline="30000" dirty="0" smtClean="0"/>
              <a:t>h             </a:t>
            </a:r>
            <a:r>
              <a:rPr lang="ru-RU" sz="4000" baseline="30000" dirty="0" err="1" smtClean="0"/>
              <a:t>х</a:t>
            </a:r>
            <a:r>
              <a:rPr lang="ru-RU" sz="4000" baseline="30000" dirty="0" smtClean="0"/>
              <a:t>                 </a:t>
            </a:r>
            <a:r>
              <a:rPr lang="ru-RU" sz="4000" dirty="0" smtClean="0"/>
              <a:t>Х</a:t>
            </a:r>
            <a:r>
              <a:rPr lang="ru-RU" sz="4000" baseline="30000" dirty="0" smtClean="0"/>
              <a:t>Н</a:t>
            </a:r>
            <a:r>
              <a:rPr lang="ru-RU" sz="4000" dirty="0" smtClean="0"/>
              <a:t>У                </a:t>
            </a:r>
            <a:endParaRPr lang="ru-RU" sz="40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3786182" y="3000372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G</a:t>
            </a:r>
            <a:r>
              <a:rPr lang="ru-RU" sz="4000" dirty="0" smtClean="0"/>
              <a:t>:</a:t>
            </a:r>
            <a:endParaRPr lang="ru-RU" sz="4000" dirty="0"/>
          </a:p>
        </p:txBody>
      </p:sp>
      <p:sp>
        <p:nvSpPr>
          <p:cNvPr id="11" name="TextBox 10"/>
          <p:cNvSpPr txBox="1"/>
          <p:nvPr/>
        </p:nvSpPr>
        <p:spPr>
          <a:xfrm>
            <a:off x="3857620" y="4000504"/>
            <a:ext cx="50720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F</a:t>
            </a:r>
            <a:r>
              <a:rPr lang="en-US" sz="4000" baseline="-25000" dirty="0" smtClean="0"/>
              <a:t>1</a:t>
            </a:r>
            <a:r>
              <a:rPr lang="ru-RU" sz="4000" dirty="0" smtClean="0"/>
              <a:t>: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8143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/>
              <a:t>Ген, вызывающий </a:t>
            </a:r>
            <a:r>
              <a:rPr lang="ru-RU" sz="3600" b="1" u="sng" dirty="0" smtClean="0"/>
              <a:t>дальтонизм </a:t>
            </a:r>
            <a:r>
              <a:rPr lang="ru-RU" sz="3600" dirty="0" smtClean="0"/>
              <a:t>(неспособность различать красный и зеленый цвет), также сцеплен с </a:t>
            </a:r>
          </a:p>
          <a:p>
            <a:pPr algn="just"/>
            <a:r>
              <a:rPr lang="ru-RU" sz="3600" b="1" u="sng" dirty="0" smtClean="0"/>
              <a:t>Х-хромосомой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 t="14228" r="877" b="30047"/>
          <a:stretch>
            <a:fillRect/>
          </a:stretch>
        </p:blipFill>
        <p:spPr bwMode="auto">
          <a:xfrm>
            <a:off x="642910" y="3143248"/>
            <a:ext cx="8072494" cy="33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1071546"/>
            <a:ext cx="84296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Гипоплазия эмали наследуется как сцепленный с Х –хромосомой доминантный признак. В семье, где оба родителя страдали этой аномалией, родился сын с нормальными зубами. Каким будет второй сын?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У человека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псевдогипертрофическая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мускульная дистрофия заканчивается смертью в 10 – 20 лет. В некоторых семьях эта болезнь зависит от рецессивного сцепленного с полом гена. Болезнь зарегистрирована только у мальчиков. Если больные мальчики умирают до деторождения, то почему это заболевание не исчезает из популяции?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3.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Гипертрихоз (вырастание волос на краю ушной раковины) наследуется как признак, сцепленный с У – хромосомой. Какова вероятность рождения детей и внуков с этим признаком в семье, где отец и дедушка обладали гипертрихозом?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42852"/>
            <a:ext cx="83582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Решите задачи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64" y="571480"/>
            <a:ext cx="87154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</a:rPr>
              <a:t>Пол </a:t>
            </a:r>
            <a:r>
              <a:rPr lang="ru-RU" sz="3200" b="1" dirty="0">
                <a:latin typeface="Times New Roman" pitchFamily="18" charset="0"/>
              </a:rPr>
              <a:t>- </a:t>
            </a:r>
            <a:r>
              <a:rPr lang="ru-RU" sz="3200" b="1" dirty="0" smtClean="0">
                <a:latin typeface="Times New Roman" pitchFamily="18" charset="0"/>
              </a:rPr>
              <a:t>это совокупность морфологических, физиологических, биохимических и других признаков организма, обусловливающих воспроизведение себе подобного. </a:t>
            </a:r>
            <a:endParaRPr lang="ru-RU" sz="3200" b="1" dirty="0">
              <a:latin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428596" y="3000372"/>
          <a:ext cx="8429684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57158" y="1285860"/>
          <a:ext cx="8429684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14348" y="357166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Виды </a:t>
            </a:r>
            <a:r>
              <a:rPr lang="ru-RU" sz="4800" b="1" dirty="0">
                <a:solidFill>
                  <a:srgbClr val="C00000"/>
                </a:solidFill>
              </a:rPr>
              <a:t>хромосом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357166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</a:rPr>
              <a:t>Набор хромосом человека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285720" y="1397000"/>
          <a:ext cx="8643998" cy="5246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8501122" cy="55074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285720" y="285728"/>
            <a:ext cx="8501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Хромосомный набор человека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Половые хромосомы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3" name="Picture 8" descr="XYCh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214422"/>
            <a:ext cx="6000792" cy="527589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5635" t="18194" r="3320" b="11051"/>
          <a:stretch>
            <a:fillRect/>
          </a:stretch>
        </p:blipFill>
        <p:spPr bwMode="auto">
          <a:xfrm>
            <a:off x="214282" y="357166"/>
            <a:ext cx="8715436" cy="6289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857232"/>
            <a:ext cx="78581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</a:rPr>
              <a:t>Существует   5 типов хромосомного    определения   пола: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285728"/>
            <a:ext cx="7901014" cy="1143000"/>
          </a:xfrm>
        </p:spPr>
        <p:txBody>
          <a:bodyPr>
            <a:normAutofit/>
          </a:bodyPr>
          <a:lstStyle/>
          <a:p>
            <a:pPr algn="l"/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1 тип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48263" y="692150"/>
            <a:ext cx="3995737" cy="4525963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</a:rPr>
              <a:t>Характерен для млекопитающих, в том числе для человека, червей, ракообразных, большинства насекомых, земноводных, некоторых рыб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1979613" y="620713"/>
            <a:ext cx="30972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   </a:t>
            </a:r>
            <a:r>
              <a:rPr lang="ru-RU" sz="4000" b="1" dirty="0">
                <a:latin typeface="Times New Roman" pitchFamily="18" charset="0"/>
              </a:rPr>
              <a:t>ХХ,      ХУ</a:t>
            </a:r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2124075" y="836613"/>
            <a:ext cx="228600" cy="228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3563938" y="836613"/>
            <a:ext cx="228600" cy="2286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 flipV="1">
            <a:off x="3779838" y="692150"/>
            <a:ext cx="215900" cy="1444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2268538" y="1052513"/>
            <a:ext cx="0" cy="288925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2195513" y="1268413"/>
            <a:ext cx="144462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1275" name="Picture 11" descr="бегемо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636838"/>
            <a:ext cx="4321175" cy="3241675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412</Words>
  <Application>Microsoft Office PowerPoint</Application>
  <PresentationFormat>Экран (4:3)</PresentationFormat>
  <Paragraphs>60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 тип</vt:lpstr>
      <vt:lpstr>2 тип</vt:lpstr>
      <vt:lpstr>3 тип</vt:lpstr>
      <vt:lpstr>4 тип</vt:lpstr>
      <vt:lpstr>5 тип</vt:lpstr>
      <vt:lpstr>Наследование, сцепленное с полом – наследование признаков, гены которых находятся в Х- и Y-хромосомах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21</cp:revision>
  <dcterms:created xsi:type="dcterms:W3CDTF">2010-01-29T15:01:34Z</dcterms:created>
  <dcterms:modified xsi:type="dcterms:W3CDTF">2012-10-02T10:41:25Z</dcterms:modified>
</cp:coreProperties>
</file>