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4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«Два чувства дивно близки нам…» (А.С.Пушкин)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Мастерская ценностных ориентаций и творческого письма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116632"/>
            <a:ext cx="4355976" cy="86409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Власова Т.В., учитель высшей квалификационной категории МОБУ «</a:t>
            </a:r>
            <a:r>
              <a:rPr lang="ru-RU" dirty="0" err="1" smtClean="0"/>
              <a:t>Волховская</a:t>
            </a:r>
            <a:r>
              <a:rPr lang="ru-RU" dirty="0" smtClean="0"/>
              <a:t> городская гимназия», г. Волхов.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82752" cy="4450506"/>
          </a:xfrm>
        </p:spPr>
        <p:txBody>
          <a:bodyPr>
            <a:normAutofit/>
          </a:bodyPr>
          <a:lstStyle/>
          <a:p>
            <a:r>
              <a:rPr lang="ru-RU" dirty="0" smtClean="0"/>
              <a:t> И долго буду тем любезен я народу,</a:t>
            </a:r>
            <a:br>
              <a:rPr lang="ru-RU" dirty="0" smtClean="0"/>
            </a:br>
            <a:r>
              <a:rPr lang="ru-RU" dirty="0" smtClean="0"/>
              <a:t>                            Что чувства добрые я лирой пробуждал…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3968" y="1628800"/>
            <a:ext cx="3947636" cy="487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sz="quarter" idx="1"/>
          </p:nvPr>
        </p:nvSpPr>
        <p:spPr bwMode="auto">
          <a:xfrm>
            <a:off x="395536" y="1772816"/>
            <a:ext cx="59766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Увы! куда ни брошу взор –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Везде бичи, везде железы,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Законов гибельный позор,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Неволи немощные слезы;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Везде неправедная Власть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сгущенной тьме предрассуждений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Воссела – Рабства грозный Гений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Славы роковая страсть.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Из оды «Вольность» 1817 г.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28184" y="980728"/>
            <a:ext cx="2110568" cy="1903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Краёв чужих неопытный любитель</a:t>
            </a:r>
          </a:p>
          <a:p>
            <a:pPr>
              <a:buNone/>
            </a:pPr>
            <a:r>
              <a:rPr lang="ru-RU" dirty="0" smtClean="0"/>
              <a:t>И своего всегдашний обвинитель,</a:t>
            </a:r>
          </a:p>
          <a:p>
            <a:pPr>
              <a:buNone/>
            </a:pPr>
            <a:r>
              <a:rPr lang="ru-RU" dirty="0" smtClean="0"/>
              <a:t>Я говорил: в отечестве моём</a:t>
            </a:r>
          </a:p>
          <a:p>
            <a:pPr>
              <a:buNone/>
            </a:pPr>
            <a:r>
              <a:rPr lang="ru-RU" dirty="0" smtClean="0"/>
              <a:t>Где верный ум, где гений мы найдём?</a:t>
            </a:r>
          </a:p>
          <a:p>
            <a:pPr>
              <a:buNone/>
            </a:pPr>
            <a:r>
              <a:rPr lang="ru-RU" dirty="0" smtClean="0"/>
              <a:t>Где гражданин с душою благородной,</a:t>
            </a:r>
          </a:p>
          <a:p>
            <a:pPr>
              <a:buNone/>
            </a:pPr>
            <a:r>
              <a:rPr lang="ru-RU" dirty="0" smtClean="0"/>
              <a:t>Возвышенной и пламенно свободной?</a:t>
            </a:r>
          </a:p>
          <a:p>
            <a:pPr>
              <a:buNone/>
            </a:pPr>
            <a:r>
              <a:rPr lang="ru-RU" dirty="0" smtClean="0"/>
              <a:t>Где женщина –  не с хладной красотой,</a:t>
            </a:r>
          </a:p>
          <a:p>
            <a:pPr>
              <a:buNone/>
            </a:pPr>
            <a:r>
              <a:rPr lang="ru-RU" dirty="0" smtClean="0"/>
              <a:t>Но с пламенной, пленительной, живой?</a:t>
            </a:r>
          </a:p>
          <a:p>
            <a:pPr>
              <a:buNone/>
            </a:pPr>
            <a:r>
              <a:rPr lang="ru-RU" dirty="0" smtClean="0"/>
              <a:t>Где разговор найду непринуждённый,</a:t>
            </a:r>
          </a:p>
          <a:p>
            <a:pPr>
              <a:buNone/>
            </a:pPr>
            <a:r>
              <a:rPr lang="ru-RU" dirty="0" smtClean="0"/>
              <a:t>Блистательный, весёлый, просвещённый?</a:t>
            </a:r>
          </a:p>
          <a:p>
            <a:pPr>
              <a:buNone/>
            </a:pPr>
            <a:r>
              <a:rPr lang="ru-RU" dirty="0" smtClean="0"/>
              <a:t>С кем можно быть не хладным, не пустым?</a:t>
            </a:r>
          </a:p>
          <a:p>
            <a:endParaRPr lang="ru-RU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84168" y="260648"/>
            <a:ext cx="2796989" cy="3328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Отечество почти я ненавидел – </a:t>
            </a:r>
          </a:p>
          <a:p>
            <a:pPr>
              <a:buNone/>
            </a:pPr>
            <a:r>
              <a:rPr lang="ru-RU" dirty="0" smtClean="0"/>
              <a:t>Но я вчера Голицыну увидел</a:t>
            </a:r>
          </a:p>
          <a:p>
            <a:pPr>
              <a:buNone/>
            </a:pPr>
            <a:r>
              <a:rPr lang="ru-RU" dirty="0" smtClean="0"/>
              <a:t>И примирён с отечеством моим.</a:t>
            </a:r>
          </a:p>
          <a:p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080" y="1484784"/>
            <a:ext cx="3319963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ru-RU" sz="2400" dirty="0" smtClean="0"/>
              <a:t>Что вы сегодня открыли для себя, что удивило, заставило задуматься?</a:t>
            </a:r>
          </a:p>
          <a:p>
            <a:pPr lvl="1"/>
            <a:endParaRPr lang="ru-RU" sz="2000" dirty="0" smtClean="0"/>
          </a:p>
          <a:p>
            <a:pPr lvl="1"/>
            <a:r>
              <a:rPr lang="ru-RU" sz="2400" dirty="0" smtClean="0"/>
              <a:t>Что бы вам хотелось изменить в ходе мастерской?</a:t>
            </a:r>
          </a:p>
          <a:p>
            <a:pPr lvl="1"/>
            <a:endParaRPr lang="ru-RU" sz="2000" dirty="0" smtClean="0"/>
          </a:p>
          <a:p>
            <a:pPr lvl="1"/>
            <a:r>
              <a:rPr lang="ru-RU" sz="2400" dirty="0" smtClean="0"/>
              <a:t>На какие из возникших вопросов вы хотели бы получить ответ учителя?</a:t>
            </a:r>
            <a:endParaRPr lang="ru-RU" sz="2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</TotalTime>
  <Words>204</Words>
  <Application>Microsoft Office PowerPoint</Application>
  <PresentationFormat>Экран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«Два чувства дивно близки нам…» (А.С.Пушкин) Мастерская ценностных ориентаций и творческого письма </vt:lpstr>
      <vt:lpstr> И долго буду тем любезен я народу,                             Что чувства добрые я лирой пробуждал…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«Два чувства дивно близки нам…» (А.С.Пушкин) Мастерская ценностных ориентаций и творческого письма </dc:title>
  <dc:creator>Максим</dc:creator>
  <cp:lastModifiedBy>Олег</cp:lastModifiedBy>
  <cp:revision>3</cp:revision>
  <dcterms:created xsi:type="dcterms:W3CDTF">2012-04-01T08:06:07Z</dcterms:created>
  <dcterms:modified xsi:type="dcterms:W3CDTF">2012-04-01T17:06:31Z</dcterms:modified>
</cp:coreProperties>
</file>