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quickStyle6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diagrams/layout4.xml" ContentType="application/vnd.openxmlformats-officedocument.drawingml.diagramLayout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8BFC49D-EAC6-4A76-9B32-C1BC5124ADF8}" type="doc">
      <dgm:prSet loTypeId="urn:microsoft.com/office/officeart/2008/layout/VerticalCurvedList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0AD3B60-8087-4EF6-9BBB-C4F4023FAE65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Свержение самодержавия и установление демократической республики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1BD77EAB-3B79-4B6F-90CF-A1954EAD10F4}" type="parTrans" cxnId="{B7FD73E4-321B-4B4A-B34B-05A94D3281B7}">
      <dgm:prSet/>
      <dgm:spPr/>
      <dgm:t>
        <a:bodyPr/>
        <a:lstStyle/>
        <a:p>
          <a:endParaRPr lang="ru-RU"/>
        </a:p>
      </dgm:t>
    </dgm:pt>
    <dgm:pt modelId="{223EC466-461D-43D6-B6D0-67D2F4AE64FE}" type="sibTrans" cxnId="{B7FD73E4-321B-4B4A-B34B-05A94D3281B7}">
      <dgm:prSet/>
      <dgm:spPr/>
      <dgm:t>
        <a:bodyPr/>
        <a:lstStyle/>
        <a:p>
          <a:endParaRPr lang="ru-RU"/>
        </a:p>
      </dgm:t>
    </dgm:pt>
    <dgm:pt modelId="{7DBE6FFD-B270-400E-B580-1F181C09A17B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Решение аграрно-крестьянского вопроса и наделение крестьян землей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744089-B8A2-44E7-A6B1-E24F95C2608D}" type="parTrans" cxnId="{23CFB4F6-D716-4583-ACF8-3D3E32A87DF0}">
      <dgm:prSet/>
      <dgm:spPr/>
      <dgm:t>
        <a:bodyPr/>
        <a:lstStyle/>
        <a:p>
          <a:endParaRPr lang="ru-RU"/>
        </a:p>
      </dgm:t>
    </dgm:pt>
    <dgm:pt modelId="{527CFF6F-849E-44A7-90CD-2DA10BC6CAFA}" type="sibTrans" cxnId="{23CFB4F6-D716-4583-ACF8-3D3E32A87DF0}">
      <dgm:prSet/>
      <dgm:spPr/>
      <dgm:t>
        <a:bodyPr/>
        <a:lstStyle/>
        <a:p>
          <a:endParaRPr lang="ru-RU"/>
        </a:p>
      </dgm:t>
    </dgm:pt>
    <dgm:pt modelId="{45113EC2-58BE-42D2-BD5D-123C917DE852}">
      <dgm:prSet phldrT="[Текст]"/>
      <dgm:spPr/>
      <dgm:t>
        <a:bodyPr/>
        <a:lstStyle/>
        <a:p>
          <a:r>
            <a: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Предоставление народам равноправия в составе России</a:t>
          </a:r>
          <a:endParaRPr lang="ru-RU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169DEF2C-0896-4DF7-B044-96DD8EB60B67}" type="parTrans" cxnId="{428F9788-392E-4298-881B-2C9A4693D813}">
      <dgm:prSet/>
      <dgm:spPr/>
      <dgm:t>
        <a:bodyPr/>
        <a:lstStyle/>
        <a:p>
          <a:endParaRPr lang="ru-RU"/>
        </a:p>
      </dgm:t>
    </dgm:pt>
    <dgm:pt modelId="{AED9231D-6B1B-499E-A912-73238B589EF4}" type="sibTrans" cxnId="{428F9788-392E-4298-881B-2C9A4693D813}">
      <dgm:prSet/>
      <dgm:spPr/>
      <dgm:t>
        <a:bodyPr/>
        <a:lstStyle/>
        <a:p>
          <a:endParaRPr lang="ru-RU"/>
        </a:p>
      </dgm:t>
    </dgm:pt>
    <dgm:pt modelId="{717D8410-EA42-4820-A208-B71AC66E5B89}" type="pres">
      <dgm:prSet presAssocID="{F8BFC49D-EAC6-4A76-9B32-C1BC5124ADF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2B33874-C281-4AA3-BF8E-E0DAF6DA499A}" type="pres">
      <dgm:prSet presAssocID="{F8BFC49D-EAC6-4A76-9B32-C1BC5124ADF8}" presName="Name1" presStyleCnt="0"/>
      <dgm:spPr/>
    </dgm:pt>
    <dgm:pt modelId="{AE49B3AC-4B34-42BF-BD23-C5213D937028}" type="pres">
      <dgm:prSet presAssocID="{F8BFC49D-EAC6-4A76-9B32-C1BC5124ADF8}" presName="cycle" presStyleCnt="0"/>
      <dgm:spPr/>
    </dgm:pt>
    <dgm:pt modelId="{2A30358B-80CC-4294-A241-B58EE3BA42C9}" type="pres">
      <dgm:prSet presAssocID="{F8BFC49D-EAC6-4A76-9B32-C1BC5124ADF8}" presName="srcNode" presStyleLbl="node1" presStyleIdx="0" presStyleCnt="3"/>
      <dgm:spPr/>
    </dgm:pt>
    <dgm:pt modelId="{B2F140FA-3854-4073-9127-5B3AED67B802}" type="pres">
      <dgm:prSet presAssocID="{F8BFC49D-EAC6-4A76-9B32-C1BC5124ADF8}" presName="conn" presStyleLbl="parChTrans1D2" presStyleIdx="0" presStyleCnt="1"/>
      <dgm:spPr/>
      <dgm:t>
        <a:bodyPr/>
        <a:lstStyle/>
        <a:p>
          <a:endParaRPr lang="ru-RU"/>
        </a:p>
      </dgm:t>
    </dgm:pt>
    <dgm:pt modelId="{431224A3-A90C-4EDA-906B-010D2161F9BA}" type="pres">
      <dgm:prSet presAssocID="{F8BFC49D-EAC6-4A76-9B32-C1BC5124ADF8}" presName="extraNode" presStyleLbl="node1" presStyleIdx="0" presStyleCnt="3"/>
      <dgm:spPr/>
    </dgm:pt>
    <dgm:pt modelId="{6D1B654D-808B-438E-BBBB-0E4F5EADA205}" type="pres">
      <dgm:prSet presAssocID="{F8BFC49D-EAC6-4A76-9B32-C1BC5124ADF8}" presName="dstNode" presStyleLbl="node1" presStyleIdx="0" presStyleCnt="3"/>
      <dgm:spPr/>
    </dgm:pt>
    <dgm:pt modelId="{39D705BC-A5D4-43C5-9643-6EF2210F83DD}" type="pres">
      <dgm:prSet presAssocID="{E0AD3B60-8087-4EF6-9BBB-C4F4023FAE65}" presName="text_1" presStyleLbl="node1" presStyleIdx="0" presStyleCnt="3" custScaleX="100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128BC-1DEF-4F52-BDC3-1A51DEE2285B}" type="pres">
      <dgm:prSet presAssocID="{E0AD3B60-8087-4EF6-9BBB-C4F4023FAE65}" presName="accent_1" presStyleCnt="0"/>
      <dgm:spPr/>
    </dgm:pt>
    <dgm:pt modelId="{AC5F51EB-78ED-4635-BC3C-97C6665ADDBE}" type="pres">
      <dgm:prSet presAssocID="{E0AD3B60-8087-4EF6-9BBB-C4F4023FAE65}" presName="accentRepeatNode" presStyleLbl="solidFgAcc1" presStyleIdx="0" presStyleCnt="3"/>
      <dgm:spPr/>
    </dgm:pt>
    <dgm:pt modelId="{DB7D8840-78DC-4C47-9F55-2097F75E37E0}" type="pres">
      <dgm:prSet presAssocID="{7DBE6FFD-B270-400E-B580-1F181C09A17B}" presName="text_2" presStyleLbl="node1" presStyleIdx="1" presStyleCnt="3" custScaleX="1017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87AF28-D71B-4D3F-9A6B-C94A0D705B1D}" type="pres">
      <dgm:prSet presAssocID="{7DBE6FFD-B270-400E-B580-1F181C09A17B}" presName="accent_2" presStyleCnt="0"/>
      <dgm:spPr/>
    </dgm:pt>
    <dgm:pt modelId="{A5795BB3-10E0-4786-8266-AAB962DFB698}" type="pres">
      <dgm:prSet presAssocID="{7DBE6FFD-B270-400E-B580-1F181C09A17B}" presName="accentRepeatNode" presStyleLbl="solidFgAcc1" presStyleIdx="1" presStyleCnt="3"/>
      <dgm:spPr/>
    </dgm:pt>
    <dgm:pt modelId="{C33897B3-7754-4091-9139-C8CA784B1D5B}" type="pres">
      <dgm:prSet presAssocID="{45113EC2-58BE-42D2-BD5D-123C917DE852}" presName="text_3" presStyleLbl="node1" presStyleIdx="2" presStyleCnt="3" custScaleX="100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54075F-9419-438A-80EC-72CB75368A60}" type="pres">
      <dgm:prSet presAssocID="{45113EC2-58BE-42D2-BD5D-123C917DE852}" presName="accent_3" presStyleCnt="0"/>
      <dgm:spPr/>
    </dgm:pt>
    <dgm:pt modelId="{D8F99042-CDBC-4D82-9254-3C38F76F1768}" type="pres">
      <dgm:prSet presAssocID="{45113EC2-58BE-42D2-BD5D-123C917DE852}" presName="accentRepeatNode" presStyleLbl="solidFgAcc1" presStyleIdx="2" presStyleCnt="3"/>
      <dgm:spPr/>
    </dgm:pt>
  </dgm:ptLst>
  <dgm:cxnLst>
    <dgm:cxn modelId="{428F9788-392E-4298-881B-2C9A4693D813}" srcId="{F8BFC49D-EAC6-4A76-9B32-C1BC5124ADF8}" destId="{45113EC2-58BE-42D2-BD5D-123C917DE852}" srcOrd="2" destOrd="0" parTransId="{169DEF2C-0896-4DF7-B044-96DD8EB60B67}" sibTransId="{AED9231D-6B1B-499E-A912-73238B589EF4}"/>
    <dgm:cxn modelId="{ADFAA6F1-F512-416E-9AD8-F3E3BB4533EE}" type="presOf" srcId="{E0AD3B60-8087-4EF6-9BBB-C4F4023FAE65}" destId="{39D705BC-A5D4-43C5-9643-6EF2210F83DD}" srcOrd="0" destOrd="0" presId="urn:microsoft.com/office/officeart/2008/layout/VerticalCurvedList"/>
    <dgm:cxn modelId="{4161A4AC-B4F9-472C-A974-C82AFCC2D9F8}" type="presOf" srcId="{45113EC2-58BE-42D2-BD5D-123C917DE852}" destId="{C33897B3-7754-4091-9139-C8CA784B1D5B}" srcOrd="0" destOrd="0" presId="urn:microsoft.com/office/officeart/2008/layout/VerticalCurvedList"/>
    <dgm:cxn modelId="{23CFB4F6-D716-4583-ACF8-3D3E32A87DF0}" srcId="{F8BFC49D-EAC6-4A76-9B32-C1BC5124ADF8}" destId="{7DBE6FFD-B270-400E-B580-1F181C09A17B}" srcOrd="1" destOrd="0" parTransId="{25744089-B8A2-44E7-A6B1-E24F95C2608D}" sibTransId="{527CFF6F-849E-44A7-90CD-2DA10BC6CAFA}"/>
    <dgm:cxn modelId="{43B0D1DC-BEBF-47BD-A62B-09F0EE277035}" type="presOf" srcId="{223EC466-461D-43D6-B6D0-67D2F4AE64FE}" destId="{B2F140FA-3854-4073-9127-5B3AED67B802}" srcOrd="0" destOrd="0" presId="urn:microsoft.com/office/officeart/2008/layout/VerticalCurvedList"/>
    <dgm:cxn modelId="{0B9376DD-06C0-4242-9017-AC4C249B06BB}" type="presOf" srcId="{7DBE6FFD-B270-400E-B580-1F181C09A17B}" destId="{DB7D8840-78DC-4C47-9F55-2097F75E37E0}" srcOrd="0" destOrd="0" presId="urn:microsoft.com/office/officeart/2008/layout/VerticalCurvedList"/>
    <dgm:cxn modelId="{390F564F-F1B7-491A-8DD2-0981925E3186}" type="presOf" srcId="{F8BFC49D-EAC6-4A76-9B32-C1BC5124ADF8}" destId="{717D8410-EA42-4820-A208-B71AC66E5B89}" srcOrd="0" destOrd="0" presId="urn:microsoft.com/office/officeart/2008/layout/VerticalCurvedList"/>
    <dgm:cxn modelId="{B7FD73E4-321B-4B4A-B34B-05A94D3281B7}" srcId="{F8BFC49D-EAC6-4A76-9B32-C1BC5124ADF8}" destId="{E0AD3B60-8087-4EF6-9BBB-C4F4023FAE65}" srcOrd="0" destOrd="0" parTransId="{1BD77EAB-3B79-4B6F-90CF-A1954EAD10F4}" sibTransId="{223EC466-461D-43D6-B6D0-67D2F4AE64FE}"/>
    <dgm:cxn modelId="{CCD55766-17ED-42C9-853F-949F81B76DB6}" type="presParOf" srcId="{717D8410-EA42-4820-A208-B71AC66E5B89}" destId="{22B33874-C281-4AA3-BF8E-E0DAF6DA499A}" srcOrd="0" destOrd="0" presId="urn:microsoft.com/office/officeart/2008/layout/VerticalCurvedList"/>
    <dgm:cxn modelId="{ECC849E5-EBAC-4AFF-9F2F-0B3F3741420A}" type="presParOf" srcId="{22B33874-C281-4AA3-BF8E-E0DAF6DA499A}" destId="{AE49B3AC-4B34-42BF-BD23-C5213D937028}" srcOrd="0" destOrd="0" presId="urn:microsoft.com/office/officeart/2008/layout/VerticalCurvedList"/>
    <dgm:cxn modelId="{760D07EE-B3EA-494E-A3AC-2B42B17D200C}" type="presParOf" srcId="{AE49B3AC-4B34-42BF-BD23-C5213D937028}" destId="{2A30358B-80CC-4294-A241-B58EE3BA42C9}" srcOrd="0" destOrd="0" presId="urn:microsoft.com/office/officeart/2008/layout/VerticalCurvedList"/>
    <dgm:cxn modelId="{86BBEBF4-087B-4ABB-9A99-BE6067626745}" type="presParOf" srcId="{AE49B3AC-4B34-42BF-BD23-C5213D937028}" destId="{B2F140FA-3854-4073-9127-5B3AED67B802}" srcOrd="1" destOrd="0" presId="urn:microsoft.com/office/officeart/2008/layout/VerticalCurvedList"/>
    <dgm:cxn modelId="{5AB15599-6C40-4B10-B3CA-8F38DC1B9D10}" type="presParOf" srcId="{AE49B3AC-4B34-42BF-BD23-C5213D937028}" destId="{431224A3-A90C-4EDA-906B-010D2161F9BA}" srcOrd="2" destOrd="0" presId="urn:microsoft.com/office/officeart/2008/layout/VerticalCurvedList"/>
    <dgm:cxn modelId="{626593E6-9B87-428E-9C6A-499BE18B1513}" type="presParOf" srcId="{AE49B3AC-4B34-42BF-BD23-C5213D937028}" destId="{6D1B654D-808B-438E-BBBB-0E4F5EADA205}" srcOrd="3" destOrd="0" presId="urn:microsoft.com/office/officeart/2008/layout/VerticalCurvedList"/>
    <dgm:cxn modelId="{276DE9D3-7292-47F2-BBF4-E4D434152DD0}" type="presParOf" srcId="{22B33874-C281-4AA3-BF8E-E0DAF6DA499A}" destId="{39D705BC-A5D4-43C5-9643-6EF2210F83DD}" srcOrd="1" destOrd="0" presId="urn:microsoft.com/office/officeart/2008/layout/VerticalCurvedList"/>
    <dgm:cxn modelId="{C0E00575-003F-49AE-B4FC-A10DDF0F6719}" type="presParOf" srcId="{22B33874-C281-4AA3-BF8E-E0DAF6DA499A}" destId="{714128BC-1DEF-4F52-BDC3-1A51DEE2285B}" srcOrd="2" destOrd="0" presId="urn:microsoft.com/office/officeart/2008/layout/VerticalCurvedList"/>
    <dgm:cxn modelId="{3EB05C9F-60DD-474F-9C9E-B7747D97C78E}" type="presParOf" srcId="{714128BC-1DEF-4F52-BDC3-1A51DEE2285B}" destId="{AC5F51EB-78ED-4635-BC3C-97C6665ADDBE}" srcOrd="0" destOrd="0" presId="urn:microsoft.com/office/officeart/2008/layout/VerticalCurvedList"/>
    <dgm:cxn modelId="{25946BC7-92AB-4DCC-BAE6-85A694EBAA2A}" type="presParOf" srcId="{22B33874-C281-4AA3-BF8E-E0DAF6DA499A}" destId="{DB7D8840-78DC-4C47-9F55-2097F75E37E0}" srcOrd="3" destOrd="0" presId="urn:microsoft.com/office/officeart/2008/layout/VerticalCurvedList"/>
    <dgm:cxn modelId="{B5D0292B-C4C7-4A0A-B798-EC813BC94D0E}" type="presParOf" srcId="{22B33874-C281-4AA3-BF8E-E0DAF6DA499A}" destId="{F787AF28-D71B-4D3F-9A6B-C94A0D705B1D}" srcOrd="4" destOrd="0" presId="urn:microsoft.com/office/officeart/2008/layout/VerticalCurvedList"/>
    <dgm:cxn modelId="{97324FF0-E55C-4C03-A22C-3E80E552D175}" type="presParOf" srcId="{F787AF28-D71B-4D3F-9A6B-C94A0D705B1D}" destId="{A5795BB3-10E0-4786-8266-AAB962DFB698}" srcOrd="0" destOrd="0" presId="urn:microsoft.com/office/officeart/2008/layout/VerticalCurvedList"/>
    <dgm:cxn modelId="{D19A4BB2-1C6F-4FAC-92E8-0D80942CB903}" type="presParOf" srcId="{22B33874-C281-4AA3-BF8E-E0DAF6DA499A}" destId="{C33897B3-7754-4091-9139-C8CA784B1D5B}" srcOrd="5" destOrd="0" presId="urn:microsoft.com/office/officeart/2008/layout/VerticalCurvedList"/>
    <dgm:cxn modelId="{21C019E7-16E8-45CD-8F56-395E0B20BB9C}" type="presParOf" srcId="{22B33874-C281-4AA3-BF8E-E0DAF6DA499A}" destId="{0854075F-9419-438A-80EC-72CB75368A60}" srcOrd="6" destOrd="0" presId="urn:microsoft.com/office/officeart/2008/layout/VerticalCurvedList"/>
    <dgm:cxn modelId="{98E1F702-C1F9-4AE8-A6C2-AA05D26C2E67}" type="presParOf" srcId="{0854075F-9419-438A-80EC-72CB75368A60}" destId="{D8F99042-CDBC-4D82-9254-3C38F76F176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8BFC49D-EAC6-4A76-9B32-C1BC5124ADF8}" type="doc">
      <dgm:prSet loTypeId="urn:microsoft.com/office/officeart/2008/layout/VerticalCurvedList" loCatId="list" qsTypeId="urn:microsoft.com/office/officeart/2005/8/quickstyle/3d1" qsCatId="3D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E0AD3B60-8087-4EF6-9BBB-C4F4023FAE65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Законодательное закрепление 8-часового рабочего дня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1BD77EAB-3B79-4B6F-90CF-A1954EAD10F4}" type="parTrans" cxnId="{B7FD73E4-321B-4B4A-B34B-05A94D3281B7}">
      <dgm:prSet/>
      <dgm:spPr/>
      <dgm:t>
        <a:bodyPr/>
        <a:lstStyle/>
        <a:p>
          <a:endParaRPr lang="ru-RU"/>
        </a:p>
      </dgm:t>
    </dgm:pt>
    <dgm:pt modelId="{223EC466-461D-43D6-B6D0-67D2F4AE64FE}" type="sibTrans" cxnId="{B7FD73E4-321B-4B4A-B34B-05A94D3281B7}">
      <dgm:prSet/>
      <dgm:spPr/>
      <dgm:t>
        <a:bodyPr/>
        <a:lstStyle/>
        <a:p>
          <a:endParaRPr lang="ru-RU"/>
        </a:p>
      </dgm:t>
    </dgm:pt>
    <dgm:pt modelId="{7DBE6FFD-B270-400E-B580-1F181C09A17B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Расширение круга демократических свобод, отмена сословных, национальных и религиозных ограничений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25744089-B8A2-44E7-A6B1-E24F95C2608D}" type="parTrans" cxnId="{23CFB4F6-D716-4583-ACF8-3D3E32A87DF0}">
      <dgm:prSet/>
      <dgm:spPr/>
      <dgm:t>
        <a:bodyPr/>
        <a:lstStyle/>
        <a:p>
          <a:endParaRPr lang="ru-RU"/>
        </a:p>
      </dgm:t>
    </dgm:pt>
    <dgm:pt modelId="{527CFF6F-849E-44A7-90CD-2DA10BC6CAFA}" type="sibTrans" cxnId="{23CFB4F6-D716-4583-ACF8-3D3E32A87DF0}">
      <dgm:prSet/>
      <dgm:spPr/>
      <dgm:t>
        <a:bodyPr/>
        <a:lstStyle/>
        <a:p>
          <a:endParaRPr lang="ru-RU"/>
        </a:p>
      </dgm:t>
    </dgm:pt>
    <dgm:pt modelId="{45113EC2-58BE-42D2-BD5D-123C917DE852}">
      <dgm:prSet phldrT="[Текст]" custT="1"/>
      <dgm:spPr/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ВЫХОД РОССИИ ИЗ ВОЙНЫ, ЗАКЛЮЧЕНИЕ ДЕМОКРАТИЧЕСКОГО МИРА!!!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169DEF2C-0896-4DF7-B044-96DD8EB60B67}" type="parTrans" cxnId="{428F9788-392E-4298-881B-2C9A4693D813}">
      <dgm:prSet/>
      <dgm:spPr/>
      <dgm:t>
        <a:bodyPr/>
        <a:lstStyle/>
        <a:p>
          <a:endParaRPr lang="ru-RU"/>
        </a:p>
      </dgm:t>
    </dgm:pt>
    <dgm:pt modelId="{AED9231D-6B1B-499E-A912-73238B589EF4}" type="sibTrans" cxnId="{428F9788-392E-4298-881B-2C9A4693D813}">
      <dgm:prSet/>
      <dgm:spPr/>
      <dgm:t>
        <a:bodyPr/>
        <a:lstStyle/>
        <a:p>
          <a:endParaRPr lang="ru-RU"/>
        </a:p>
      </dgm:t>
    </dgm:pt>
    <dgm:pt modelId="{717D8410-EA42-4820-A208-B71AC66E5B89}" type="pres">
      <dgm:prSet presAssocID="{F8BFC49D-EAC6-4A76-9B32-C1BC5124ADF8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22B33874-C281-4AA3-BF8E-E0DAF6DA499A}" type="pres">
      <dgm:prSet presAssocID="{F8BFC49D-EAC6-4A76-9B32-C1BC5124ADF8}" presName="Name1" presStyleCnt="0"/>
      <dgm:spPr/>
    </dgm:pt>
    <dgm:pt modelId="{AE49B3AC-4B34-42BF-BD23-C5213D937028}" type="pres">
      <dgm:prSet presAssocID="{F8BFC49D-EAC6-4A76-9B32-C1BC5124ADF8}" presName="cycle" presStyleCnt="0"/>
      <dgm:spPr/>
    </dgm:pt>
    <dgm:pt modelId="{2A30358B-80CC-4294-A241-B58EE3BA42C9}" type="pres">
      <dgm:prSet presAssocID="{F8BFC49D-EAC6-4A76-9B32-C1BC5124ADF8}" presName="srcNode" presStyleLbl="node1" presStyleIdx="0" presStyleCnt="3"/>
      <dgm:spPr/>
    </dgm:pt>
    <dgm:pt modelId="{B2F140FA-3854-4073-9127-5B3AED67B802}" type="pres">
      <dgm:prSet presAssocID="{F8BFC49D-EAC6-4A76-9B32-C1BC5124ADF8}" presName="conn" presStyleLbl="parChTrans1D2" presStyleIdx="0" presStyleCnt="1"/>
      <dgm:spPr/>
      <dgm:t>
        <a:bodyPr/>
        <a:lstStyle/>
        <a:p>
          <a:endParaRPr lang="ru-RU"/>
        </a:p>
      </dgm:t>
    </dgm:pt>
    <dgm:pt modelId="{431224A3-A90C-4EDA-906B-010D2161F9BA}" type="pres">
      <dgm:prSet presAssocID="{F8BFC49D-EAC6-4A76-9B32-C1BC5124ADF8}" presName="extraNode" presStyleLbl="node1" presStyleIdx="0" presStyleCnt="3"/>
      <dgm:spPr/>
    </dgm:pt>
    <dgm:pt modelId="{6D1B654D-808B-438E-BBBB-0E4F5EADA205}" type="pres">
      <dgm:prSet presAssocID="{F8BFC49D-EAC6-4A76-9B32-C1BC5124ADF8}" presName="dstNode" presStyleLbl="node1" presStyleIdx="0" presStyleCnt="3"/>
      <dgm:spPr/>
    </dgm:pt>
    <dgm:pt modelId="{39D705BC-A5D4-43C5-9643-6EF2210F83DD}" type="pres">
      <dgm:prSet presAssocID="{E0AD3B60-8087-4EF6-9BBB-C4F4023FAE65}" presName="text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4128BC-1DEF-4F52-BDC3-1A51DEE2285B}" type="pres">
      <dgm:prSet presAssocID="{E0AD3B60-8087-4EF6-9BBB-C4F4023FAE65}" presName="accent_1" presStyleCnt="0"/>
      <dgm:spPr/>
    </dgm:pt>
    <dgm:pt modelId="{AC5F51EB-78ED-4635-BC3C-97C6665ADDBE}" type="pres">
      <dgm:prSet presAssocID="{E0AD3B60-8087-4EF6-9BBB-C4F4023FAE65}" presName="accentRepeatNode" presStyleLbl="solidFgAcc1" presStyleIdx="0" presStyleCnt="3"/>
      <dgm:spPr/>
    </dgm:pt>
    <dgm:pt modelId="{DB7D8840-78DC-4C47-9F55-2097F75E37E0}" type="pres">
      <dgm:prSet presAssocID="{7DBE6FFD-B270-400E-B580-1F181C09A17B}" presName="text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87AF28-D71B-4D3F-9A6B-C94A0D705B1D}" type="pres">
      <dgm:prSet presAssocID="{7DBE6FFD-B270-400E-B580-1F181C09A17B}" presName="accent_2" presStyleCnt="0"/>
      <dgm:spPr/>
    </dgm:pt>
    <dgm:pt modelId="{A5795BB3-10E0-4786-8266-AAB962DFB698}" type="pres">
      <dgm:prSet presAssocID="{7DBE6FFD-B270-400E-B580-1F181C09A17B}" presName="accentRepeatNode" presStyleLbl="solidFgAcc1" presStyleIdx="1" presStyleCnt="3"/>
      <dgm:spPr/>
    </dgm:pt>
    <dgm:pt modelId="{C33897B3-7754-4091-9139-C8CA784B1D5B}" type="pres">
      <dgm:prSet presAssocID="{45113EC2-58BE-42D2-BD5D-123C917DE852}" presName="text_3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854075F-9419-438A-80EC-72CB75368A60}" type="pres">
      <dgm:prSet presAssocID="{45113EC2-58BE-42D2-BD5D-123C917DE852}" presName="accent_3" presStyleCnt="0"/>
      <dgm:spPr/>
    </dgm:pt>
    <dgm:pt modelId="{D8F99042-CDBC-4D82-9254-3C38F76F1768}" type="pres">
      <dgm:prSet presAssocID="{45113EC2-58BE-42D2-BD5D-123C917DE852}" presName="accentRepeatNode" presStyleLbl="solidFgAcc1" presStyleIdx="2" presStyleCnt="3"/>
      <dgm:spPr/>
    </dgm:pt>
  </dgm:ptLst>
  <dgm:cxnLst>
    <dgm:cxn modelId="{428F9788-392E-4298-881B-2C9A4693D813}" srcId="{F8BFC49D-EAC6-4A76-9B32-C1BC5124ADF8}" destId="{45113EC2-58BE-42D2-BD5D-123C917DE852}" srcOrd="2" destOrd="0" parTransId="{169DEF2C-0896-4DF7-B044-96DD8EB60B67}" sibTransId="{AED9231D-6B1B-499E-A912-73238B589EF4}"/>
    <dgm:cxn modelId="{EC817CF2-D78B-4577-8285-E7E22B295B28}" type="presOf" srcId="{E0AD3B60-8087-4EF6-9BBB-C4F4023FAE65}" destId="{39D705BC-A5D4-43C5-9643-6EF2210F83DD}" srcOrd="0" destOrd="0" presId="urn:microsoft.com/office/officeart/2008/layout/VerticalCurvedList"/>
    <dgm:cxn modelId="{5B2FE531-116E-461E-9812-DD322A7750E2}" type="presOf" srcId="{7DBE6FFD-B270-400E-B580-1F181C09A17B}" destId="{DB7D8840-78DC-4C47-9F55-2097F75E37E0}" srcOrd="0" destOrd="0" presId="urn:microsoft.com/office/officeart/2008/layout/VerticalCurvedList"/>
    <dgm:cxn modelId="{23CFB4F6-D716-4583-ACF8-3D3E32A87DF0}" srcId="{F8BFC49D-EAC6-4A76-9B32-C1BC5124ADF8}" destId="{7DBE6FFD-B270-400E-B580-1F181C09A17B}" srcOrd="1" destOrd="0" parTransId="{25744089-B8A2-44E7-A6B1-E24F95C2608D}" sibTransId="{527CFF6F-849E-44A7-90CD-2DA10BC6CAFA}"/>
    <dgm:cxn modelId="{5C29550B-87C9-49A6-AE5D-2737F0FDC50B}" type="presOf" srcId="{45113EC2-58BE-42D2-BD5D-123C917DE852}" destId="{C33897B3-7754-4091-9139-C8CA784B1D5B}" srcOrd="0" destOrd="0" presId="urn:microsoft.com/office/officeart/2008/layout/VerticalCurvedList"/>
    <dgm:cxn modelId="{7B9E0EF4-D6CE-4EAA-B59A-05A7877AA113}" type="presOf" srcId="{223EC466-461D-43D6-B6D0-67D2F4AE64FE}" destId="{B2F140FA-3854-4073-9127-5B3AED67B802}" srcOrd="0" destOrd="0" presId="urn:microsoft.com/office/officeart/2008/layout/VerticalCurvedList"/>
    <dgm:cxn modelId="{B7FD73E4-321B-4B4A-B34B-05A94D3281B7}" srcId="{F8BFC49D-EAC6-4A76-9B32-C1BC5124ADF8}" destId="{E0AD3B60-8087-4EF6-9BBB-C4F4023FAE65}" srcOrd="0" destOrd="0" parTransId="{1BD77EAB-3B79-4B6F-90CF-A1954EAD10F4}" sibTransId="{223EC466-461D-43D6-B6D0-67D2F4AE64FE}"/>
    <dgm:cxn modelId="{E21CD70B-DEC6-42C2-AF7C-638258FC2DB2}" type="presOf" srcId="{F8BFC49D-EAC6-4A76-9B32-C1BC5124ADF8}" destId="{717D8410-EA42-4820-A208-B71AC66E5B89}" srcOrd="0" destOrd="0" presId="urn:microsoft.com/office/officeart/2008/layout/VerticalCurvedList"/>
    <dgm:cxn modelId="{5BAA6FCA-ED1B-4258-97E2-8480CB8ACE52}" type="presParOf" srcId="{717D8410-EA42-4820-A208-B71AC66E5B89}" destId="{22B33874-C281-4AA3-BF8E-E0DAF6DA499A}" srcOrd="0" destOrd="0" presId="urn:microsoft.com/office/officeart/2008/layout/VerticalCurvedList"/>
    <dgm:cxn modelId="{C92C0E3D-29A0-4B5C-B7F9-1F7C3EC248F8}" type="presParOf" srcId="{22B33874-C281-4AA3-BF8E-E0DAF6DA499A}" destId="{AE49B3AC-4B34-42BF-BD23-C5213D937028}" srcOrd="0" destOrd="0" presId="urn:microsoft.com/office/officeart/2008/layout/VerticalCurvedList"/>
    <dgm:cxn modelId="{B2D55BCC-1BB5-4BBC-AA21-7D9CDED01A65}" type="presParOf" srcId="{AE49B3AC-4B34-42BF-BD23-C5213D937028}" destId="{2A30358B-80CC-4294-A241-B58EE3BA42C9}" srcOrd="0" destOrd="0" presId="urn:microsoft.com/office/officeart/2008/layout/VerticalCurvedList"/>
    <dgm:cxn modelId="{AD7FA29E-B65E-46E6-86E3-85FCF4797DF8}" type="presParOf" srcId="{AE49B3AC-4B34-42BF-BD23-C5213D937028}" destId="{B2F140FA-3854-4073-9127-5B3AED67B802}" srcOrd="1" destOrd="0" presId="urn:microsoft.com/office/officeart/2008/layout/VerticalCurvedList"/>
    <dgm:cxn modelId="{5E56CC1F-7EAE-4EF5-BB7C-D490C29A4339}" type="presParOf" srcId="{AE49B3AC-4B34-42BF-BD23-C5213D937028}" destId="{431224A3-A90C-4EDA-906B-010D2161F9BA}" srcOrd="2" destOrd="0" presId="urn:microsoft.com/office/officeart/2008/layout/VerticalCurvedList"/>
    <dgm:cxn modelId="{7A592768-469C-41EE-AD1E-7F18964E225D}" type="presParOf" srcId="{AE49B3AC-4B34-42BF-BD23-C5213D937028}" destId="{6D1B654D-808B-438E-BBBB-0E4F5EADA205}" srcOrd="3" destOrd="0" presId="urn:microsoft.com/office/officeart/2008/layout/VerticalCurvedList"/>
    <dgm:cxn modelId="{455C80CC-9229-4C07-94FB-58BD9EAA1767}" type="presParOf" srcId="{22B33874-C281-4AA3-BF8E-E0DAF6DA499A}" destId="{39D705BC-A5D4-43C5-9643-6EF2210F83DD}" srcOrd="1" destOrd="0" presId="urn:microsoft.com/office/officeart/2008/layout/VerticalCurvedList"/>
    <dgm:cxn modelId="{B0D107FD-680C-48F7-9126-31DF3160A534}" type="presParOf" srcId="{22B33874-C281-4AA3-BF8E-E0DAF6DA499A}" destId="{714128BC-1DEF-4F52-BDC3-1A51DEE2285B}" srcOrd="2" destOrd="0" presId="urn:microsoft.com/office/officeart/2008/layout/VerticalCurvedList"/>
    <dgm:cxn modelId="{8610C91C-A44F-4A5B-9425-3C618B28C26D}" type="presParOf" srcId="{714128BC-1DEF-4F52-BDC3-1A51DEE2285B}" destId="{AC5F51EB-78ED-4635-BC3C-97C6665ADDBE}" srcOrd="0" destOrd="0" presId="urn:microsoft.com/office/officeart/2008/layout/VerticalCurvedList"/>
    <dgm:cxn modelId="{515969A8-8AA8-4640-ACE6-6852B666CBE9}" type="presParOf" srcId="{22B33874-C281-4AA3-BF8E-E0DAF6DA499A}" destId="{DB7D8840-78DC-4C47-9F55-2097F75E37E0}" srcOrd="3" destOrd="0" presId="urn:microsoft.com/office/officeart/2008/layout/VerticalCurvedList"/>
    <dgm:cxn modelId="{08672545-8F89-420D-B6DC-5E07415869D0}" type="presParOf" srcId="{22B33874-C281-4AA3-BF8E-E0DAF6DA499A}" destId="{F787AF28-D71B-4D3F-9A6B-C94A0D705B1D}" srcOrd="4" destOrd="0" presId="urn:microsoft.com/office/officeart/2008/layout/VerticalCurvedList"/>
    <dgm:cxn modelId="{CE6AAB04-D37C-431C-9CB1-42B1645E9BC8}" type="presParOf" srcId="{F787AF28-D71B-4D3F-9A6B-C94A0D705B1D}" destId="{A5795BB3-10E0-4786-8266-AAB962DFB698}" srcOrd="0" destOrd="0" presId="urn:microsoft.com/office/officeart/2008/layout/VerticalCurvedList"/>
    <dgm:cxn modelId="{5808C017-B3C7-4B74-ADAE-D26FF56C696D}" type="presParOf" srcId="{22B33874-C281-4AA3-BF8E-E0DAF6DA499A}" destId="{C33897B3-7754-4091-9139-C8CA784B1D5B}" srcOrd="5" destOrd="0" presId="urn:microsoft.com/office/officeart/2008/layout/VerticalCurvedList"/>
    <dgm:cxn modelId="{E6B9A534-DCCB-41A9-AD4F-22E49F94CC4B}" type="presParOf" srcId="{22B33874-C281-4AA3-BF8E-E0DAF6DA499A}" destId="{0854075F-9419-438A-80EC-72CB75368A60}" srcOrd="6" destOrd="0" presId="urn:microsoft.com/office/officeart/2008/layout/VerticalCurvedList"/>
    <dgm:cxn modelId="{B10FC35A-5ACC-46B0-BE06-29FAF1131913}" type="presParOf" srcId="{0854075F-9419-438A-80EC-72CB75368A60}" destId="{D8F99042-CDBC-4D82-9254-3C38F76F176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E962FE8-64AF-41BC-996B-E920A972C934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8AD85E30-EC1D-4335-8F33-8407BF104374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25 февраля  - всеобщая забастовка в Петрограде, демонстрации и митинги.</a:t>
          </a:r>
          <a:endParaRPr lang="ru-RU" sz="24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2D1B1E6-F660-41E0-BDC3-344C894C0FC0}" type="parTrans" cxnId="{338DBAEF-E96B-401A-B815-928FF10084CD}">
      <dgm:prSet/>
      <dgm:spPr/>
      <dgm:t>
        <a:bodyPr/>
        <a:lstStyle/>
        <a:p>
          <a:endParaRPr lang="ru-RU"/>
        </a:p>
      </dgm:t>
    </dgm:pt>
    <dgm:pt modelId="{9878B5A0-3F93-4523-A76A-1521E536C8AC}" type="sibTrans" cxnId="{338DBAEF-E96B-401A-B815-928FF10084CD}">
      <dgm:prSet/>
      <dgm:spPr/>
      <dgm:t>
        <a:bodyPr/>
        <a:lstStyle/>
        <a:p>
          <a:endParaRPr lang="ru-RU"/>
        </a:p>
      </dgm:t>
    </dgm:pt>
    <dgm:pt modelId="{AE845F1B-4EE2-46C5-9B32-B35F57367B54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Николай 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II</a:t>
          </a:r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 приказал командующему военным округом </a:t>
          </a:r>
          <a:r>
            <a:rPr lang="ru-RU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С.С.Хабалову</a:t>
          </a:r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 прекратить беспорядки</a:t>
          </a:r>
          <a:endParaRPr lang="ru-RU" sz="24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CB3DBA8-B470-402A-AAAB-C8927519F6E2}" type="parTrans" cxnId="{52A2AFFD-A1BB-4D1F-8D83-2B5B0786D570}">
      <dgm:prSet/>
      <dgm:spPr/>
      <dgm:t>
        <a:bodyPr/>
        <a:lstStyle/>
        <a:p>
          <a:endParaRPr lang="ru-RU"/>
        </a:p>
      </dgm:t>
    </dgm:pt>
    <dgm:pt modelId="{93AEBD97-0982-4805-9BB5-A5D37B096E7F}" type="sibTrans" cxnId="{52A2AFFD-A1BB-4D1F-8D83-2B5B0786D570}">
      <dgm:prSet/>
      <dgm:spPr/>
      <dgm:t>
        <a:bodyPr/>
        <a:lstStyle/>
        <a:p>
          <a:endParaRPr lang="ru-RU"/>
        </a:p>
      </dgm:t>
    </dgm:pt>
    <dgm:pt modelId="{01538D4C-95FF-4634-8B01-9B0179EB6B40}" type="pres">
      <dgm:prSet presAssocID="{DE962FE8-64AF-41BC-996B-E920A972C93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428708-0CB8-4B91-914F-F4AE1BBF21D1}" type="pres">
      <dgm:prSet presAssocID="{8AD85E30-EC1D-4335-8F33-8407BF104374}" presName="parentText" presStyleLbl="node1" presStyleIdx="0" presStyleCnt="2" custLinFactY="7871" custLinFactNeighborX="0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E20C05F-EFC1-45E6-A819-D735DD603409}" type="pres">
      <dgm:prSet presAssocID="{9878B5A0-3F93-4523-A76A-1521E536C8AC}" presName="spacer" presStyleCnt="0"/>
      <dgm:spPr/>
    </dgm:pt>
    <dgm:pt modelId="{5D88CDEF-0950-4D62-801B-B8693B9CAD0D}" type="pres">
      <dgm:prSet presAssocID="{AE845F1B-4EE2-46C5-9B32-B35F57367B54}" presName="parentText" presStyleLbl="node1" presStyleIdx="1" presStyleCnt="2" custLinFactY="44512" custLinFactNeighborX="94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38DBAEF-E96B-401A-B815-928FF10084CD}" srcId="{DE962FE8-64AF-41BC-996B-E920A972C934}" destId="{8AD85E30-EC1D-4335-8F33-8407BF104374}" srcOrd="0" destOrd="0" parTransId="{32D1B1E6-F660-41E0-BDC3-344C894C0FC0}" sibTransId="{9878B5A0-3F93-4523-A76A-1521E536C8AC}"/>
    <dgm:cxn modelId="{52A2AFFD-A1BB-4D1F-8D83-2B5B0786D570}" srcId="{DE962FE8-64AF-41BC-996B-E920A972C934}" destId="{AE845F1B-4EE2-46C5-9B32-B35F57367B54}" srcOrd="1" destOrd="0" parTransId="{7CB3DBA8-B470-402A-AAAB-C8927519F6E2}" sibTransId="{93AEBD97-0982-4805-9BB5-A5D37B096E7F}"/>
    <dgm:cxn modelId="{ECA6CCDD-0AC9-494D-B239-9E52E2C654B8}" type="presOf" srcId="{8AD85E30-EC1D-4335-8F33-8407BF104374}" destId="{4E428708-0CB8-4B91-914F-F4AE1BBF21D1}" srcOrd="0" destOrd="0" presId="urn:microsoft.com/office/officeart/2005/8/layout/vList2"/>
    <dgm:cxn modelId="{0404E1AB-640A-479F-B29C-473BA6BFE581}" type="presOf" srcId="{AE845F1B-4EE2-46C5-9B32-B35F57367B54}" destId="{5D88CDEF-0950-4D62-801B-B8693B9CAD0D}" srcOrd="0" destOrd="0" presId="urn:microsoft.com/office/officeart/2005/8/layout/vList2"/>
    <dgm:cxn modelId="{D34EABE5-4F71-4BF4-A7A8-7139B3F44EE9}" type="presOf" srcId="{DE962FE8-64AF-41BC-996B-E920A972C934}" destId="{01538D4C-95FF-4634-8B01-9B0179EB6B40}" srcOrd="0" destOrd="0" presId="urn:microsoft.com/office/officeart/2005/8/layout/vList2"/>
    <dgm:cxn modelId="{D385C22D-3A8A-4C5F-BB38-0A69321D2A1D}" type="presParOf" srcId="{01538D4C-95FF-4634-8B01-9B0179EB6B40}" destId="{4E428708-0CB8-4B91-914F-F4AE1BBF21D1}" srcOrd="0" destOrd="0" presId="urn:microsoft.com/office/officeart/2005/8/layout/vList2"/>
    <dgm:cxn modelId="{690F8AD8-A2F6-4BEA-899F-519B69936B67}" type="presParOf" srcId="{01538D4C-95FF-4634-8B01-9B0179EB6B40}" destId="{9E20C05F-EFC1-45E6-A819-D735DD603409}" srcOrd="1" destOrd="0" presId="urn:microsoft.com/office/officeart/2005/8/layout/vList2"/>
    <dgm:cxn modelId="{5AA3B4C3-5C80-473E-A53C-FB35EBF7647E}" type="presParOf" srcId="{01538D4C-95FF-4634-8B01-9B0179EB6B40}" destId="{5D88CDEF-0950-4D62-801B-B8693B9CAD0D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FB3FBD3-52C6-4161-9C85-649AE736A66E}" type="doc">
      <dgm:prSet loTypeId="urn:microsoft.com/office/officeart/2005/8/layout/vList2" loCatId="list" qsTypeId="urn:microsoft.com/office/officeart/2005/8/quickstyle/3d4" qsCatId="3D" csTypeId="urn:microsoft.com/office/officeart/2005/8/colors/accent1_2" csCatId="accent1"/>
      <dgm:spPr/>
      <dgm:t>
        <a:bodyPr/>
        <a:lstStyle/>
        <a:p>
          <a:endParaRPr lang="ru-RU"/>
        </a:p>
      </dgm:t>
    </dgm:pt>
    <dgm:pt modelId="{F179DB30-5D47-42A4-AD4B-24E99DF4ED22}">
      <dgm:prSet custT="1"/>
      <dgm:spPr/>
      <dgm:t>
        <a:bodyPr/>
        <a:lstStyle/>
        <a:p>
          <a:pPr rtl="0"/>
          <a:r>
            <a:rPr lang="ru-RU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27 февраля  - перерастание всеобщей стачки в стихийное восстание в Петрограде</a:t>
          </a:r>
          <a:endParaRPr lang="ru-RU" sz="24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F6DA1145-993F-40B4-96E6-2CF9E0030578}" type="parTrans" cxnId="{F5A523B5-7D72-4050-8FCA-7DFFE31FD2BA}">
      <dgm:prSet/>
      <dgm:spPr/>
      <dgm:t>
        <a:bodyPr/>
        <a:lstStyle/>
        <a:p>
          <a:endParaRPr lang="ru-RU"/>
        </a:p>
      </dgm:t>
    </dgm:pt>
    <dgm:pt modelId="{538432CD-398D-4E6B-87B9-0FDB3CCF3EB9}" type="sibTrans" cxnId="{F5A523B5-7D72-4050-8FCA-7DFFE31FD2BA}">
      <dgm:prSet/>
      <dgm:spPr/>
      <dgm:t>
        <a:bodyPr/>
        <a:lstStyle/>
        <a:p>
          <a:endParaRPr lang="ru-RU"/>
        </a:p>
      </dgm:t>
    </dgm:pt>
    <dgm:pt modelId="{2D4B7444-2860-43B2-ABBC-B0AC62314DB2}" type="pres">
      <dgm:prSet presAssocID="{BFB3FBD3-52C6-4161-9C85-649AE736A66E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536532F-70AB-4533-9DCF-ED72926BE7C4}" type="pres">
      <dgm:prSet presAssocID="{F179DB30-5D47-42A4-AD4B-24E99DF4ED22}" presName="parentText" presStyleLbl="node1" presStyleIdx="0" presStyleCnt="1" custLinFactY="4045" custLinFactNeighborX="23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A523B5-7D72-4050-8FCA-7DFFE31FD2BA}" srcId="{BFB3FBD3-52C6-4161-9C85-649AE736A66E}" destId="{F179DB30-5D47-42A4-AD4B-24E99DF4ED22}" srcOrd="0" destOrd="0" parTransId="{F6DA1145-993F-40B4-96E6-2CF9E0030578}" sibTransId="{538432CD-398D-4E6B-87B9-0FDB3CCF3EB9}"/>
    <dgm:cxn modelId="{768ABF2F-1637-47BF-AF17-F6D695F648AC}" type="presOf" srcId="{F179DB30-5D47-42A4-AD4B-24E99DF4ED22}" destId="{4536532F-70AB-4533-9DCF-ED72926BE7C4}" srcOrd="0" destOrd="0" presId="urn:microsoft.com/office/officeart/2005/8/layout/vList2"/>
    <dgm:cxn modelId="{34227EF7-C669-4EC8-B290-152417E93822}" type="presOf" srcId="{BFB3FBD3-52C6-4161-9C85-649AE736A66E}" destId="{2D4B7444-2860-43B2-ABBC-B0AC62314DB2}" srcOrd="0" destOrd="0" presId="urn:microsoft.com/office/officeart/2005/8/layout/vList2"/>
    <dgm:cxn modelId="{3090B6E8-6224-41F9-9054-01FC9B840876}" type="presParOf" srcId="{2D4B7444-2860-43B2-ABBC-B0AC62314DB2}" destId="{4536532F-70AB-4533-9DCF-ED72926BE7C4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58D3856-C426-43A2-B3C2-8DAE1C35D1E1}" type="doc">
      <dgm:prSet loTypeId="urn:microsoft.com/office/officeart/2005/8/layout/list1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755B878D-43E5-4E1D-AFFE-2E0F39B8979D}">
      <dgm:prSet phldrT="[Текст]"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Солдаты уравнивались в гражданских правах с офицерами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89CF7C1-60EF-49E0-A9BC-CB2C337B84C2}" type="parTrans" cxnId="{F6183504-A0CC-4C82-89D7-1481B0AB65AC}">
      <dgm:prSet/>
      <dgm:spPr/>
      <dgm:t>
        <a:bodyPr/>
        <a:lstStyle/>
        <a:p>
          <a:endParaRPr lang="ru-RU"/>
        </a:p>
      </dgm:t>
    </dgm:pt>
    <dgm:pt modelId="{48738BBA-9E19-4A91-BF05-8A4FC541716A}" type="sibTrans" cxnId="{F6183504-A0CC-4C82-89D7-1481B0AB65AC}">
      <dgm:prSet/>
      <dgm:spPr/>
      <dgm:t>
        <a:bodyPr/>
        <a:lstStyle/>
        <a:p>
          <a:endParaRPr lang="ru-RU"/>
        </a:p>
      </dgm:t>
    </dgm:pt>
    <dgm:pt modelId="{5308F354-D5C6-46E9-AB90-9C24FE601264}">
      <dgm:prSet phldrT="[Текст]"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Вводилась выборность командиров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B6929B58-ECD3-4DCB-B111-15183B44F11B}" type="parTrans" cxnId="{3C92B8D1-552A-4167-8784-D6284ECAA700}">
      <dgm:prSet/>
      <dgm:spPr/>
      <dgm:t>
        <a:bodyPr/>
        <a:lstStyle/>
        <a:p>
          <a:endParaRPr lang="ru-RU"/>
        </a:p>
      </dgm:t>
    </dgm:pt>
    <dgm:pt modelId="{795169B5-4511-4976-B422-7812A4E2EA85}" type="sibTrans" cxnId="{3C92B8D1-552A-4167-8784-D6284ECAA700}">
      <dgm:prSet/>
      <dgm:spPr/>
      <dgm:t>
        <a:bodyPr/>
        <a:lstStyle/>
        <a:p>
          <a:endParaRPr lang="ru-RU"/>
        </a:p>
      </dgm:t>
    </dgm:pt>
    <dgm:pt modelId="{7A76AD79-4C85-471A-967B-178DB939DD9F}">
      <dgm:prSet phldrT="[Текст]"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В армии разрешалось вести политическую деятельность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33420548-41AB-4534-B8D2-E433720932E3}" type="parTrans" cxnId="{1A78159F-CCDA-4281-927D-888E19E60264}">
      <dgm:prSet/>
      <dgm:spPr/>
      <dgm:t>
        <a:bodyPr/>
        <a:lstStyle/>
        <a:p>
          <a:endParaRPr lang="ru-RU"/>
        </a:p>
      </dgm:t>
    </dgm:pt>
    <dgm:pt modelId="{B600E87F-EC5F-4FBD-B7D5-C2ED7FB4794A}" type="sibTrans" cxnId="{1A78159F-CCDA-4281-927D-888E19E60264}">
      <dgm:prSet/>
      <dgm:spPr/>
      <dgm:t>
        <a:bodyPr/>
        <a:lstStyle/>
        <a:p>
          <a:endParaRPr lang="ru-RU"/>
        </a:p>
      </dgm:t>
    </dgm:pt>
    <dgm:pt modelId="{024A6333-6767-457D-9AA0-2743302D17E3}">
      <dgm:prSet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Запрещалось грубое обращение с нижними чинами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04078A3C-9F5E-48E0-AE9F-DB8A85BF5D65}" type="parTrans" cxnId="{D47B0B95-BBBC-473E-9B09-23185F270524}">
      <dgm:prSet/>
      <dgm:spPr/>
      <dgm:t>
        <a:bodyPr/>
        <a:lstStyle/>
        <a:p>
          <a:endParaRPr lang="ru-RU"/>
        </a:p>
      </dgm:t>
    </dgm:pt>
    <dgm:pt modelId="{88FA068B-85C6-44DE-B52E-D14A76A76FDF}" type="sibTrans" cxnId="{D47B0B95-BBBC-473E-9B09-23185F270524}">
      <dgm:prSet/>
      <dgm:spPr/>
      <dgm:t>
        <a:bodyPr/>
        <a:lstStyle/>
        <a:p>
          <a:endParaRPr lang="ru-RU"/>
        </a:p>
      </dgm:t>
    </dgm:pt>
    <dgm:pt modelId="{B9ADFF73-7286-4986-A8DA-854DC57F79D4}">
      <dgm:prSet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24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Легализовывались</a:t>
          </a:r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 солдатские комитеты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5FDEF83B-979E-42EE-9B2E-D8F7BDD3E5A2}" type="parTrans" cxnId="{2334F4FC-786E-4684-B33F-72B22BD2587D}">
      <dgm:prSet/>
      <dgm:spPr/>
      <dgm:t>
        <a:bodyPr/>
        <a:lstStyle/>
        <a:p>
          <a:endParaRPr lang="ru-RU"/>
        </a:p>
      </dgm:t>
    </dgm:pt>
    <dgm:pt modelId="{F1C10C8C-251A-40B6-96A5-C533B1E36C39}" type="sibTrans" cxnId="{2334F4FC-786E-4684-B33F-72B22BD2587D}">
      <dgm:prSet/>
      <dgm:spPr/>
      <dgm:t>
        <a:bodyPr/>
        <a:lstStyle/>
        <a:p>
          <a:endParaRPr lang="ru-RU"/>
        </a:p>
      </dgm:t>
    </dgm:pt>
    <dgm:pt modelId="{DE4C7956-1DE1-46BB-BE5E-EF17EBB4135F}" type="pres">
      <dgm:prSet presAssocID="{E58D3856-C426-43A2-B3C2-8DAE1C35D1E1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282DFC-9FB7-4685-A8C1-DBC4209A266A}" type="pres">
      <dgm:prSet presAssocID="{755B878D-43E5-4E1D-AFFE-2E0F39B8979D}" presName="parentLin" presStyleCnt="0"/>
      <dgm:spPr/>
    </dgm:pt>
    <dgm:pt modelId="{9FF98D45-CF4C-4165-B0E4-C7F95A067E35}" type="pres">
      <dgm:prSet presAssocID="{755B878D-43E5-4E1D-AFFE-2E0F39B8979D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5F869247-D207-465E-BBC4-710FB1C4161F}" type="pres">
      <dgm:prSet presAssocID="{755B878D-43E5-4E1D-AFFE-2E0F39B8979D}" presName="parentText" presStyleLbl="node1" presStyleIdx="0" presStyleCnt="5" custScaleX="1253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9555FC-011A-488F-96CD-2DFE6001C528}" type="pres">
      <dgm:prSet presAssocID="{755B878D-43E5-4E1D-AFFE-2E0F39B8979D}" presName="negativeSpace" presStyleCnt="0"/>
      <dgm:spPr/>
    </dgm:pt>
    <dgm:pt modelId="{93AABE45-5FFC-4728-885A-322635183657}" type="pres">
      <dgm:prSet presAssocID="{755B878D-43E5-4E1D-AFFE-2E0F39B8979D}" presName="childText" presStyleLbl="conFgAcc1" presStyleIdx="0" presStyleCnt="5">
        <dgm:presLayoutVars>
          <dgm:bulletEnabled val="1"/>
        </dgm:presLayoutVars>
      </dgm:prSet>
      <dgm:spPr/>
    </dgm:pt>
    <dgm:pt modelId="{35C3C5BC-0F53-46FA-ACB1-3D30A7EE579D}" type="pres">
      <dgm:prSet presAssocID="{48738BBA-9E19-4A91-BF05-8A4FC541716A}" presName="spaceBetweenRectangles" presStyleCnt="0"/>
      <dgm:spPr/>
    </dgm:pt>
    <dgm:pt modelId="{0895E992-C20D-4494-AD9B-82DA16E229B5}" type="pres">
      <dgm:prSet presAssocID="{024A6333-6767-457D-9AA0-2743302D17E3}" presName="parentLin" presStyleCnt="0"/>
      <dgm:spPr/>
    </dgm:pt>
    <dgm:pt modelId="{00BE5E66-68B4-4457-87F4-029A4D0CC488}" type="pres">
      <dgm:prSet presAssocID="{024A6333-6767-457D-9AA0-2743302D17E3}" presName="parentLeftMargin" presStyleLbl="node1" presStyleIdx="0" presStyleCnt="5"/>
      <dgm:spPr/>
      <dgm:t>
        <a:bodyPr/>
        <a:lstStyle/>
        <a:p>
          <a:endParaRPr lang="ru-RU"/>
        </a:p>
      </dgm:t>
    </dgm:pt>
    <dgm:pt modelId="{E8D2D448-7941-425E-B86B-12BEC8130C7F}" type="pres">
      <dgm:prSet presAssocID="{024A6333-6767-457D-9AA0-2743302D17E3}" presName="parentText" presStyleLbl="node1" presStyleIdx="1" presStyleCnt="5" custScaleX="1253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55AE0-E8A2-4203-9DBA-CC79B5DE99A7}" type="pres">
      <dgm:prSet presAssocID="{024A6333-6767-457D-9AA0-2743302D17E3}" presName="negativeSpace" presStyleCnt="0"/>
      <dgm:spPr/>
    </dgm:pt>
    <dgm:pt modelId="{85354529-EA7F-415F-9E8A-3F95594CBD67}" type="pres">
      <dgm:prSet presAssocID="{024A6333-6767-457D-9AA0-2743302D17E3}" presName="childText" presStyleLbl="conFgAcc1" presStyleIdx="1" presStyleCnt="5">
        <dgm:presLayoutVars>
          <dgm:bulletEnabled val="1"/>
        </dgm:presLayoutVars>
      </dgm:prSet>
      <dgm:spPr/>
    </dgm:pt>
    <dgm:pt modelId="{D1C32406-53A0-497A-ABD7-8C8F5B91F5F0}" type="pres">
      <dgm:prSet presAssocID="{88FA068B-85C6-44DE-B52E-D14A76A76FDF}" presName="spaceBetweenRectangles" presStyleCnt="0"/>
      <dgm:spPr/>
    </dgm:pt>
    <dgm:pt modelId="{5C13E1B9-12C7-4407-A666-E87ECBD9F8E4}" type="pres">
      <dgm:prSet presAssocID="{B9ADFF73-7286-4986-A8DA-854DC57F79D4}" presName="parentLin" presStyleCnt="0"/>
      <dgm:spPr/>
    </dgm:pt>
    <dgm:pt modelId="{A536793E-EECB-4B3B-AE69-36B9EB86E83B}" type="pres">
      <dgm:prSet presAssocID="{B9ADFF73-7286-4986-A8DA-854DC57F79D4}" presName="parentLeftMargin" presStyleLbl="node1" presStyleIdx="1" presStyleCnt="5"/>
      <dgm:spPr/>
      <dgm:t>
        <a:bodyPr/>
        <a:lstStyle/>
        <a:p>
          <a:endParaRPr lang="ru-RU"/>
        </a:p>
      </dgm:t>
    </dgm:pt>
    <dgm:pt modelId="{98641169-451F-4E3A-AB7C-3A956525F0BA}" type="pres">
      <dgm:prSet presAssocID="{B9ADFF73-7286-4986-A8DA-854DC57F79D4}" presName="parentText" presStyleLbl="node1" presStyleIdx="2" presStyleCnt="5" custScaleX="1253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89A2C3-D590-4E3C-890F-0910C7E71817}" type="pres">
      <dgm:prSet presAssocID="{B9ADFF73-7286-4986-A8DA-854DC57F79D4}" presName="negativeSpace" presStyleCnt="0"/>
      <dgm:spPr/>
    </dgm:pt>
    <dgm:pt modelId="{C3655638-2660-4ABC-BACE-1CABA12BD1FC}" type="pres">
      <dgm:prSet presAssocID="{B9ADFF73-7286-4986-A8DA-854DC57F79D4}" presName="childText" presStyleLbl="conFgAcc1" presStyleIdx="2" presStyleCnt="5">
        <dgm:presLayoutVars>
          <dgm:bulletEnabled val="1"/>
        </dgm:presLayoutVars>
      </dgm:prSet>
      <dgm:spPr/>
    </dgm:pt>
    <dgm:pt modelId="{286F2D61-2EEC-4B65-84B2-82E67BE458B3}" type="pres">
      <dgm:prSet presAssocID="{F1C10C8C-251A-40B6-96A5-C533B1E36C39}" presName="spaceBetweenRectangles" presStyleCnt="0"/>
      <dgm:spPr/>
    </dgm:pt>
    <dgm:pt modelId="{60DCF386-0508-4819-BD53-DFA433141EEC}" type="pres">
      <dgm:prSet presAssocID="{5308F354-D5C6-46E9-AB90-9C24FE601264}" presName="parentLin" presStyleCnt="0"/>
      <dgm:spPr/>
    </dgm:pt>
    <dgm:pt modelId="{E7E6967E-B3BB-49B2-AABC-AE156C67141F}" type="pres">
      <dgm:prSet presAssocID="{5308F354-D5C6-46E9-AB90-9C24FE601264}" presName="parentLeftMargin" presStyleLbl="node1" presStyleIdx="2" presStyleCnt="5"/>
      <dgm:spPr/>
      <dgm:t>
        <a:bodyPr/>
        <a:lstStyle/>
        <a:p>
          <a:endParaRPr lang="ru-RU"/>
        </a:p>
      </dgm:t>
    </dgm:pt>
    <dgm:pt modelId="{86A41B6C-AF06-4C74-BDC7-04BC7E2ECA85}" type="pres">
      <dgm:prSet presAssocID="{5308F354-D5C6-46E9-AB90-9C24FE601264}" presName="parentText" presStyleLbl="node1" presStyleIdx="3" presStyleCnt="5" custScaleX="1253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49380D5-8E55-42C5-BE80-EE87A661F0D5}" type="pres">
      <dgm:prSet presAssocID="{5308F354-D5C6-46E9-AB90-9C24FE601264}" presName="negativeSpace" presStyleCnt="0"/>
      <dgm:spPr/>
    </dgm:pt>
    <dgm:pt modelId="{7AD2AE9F-A562-4E81-BB4A-17829B6D5CF8}" type="pres">
      <dgm:prSet presAssocID="{5308F354-D5C6-46E9-AB90-9C24FE601264}" presName="childText" presStyleLbl="conFgAcc1" presStyleIdx="3" presStyleCnt="5">
        <dgm:presLayoutVars>
          <dgm:bulletEnabled val="1"/>
        </dgm:presLayoutVars>
      </dgm:prSet>
      <dgm:spPr/>
    </dgm:pt>
    <dgm:pt modelId="{CA11631A-3918-4E26-8431-AF6CADC9E705}" type="pres">
      <dgm:prSet presAssocID="{795169B5-4511-4976-B422-7812A4E2EA85}" presName="spaceBetweenRectangles" presStyleCnt="0"/>
      <dgm:spPr/>
    </dgm:pt>
    <dgm:pt modelId="{D5726FBD-0AFC-4F3F-8E39-09B3F4CF47DE}" type="pres">
      <dgm:prSet presAssocID="{7A76AD79-4C85-471A-967B-178DB939DD9F}" presName="parentLin" presStyleCnt="0"/>
      <dgm:spPr/>
    </dgm:pt>
    <dgm:pt modelId="{DC0E4605-1B6D-467F-9FD2-C2D7CEE8151B}" type="pres">
      <dgm:prSet presAssocID="{7A76AD79-4C85-471A-967B-178DB939DD9F}" presName="parentLeftMargin" presStyleLbl="node1" presStyleIdx="3" presStyleCnt="5"/>
      <dgm:spPr/>
      <dgm:t>
        <a:bodyPr/>
        <a:lstStyle/>
        <a:p>
          <a:endParaRPr lang="ru-RU"/>
        </a:p>
      </dgm:t>
    </dgm:pt>
    <dgm:pt modelId="{636AE826-3F6E-4F4E-8D4F-5EB2707A55F1}" type="pres">
      <dgm:prSet presAssocID="{7A76AD79-4C85-471A-967B-178DB939DD9F}" presName="parentText" presStyleLbl="node1" presStyleIdx="4" presStyleCnt="5" custScaleX="12539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B5FBE7-46D3-4737-8796-573093FD2892}" type="pres">
      <dgm:prSet presAssocID="{7A76AD79-4C85-471A-967B-178DB939DD9F}" presName="negativeSpace" presStyleCnt="0"/>
      <dgm:spPr/>
    </dgm:pt>
    <dgm:pt modelId="{F8CDCFF3-F013-40B8-A0A8-F01D9F5C8AE8}" type="pres">
      <dgm:prSet presAssocID="{7A76AD79-4C85-471A-967B-178DB939DD9F}" presName="childText" presStyleLbl="conFgAcc1" presStyleIdx="4" presStyleCnt="5">
        <dgm:presLayoutVars>
          <dgm:bulletEnabled val="1"/>
        </dgm:presLayoutVars>
      </dgm:prSet>
      <dgm:spPr/>
    </dgm:pt>
  </dgm:ptLst>
  <dgm:cxnLst>
    <dgm:cxn modelId="{FE69077E-6E84-4A40-8F86-A56E9BC6E44D}" type="presOf" srcId="{755B878D-43E5-4E1D-AFFE-2E0F39B8979D}" destId="{9FF98D45-CF4C-4165-B0E4-C7F95A067E35}" srcOrd="0" destOrd="0" presId="urn:microsoft.com/office/officeart/2005/8/layout/list1"/>
    <dgm:cxn modelId="{D47B0B95-BBBC-473E-9B09-23185F270524}" srcId="{E58D3856-C426-43A2-B3C2-8DAE1C35D1E1}" destId="{024A6333-6767-457D-9AA0-2743302D17E3}" srcOrd="1" destOrd="0" parTransId="{04078A3C-9F5E-48E0-AE9F-DB8A85BF5D65}" sibTransId="{88FA068B-85C6-44DE-B52E-D14A76A76FDF}"/>
    <dgm:cxn modelId="{F93DA38B-2C6C-4390-B11D-EA05D0A405D8}" type="presOf" srcId="{5308F354-D5C6-46E9-AB90-9C24FE601264}" destId="{E7E6967E-B3BB-49B2-AABC-AE156C67141F}" srcOrd="0" destOrd="0" presId="urn:microsoft.com/office/officeart/2005/8/layout/list1"/>
    <dgm:cxn modelId="{2334F4FC-786E-4684-B33F-72B22BD2587D}" srcId="{E58D3856-C426-43A2-B3C2-8DAE1C35D1E1}" destId="{B9ADFF73-7286-4986-A8DA-854DC57F79D4}" srcOrd="2" destOrd="0" parTransId="{5FDEF83B-979E-42EE-9B2E-D8F7BDD3E5A2}" sibTransId="{F1C10C8C-251A-40B6-96A5-C533B1E36C39}"/>
    <dgm:cxn modelId="{67011539-EF86-4629-9423-BE9A6941697C}" type="presOf" srcId="{755B878D-43E5-4E1D-AFFE-2E0F39B8979D}" destId="{5F869247-D207-465E-BBC4-710FB1C4161F}" srcOrd="1" destOrd="0" presId="urn:microsoft.com/office/officeart/2005/8/layout/list1"/>
    <dgm:cxn modelId="{0AC1A893-DFF6-4708-9219-3D827706E55D}" type="presOf" srcId="{024A6333-6767-457D-9AA0-2743302D17E3}" destId="{00BE5E66-68B4-4457-87F4-029A4D0CC488}" srcOrd="0" destOrd="0" presId="urn:microsoft.com/office/officeart/2005/8/layout/list1"/>
    <dgm:cxn modelId="{157EEABD-61DC-4F3C-8FDE-DB922A33B3D3}" type="presOf" srcId="{5308F354-D5C6-46E9-AB90-9C24FE601264}" destId="{86A41B6C-AF06-4C74-BDC7-04BC7E2ECA85}" srcOrd="1" destOrd="0" presId="urn:microsoft.com/office/officeart/2005/8/layout/list1"/>
    <dgm:cxn modelId="{F31D4121-6CAB-481D-96FB-DE8FD7F0D528}" type="presOf" srcId="{B9ADFF73-7286-4986-A8DA-854DC57F79D4}" destId="{A536793E-EECB-4B3B-AE69-36B9EB86E83B}" srcOrd="0" destOrd="0" presId="urn:microsoft.com/office/officeart/2005/8/layout/list1"/>
    <dgm:cxn modelId="{592C51BF-7DC6-48D9-9969-E3279D66D3A3}" type="presOf" srcId="{7A76AD79-4C85-471A-967B-178DB939DD9F}" destId="{DC0E4605-1B6D-467F-9FD2-C2D7CEE8151B}" srcOrd="0" destOrd="0" presId="urn:microsoft.com/office/officeart/2005/8/layout/list1"/>
    <dgm:cxn modelId="{3C92B8D1-552A-4167-8784-D6284ECAA700}" srcId="{E58D3856-C426-43A2-B3C2-8DAE1C35D1E1}" destId="{5308F354-D5C6-46E9-AB90-9C24FE601264}" srcOrd="3" destOrd="0" parTransId="{B6929B58-ECD3-4DCB-B111-15183B44F11B}" sibTransId="{795169B5-4511-4976-B422-7812A4E2EA85}"/>
    <dgm:cxn modelId="{00078649-F3E6-498D-8BC2-7DA912C6D476}" type="presOf" srcId="{B9ADFF73-7286-4986-A8DA-854DC57F79D4}" destId="{98641169-451F-4E3A-AB7C-3A956525F0BA}" srcOrd="1" destOrd="0" presId="urn:microsoft.com/office/officeart/2005/8/layout/list1"/>
    <dgm:cxn modelId="{F6183504-A0CC-4C82-89D7-1481B0AB65AC}" srcId="{E58D3856-C426-43A2-B3C2-8DAE1C35D1E1}" destId="{755B878D-43E5-4E1D-AFFE-2E0F39B8979D}" srcOrd="0" destOrd="0" parTransId="{789CF7C1-60EF-49E0-A9BC-CB2C337B84C2}" sibTransId="{48738BBA-9E19-4A91-BF05-8A4FC541716A}"/>
    <dgm:cxn modelId="{AC83A66D-D295-474C-B04B-5B1A825F879C}" type="presOf" srcId="{7A76AD79-4C85-471A-967B-178DB939DD9F}" destId="{636AE826-3F6E-4F4E-8D4F-5EB2707A55F1}" srcOrd="1" destOrd="0" presId="urn:microsoft.com/office/officeart/2005/8/layout/list1"/>
    <dgm:cxn modelId="{A20F6ED4-EE32-4FD7-AF27-E9A26BE50B92}" type="presOf" srcId="{024A6333-6767-457D-9AA0-2743302D17E3}" destId="{E8D2D448-7941-425E-B86B-12BEC8130C7F}" srcOrd="1" destOrd="0" presId="urn:microsoft.com/office/officeart/2005/8/layout/list1"/>
    <dgm:cxn modelId="{1A78159F-CCDA-4281-927D-888E19E60264}" srcId="{E58D3856-C426-43A2-B3C2-8DAE1C35D1E1}" destId="{7A76AD79-4C85-471A-967B-178DB939DD9F}" srcOrd="4" destOrd="0" parTransId="{33420548-41AB-4534-B8D2-E433720932E3}" sibTransId="{B600E87F-EC5F-4FBD-B7D5-C2ED7FB4794A}"/>
    <dgm:cxn modelId="{9FA75853-CAEC-4555-B66A-06AADB62B266}" type="presOf" srcId="{E58D3856-C426-43A2-B3C2-8DAE1C35D1E1}" destId="{DE4C7956-1DE1-46BB-BE5E-EF17EBB4135F}" srcOrd="0" destOrd="0" presId="urn:microsoft.com/office/officeart/2005/8/layout/list1"/>
    <dgm:cxn modelId="{E3786A7C-E3EC-41C6-B471-C422262E0213}" type="presParOf" srcId="{DE4C7956-1DE1-46BB-BE5E-EF17EBB4135F}" destId="{F4282DFC-9FB7-4685-A8C1-DBC4209A266A}" srcOrd="0" destOrd="0" presId="urn:microsoft.com/office/officeart/2005/8/layout/list1"/>
    <dgm:cxn modelId="{2D223B3C-97EE-4D0E-9902-07E15871BF7E}" type="presParOf" srcId="{F4282DFC-9FB7-4685-A8C1-DBC4209A266A}" destId="{9FF98D45-CF4C-4165-B0E4-C7F95A067E35}" srcOrd="0" destOrd="0" presId="urn:microsoft.com/office/officeart/2005/8/layout/list1"/>
    <dgm:cxn modelId="{453A41BF-2FA3-48F3-89D4-0D71BA4D8CD5}" type="presParOf" srcId="{F4282DFC-9FB7-4685-A8C1-DBC4209A266A}" destId="{5F869247-D207-465E-BBC4-710FB1C4161F}" srcOrd="1" destOrd="0" presId="urn:microsoft.com/office/officeart/2005/8/layout/list1"/>
    <dgm:cxn modelId="{9EC0BA4A-8FA3-458E-8B98-28C874854799}" type="presParOf" srcId="{DE4C7956-1DE1-46BB-BE5E-EF17EBB4135F}" destId="{3F9555FC-011A-488F-96CD-2DFE6001C528}" srcOrd="1" destOrd="0" presId="urn:microsoft.com/office/officeart/2005/8/layout/list1"/>
    <dgm:cxn modelId="{01841463-761D-450E-841A-D0F800E3058E}" type="presParOf" srcId="{DE4C7956-1DE1-46BB-BE5E-EF17EBB4135F}" destId="{93AABE45-5FFC-4728-885A-322635183657}" srcOrd="2" destOrd="0" presId="urn:microsoft.com/office/officeart/2005/8/layout/list1"/>
    <dgm:cxn modelId="{5E5AC414-E4F8-4E58-B8C1-B8C077187952}" type="presParOf" srcId="{DE4C7956-1DE1-46BB-BE5E-EF17EBB4135F}" destId="{35C3C5BC-0F53-46FA-ACB1-3D30A7EE579D}" srcOrd="3" destOrd="0" presId="urn:microsoft.com/office/officeart/2005/8/layout/list1"/>
    <dgm:cxn modelId="{B7AA52D2-3245-4628-A6D4-61CD0D49C6EB}" type="presParOf" srcId="{DE4C7956-1DE1-46BB-BE5E-EF17EBB4135F}" destId="{0895E992-C20D-4494-AD9B-82DA16E229B5}" srcOrd="4" destOrd="0" presId="urn:microsoft.com/office/officeart/2005/8/layout/list1"/>
    <dgm:cxn modelId="{5A85862E-E7E0-4DF3-B98E-008937D80899}" type="presParOf" srcId="{0895E992-C20D-4494-AD9B-82DA16E229B5}" destId="{00BE5E66-68B4-4457-87F4-029A4D0CC488}" srcOrd="0" destOrd="0" presId="urn:microsoft.com/office/officeart/2005/8/layout/list1"/>
    <dgm:cxn modelId="{41949674-F980-4A94-878E-2AD761A4AC70}" type="presParOf" srcId="{0895E992-C20D-4494-AD9B-82DA16E229B5}" destId="{E8D2D448-7941-425E-B86B-12BEC8130C7F}" srcOrd="1" destOrd="0" presId="urn:microsoft.com/office/officeart/2005/8/layout/list1"/>
    <dgm:cxn modelId="{9DE8CE9A-EB79-49C9-B6A2-F09983FAA174}" type="presParOf" srcId="{DE4C7956-1DE1-46BB-BE5E-EF17EBB4135F}" destId="{CFB55AE0-E8A2-4203-9DBA-CC79B5DE99A7}" srcOrd="5" destOrd="0" presId="urn:microsoft.com/office/officeart/2005/8/layout/list1"/>
    <dgm:cxn modelId="{7263D5AE-CCBA-4064-B906-786EE9C73702}" type="presParOf" srcId="{DE4C7956-1DE1-46BB-BE5E-EF17EBB4135F}" destId="{85354529-EA7F-415F-9E8A-3F95594CBD67}" srcOrd="6" destOrd="0" presId="urn:microsoft.com/office/officeart/2005/8/layout/list1"/>
    <dgm:cxn modelId="{90BC1A4C-7562-4005-9515-B7BD1B79CB44}" type="presParOf" srcId="{DE4C7956-1DE1-46BB-BE5E-EF17EBB4135F}" destId="{D1C32406-53A0-497A-ABD7-8C8F5B91F5F0}" srcOrd="7" destOrd="0" presId="urn:microsoft.com/office/officeart/2005/8/layout/list1"/>
    <dgm:cxn modelId="{EB0B1D3D-188B-4A0A-8115-4E7BE9E862C4}" type="presParOf" srcId="{DE4C7956-1DE1-46BB-BE5E-EF17EBB4135F}" destId="{5C13E1B9-12C7-4407-A666-E87ECBD9F8E4}" srcOrd="8" destOrd="0" presId="urn:microsoft.com/office/officeart/2005/8/layout/list1"/>
    <dgm:cxn modelId="{5B9A19DB-1263-40B3-BD03-AC993E1ECBE5}" type="presParOf" srcId="{5C13E1B9-12C7-4407-A666-E87ECBD9F8E4}" destId="{A536793E-EECB-4B3B-AE69-36B9EB86E83B}" srcOrd="0" destOrd="0" presId="urn:microsoft.com/office/officeart/2005/8/layout/list1"/>
    <dgm:cxn modelId="{2D261EF9-E4D3-4311-B034-9A7FC407E5A8}" type="presParOf" srcId="{5C13E1B9-12C7-4407-A666-E87ECBD9F8E4}" destId="{98641169-451F-4E3A-AB7C-3A956525F0BA}" srcOrd="1" destOrd="0" presId="urn:microsoft.com/office/officeart/2005/8/layout/list1"/>
    <dgm:cxn modelId="{7C58725C-1320-491C-820F-B298CCB99079}" type="presParOf" srcId="{DE4C7956-1DE1-46BB-BE5E-EF17EBB4135F}" destId="{6E89A2C3-D590-4E3C-890F-0910C7E71817}" srcOrd="9" destOrd="0" presId="urn:microsoft.com/office/officeart/2005/8/layout/list1"/>
    <dgm:cxn modelId="{6C9A5B0D-ECF7-48BD-A3EB-B98F28BCD0DA}" type="presParOf" srcId="{DE4C7956-1DE1-46BB-BE5E-EF17EBB4135F}" destId="{C3655638-2660-4ABC-BACE-1CABA12BD1FC}" srcOrd="10" destOrd="0" presId="urn:microsoft.com/office/officeart/2005/8/layout/list1"/>
    <dgm:cxn modelId="{B3468C5A-5911-4C83-B568-6A3B3CBF53EC}" type="presParOf" srcId="{DE4C7956-1DE1-46BB-BE5E-EF17EBB4135F}" destId="{286F2D61-2EEC-4B65-84B2-82E67BE458B3}" srcOrd="11" destOrd="0" presId="urn:microsoft.com/office/officeart/2005/8/layout/list1"/>
    <dgm:cxn modelId="{78ABBA36-722E-4606-BCF2-A35C6D6656BC}" type="presParOf" srcId="{DE4C7956-1DE1-46BB-BE5E-EF17EBB4135F}" destId="{60DCF386-0508-4819-BD53-DFA433141EEC}" srcOrd="12" destOrd="0" presId="urn:microsoft.com/office/officeart/2005/8/layout/list1"/>
    <dgm:cxn modelId="{0E7F4CE1-76BC-42C2-A46F-8C7179217007}" type="presParOf" srcId="{60DCF386-0508-4819-BD53-DFA433141EEC}" destId="{E7E6967E-B3BB-49B2-AABC-AE156C67141F}" srcOrd="0" destOrd="0" presId="urn:microsoft.com/office/officeart/2005/8/layout/list1"/>
    <dgm:cxn modelId="{3E5F0363-6C79-446F-8191-BB95C2149DE4}" type="presParOf" srcId="{60DCF386-0508-4819-BD53-DFA433141EEC}" destId="{86A41B6C-AF06-4C74-BDC7-04BC7E2ECA85}" srcOrd="1" destOrd="0" presId="urn:microsoft.com/office/officeart/2005/8/layout/list1"/>
    <dgm:cxn modelId="{D9EB8B12-D203-4E8D-852B-0672D60EB8B5}" type="presParOf" srcId="{DE4C7956-1DE1-46BB-BE5E-EF17EBB4135F}" destId="{349380D5-8E55-42C5-BE80-EE87A661F0D5}" srcOrd="13" destOrd="0" presId="urn:microsoft.com/office/officeart/2005/8/layout/list1"/>
    <dgm:cxn modelId="{ADAC97F9-722A-43DA-AB11-EA0D8501A252}" type="presParOf" srcId="{DE4C7956-1DE1-46BB-BE5E-EF17EBB4135F}" destId="{7AD2AE9F-A562-4E81-BB4A-17829B6D5CF8}" srcOrd="14" destOrd="0" presId="urn:microsoft.com/office/officeart/2005/8/layout/list1"/>
    <dgm:cxn modelId="{BE8EECC0-1B9F-4EF7-83CE-BE879524E0C9}" type="presParOf" srcId="{DE4C7956-1DE1-46BB-BE5E-EF17EBB4135F}" destId="{CA11631A-3918-4E26-8431-AF6CADC9E705}" srcOrd="15" destOrd="0" presId="urn:microsoft.com/office/officeart/2005/8/layout/list1"/>
    <dgm:cxn modelId="{FE4D3980-A965-4C57-954D-4D95C3E704D0}" type="presParOf" srcId="{DE4C7956-1DE1-46BB-BE5E-EF17EBB4135F}" destId="{D5726FBD-0AFC-4F3F-8E39-09B3F4CF47DE}" srcOrd="16" destOrd="0" presId="urn:microsoft.com/office/officeart/2005/8/layout/list1"/>
    <dgm:cxn modelId="{89A24EAC-0893-4ED2-92E2-AE6971DF42D1}" type="presParOf" srcId="{D5726FBD-0AFC-4F3F-8E39-09B3F4CF47DE}" destId="{DC0E4605-1B6D-467F-9FD2-C2D7CEE8151B}" srcOrd="0" destOrd="0" presId="urn:microsoft.com/office/officeart/2005/8/layout/list1"/>
    <dgm:cxn modelId="{80047CD7-609E-496E-87AA-69F9F20B69BD}" type="presParOf" srcId="{D5726FBD-0AFC-4F3F-8E39-09B3F4CF47DE}" destId="{636AE826-3F6E-4F4E-8D4F-5EB2707A55F1}" srcOrd="1" destOrd="0" presId="urn:microsoft.com/office/officeart/2005/8/layout/list1"/>
    <dgm:cxn modelId="{C6B11763-66A6-4081-B17D-94F7CF19B845}" type="presParOf" srcId="{DE4C7956-1DE1-46BB-BE5E-EF17EBB4135F}" destId="{D4B5FBE7-46D3-4737-8796-573093FD2892}" srcOrd="17" destOrd="0" presId="urn:microsoft.com/office/officeart/2005/8/layout/list1"/>
    <dgm:cxn modelId="{3F08FE49-0C5D-4366-B5FB-A43465D8C4B3}" type="presParOf" srcId="{DE4C7956-1DE1-46BB-BE5E-EF17EBB4135F}" destId="{F8CDCFF3-F013-40B8-A0A8-F01D9F5C8AE8}" srcOrd="18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BA5EEF26-F193-405E-BEC6-2993529D6E6C}" type="doc">
      <dgm:prSet loTypeId="urn:microsoft.com/office/officeart/2005/8/layout/list1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D7862D-4C05-48D8-85F1-EC4736DDDCE1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Полная и немедленная амнистия по всем делам политическим  и религиозным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A9671472-0F13-46DB-87B5-FEF1CF1213B8}" type="parTrans" cxnId="{6733CAA4-D8CE-4754-948F-DDF96957CF29}">
      <dgm:prSet/>
      <dgm:spPr/>
      <dgm:t>
        <a:bodyPr/>
        <a:lstStyle/>
        <a:p>
          <a:endParaRPr lang="ru-RU"/>
        </a:p>
      </dgm:t>
    </dgm:pt>
    <dgm:pt modelId="{BE29D59D-873C-4971-8DF9-C03AB1CA0DA4}" type="sibTrans" cxnId="{6733CAA4-D8CE-4754-948F-DDF96957CF29}">
      <dgm:prSet/>
      <dgm:spPr/>
      <dgm:t>
        <a:bodyPr/>
        <a:lstStyle/>
        <a:p>
          <a:endParaRPr lang="ru-RU"/>
        </a:p>
      </dgm:t>
    </dgm:pt>
    <dgm:pt modelId="{0B41F947-6CAF-4D9E-BE19-F12F6B143E28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Свобода слова, печати, союзов, собраний и стачек с распространением политических свобод на военнослужащих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73047286-56F7-4E0E-8C0E-53296EDEEF94}" type="parTrans" cxnId="{CC0161A5-70E2-4DB6-A6F8-79046827BDAA}">
      <dgm:prSet/>
      <dgm:spPr/>
      <dgm:t>
        <a:bodyPr/>
        <a:lstStyle/>
        <a:p>
          <a:endParaRPr lang="ru-RU"/>
        </a:p>
      </dgm:t>
    </dgm:pt>
    <dgm:pt modelId="{778BCC6E-951C-439C-A0AC-0474AB315808}" type="sibTrans" cxnId="{CC0161A5-70E2-4DB6-A6F8-79046827BDAA}">
      <dgm:prSet/>
      <dgm:spPr/>
      <dgm:t>
        <a:bodyPr/>
        <a:lstStyle/>
        <a:p>
          <a:endParaRPr lang="ru-RU"/>
        </a:p>
      </dgm:t>
    </dgm:pt>
    <dgm:pt modelId="{325A675B-09E6-4F2C-8076-2A2A2E4B400D}">
      <dgm:prSet phldrT="[Текст]"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Отмена всех сословных, вероисповедных и национальных ограничений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821629AE-A3EA-4E7D-AA14-19E2E339D5C1}" type="parTrans" cxnId="{DD9F5BB2-9F60-4C45-8BB6-6D3BCA4A0447}">
      <dgm:prSet/>
      <dgm:spPr/>
      <dgm:t>
        <a:bodyPr/>
        <a:lstStyle/>
        <a:p>
          <a:endParaRPr lang="ru-RU"/>
        </a:p>
      </dgm:t>
    </dgm:pt>
    <dgm:pt modelId="{925D5CC4-C80F-4C12-BE69-53D3DD9CC964}" type="sibTrans" cxnId="{DD9F5BB2-9F60-4C45-8BB6-6D3BCA4A0447}">
      <dgm:prSet/>
      <dgm:spPr/>
      <dgm:t>
        <a:bodyPr/>
        <a:lstStyle/>
        <a:p>
          <a:endParaRPr lang="ru-RU"/>
        </a:p>
      </dgm:t>
    </dgm:pt>
    <dgm:pt modelId="{B477C25E-AA74-4B72-A944-69A826FE4A12}">
      <dgm:prSet custT="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r>
            <a:rPr lang="ru-RU" sz="2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Немедленная подготовка к созыву на началах всеобщего, равного, тайного и прямого голосования Учредительного собрания, которое установит форму правления и конституцию страны</a:t>
          </a:r>
          <a:endParaRPr lang="ru-RU" sz="24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gm:t>
    </dgm:pt>
    <dgm:pt modelId="{EA0C5560-3F7E-4B3B-B72E-4C50BFFB5903}" type="parTrans" cxnId="{91D2B798-343D-4E9D-9B49-A16D30B3A89B}">
      <dgm:prSet/>
      <dgm:spPr/>
      <dgm:t>
        <a:bodyPr/>
        <a:lstStyle/>
        <a:p>
          <a:endParaRPr lang="ru-RU"/>
        </a:p>
      </dgm:t>
    </dgm:pt>
    <dgm:pt modelId="{9EE39DC8-FA41-49A3-BAC9-E34F00308427}" type="sibTrans" cxnId="{91D2B798-343D-4E9D-9B49-A16D30B3A89B}">
      <dgm:prSet/>
      <dgm:spPr/>
      <dgm:t>
        <a:bodyPr/>
        <a:lstStyle/>
        <a:p>
          <a:endParaRPr lang="ru-RU"/>
        </a:p>
      </dgm:t>
    </dgm:pt>
    <dgm:pt modelId="{5C69E0AB-A7D8-44F4-B369-11A1E3F89E3E}" type="pres">
      <dgm:prSet presAssocID="{BA5EEF26-F193-405E-BEC6-2993529D6E6C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BE82B97-80FF-4EEF-8094-21900C29BC0A}" type="pres">
      <dgm:prSet presAssocID="{A6D7862D-4C05-48D8-85F1-EC4736DDDCE1}" presName="parentLin" presStyleCnt="0"/>
      <dgm:spPr/>
    </dgm:pt>
    <dgm:pt modelId="{3848762C-CB84-4285-B828-ADB781C57932}" type="pres">
      <dgm:prSet presAssocID="{A6D7862D-4C05-48D8-85F1-EC4736DDDCE1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25CE1926-A6E1-4A1E-8623-596DA7056510}" type="pres">
      <dgm:prSet presAssocID="{A6D7862D-4C05-48D8-85F1-EC4736DDDCE1}" presName="parentText" presStyleLbl="node1" presStyleIdx="0" presStyleCnt="4" custScaleX="1288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BDC9E5B-5227-4254-81DE-23D7DDE26331}" type="pres">
      <dgm:prSet presAssocID="{A6D7862D-4C05-48D8-85F1-EC4736DDDCE1}" presName="negativeSpace" presStyleCnt="0"/>
      <dgm:spPr/>
    </dgm:pt>
    <dgm:pt modelId="{C33E5596-9216-41B0-9C40-D0E4C2E099EC}" type="pres">
      <dgm:prSet presAssocID="{A6D7862D-4C05-48D8-85F1-EC4736DDDCE1}" presName="childText" presStyleLbl="conFgAcc1" presStyleIdx="0" presStyleCnt="4">
        <dgm:presLayoutVars>
          <dgm:bulletEnabled val="1"/>
        </dgm:presLayoutVars>
      </dgm:prSet>
      <dgm:spPr/>
    </dgm:pt>
    <dgm:pt modelId="{1E4BBAC6-D53C-45DE-9C53-65AA2EF548D3}" type="pres">
      <dgm:prSet presAssocID="{BE29D59D-873C-4971-8DF9-C03AB1CA0DA4}" presName="spaceBetweenRectangles" presStyleCnt="0"/>
      <dgm:spPr/>
    </dgm:pt>
    <dgm:pt modelId="{D6DA6611-E003-47B6-B02B-1A42E8F6D185}" type="pres">
      <dgm:prSet presAssocID="{0B41F947-6CAF-4D9E-BE19-F12F6B143E28}" presName="parentLin" presStyleCnt="0"/>
      <dgm:spPr/>
    </dgm:pt>
    <dgm:pt modelId="{D99B7CF3-0A85-402B-A1C6-42116DBD61ED}" type="pres">
      <dgm:prSet presAssocID="{0B41F947-6CAF-4D9E-BE19-F12F6B143E28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70E2032D-11F4-4FCB-BEB8-5CE4C15E01BA}" type="pres">
      <dgm:prSet presAssocID="{0B41F947-6CAF-4D9E-BE19-F12F6B143E28}" presName="parentText" presStyleLbl="node1" presStyleIdx="1" presStyleCnt="4" custScaleX="1288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D7C2EE-697C-43C1-9BC4-7D017E39FE94}" type="pres">
      <dgm:prSet presAssocID="{0B41F947-6CAF-4D9E-BE19-F12F6B143E28}" presName="negativeSpace" presStyleCnt="0"/>
      <dgm:spPr/>
    </dgm:pt>
    <dgm:pt modelId="{DD80DBC5-BE16-45F2-9A51-26DFBB5F77F3}" type="pres">
      <dgm:prSet presAssocID="{0B41F947-6CAF-4D9E-BE19-F12F6B143E28}" presName="childText" presStyleLbl="conFgAcc1" presStyleIdx="1" presStyleCnt="4">
        <dgm:presLayoutVars>
          <dgm:bulletEnabled val="1"/>
        </dgm:presLayoutVars>
      </dgm:prSet>
      <dgm:spPr/>
    </dgm:pt>
    <dgm:pt modelId="{794B90C0-DF79-4D27-BE8A-06E9DAAE0294}" type="pres">
      <dgm:prSet presAssocID="{778BCC6E-951C-439C-A0AC-0474AB315808}" presName="spaceBetweenRectangles" presStyleCnt="0"/>
      <dgm:spPr/>
    </dgm:pt>
    <dgm:pt modelId="{CCDA68E9-41CC-4888-AFBF-56CC59A695B0}" type="pres">
      <dgm:prSet presAssocID="{325A675B-09E6-4F2C-8076-2A2A2E4B400D}" presName="parentLin" presStyleCnt="0"/>
      <dgm:spPr/>
    </dgm:pt>
    <dgm:pt modelId="{58C9678A-F4BA-44C0-95AF-A7E98A254D0F}" type="pres">
      <dgm:prSet presAssocID="{325A675B-09E6-4F2C-8076-2A2A2E4B400D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617135AF-0110-4FD9-B177-0B4744109E03}" type="pres">
      <dgm:prSet presAssocID="{325A675B-09E6-4F2C-8076-2A2A2E4B400D}" presName="parentText" presStyleLbl="node1" presStyleIdx="2" presStyleCnt="4" custScaleX="1288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CA90FB-C66A-4C52-B613-52182C1C76A2}" type="pres">
      <dgm:prSet presAssocID="{325A675B-09E6-4F2C-8076-2A2A2E4B400D}" presName="negativeSpace" presStyleCnt="0"/>
      <dgm:spPr/>
    </dgm:pt>
    <dgm:pt modelId="{0AB614EC-6630-46BB-BCDB-4DCE57D22144}" type="pres">
      <dgm:prSet presAssocID="{325A675B-09E6-4F2C-8076-2A2A2E4B400D}" presName="childText" presStyleLbl="conFgAcc1" presStyleIdx="2" presStyleCnt="4">
        <dgm:presLayoutVars>
          <dgm:bulletEnabled val="1"/>
        </dgm:presLayoutVars>
      </dgm:prSet>
      <dgm:spPr/>
    </dgm:pt>
    <dgm:pt modelId="{BD7E381B-A612-489D-A6B4-53A718B21D68}" type="pres">
      <dgm:prSet presAssocID="{925D5CC4-C80F-4C12-BE69-53D3DD9CC964}" presName="spaceBetweenRectangles" presStyleCnt="0"/>
      <dgm:spPr/>
    </dgm:pt>
    <dgm:pt modelId="{A6077C65-10F1-41C4-ACD3-AD42898AFFF0}" type="pres">
      <dgm:prSet presAssocID="{B477C25E-AA74-4B72-A944-69A826FE4A12}" presName="parentLin" presStyleCnt="0"/>
      <dgm:spPr/>
    </dgm:pt>
    <dgm:pt modelId="{67EB23DA-A79D-4CB4-9545-89CDEA9D0699}" type="pres">
      <dgm:prSet presAssocID="{B477C25E-AA74-4B72-A944-69A826FE4A12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3F7EC535-B75C-4986-9AF7-C26A25C582BF}" type="pres">
      <dgm:prSet presAssocID="{B477C25E-AA74-4B72-A944-69A826FE4A12}" presName="parentText" presStyleLbl="node1" presStyleIdx="3" presStyleCnt="4" custScaleX="142857" custScaleY="1731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8CABA0-4959-42ED-AD5D-E7CD5EBC23AF}" type="pres">
      <dgm:prSet presAssocID="{B477C25E-AA74-4B72-A944-69A826FE4A12}" presName="negativeSpace" presStyleCnt="0"/>
      <dgm:spPr/>
    </dgm:pt>
    <dgm:pt modelId="{714DCF4C-D36E-45D7-97E0-6A7A6890A616}" type="pres">
      <dgm:prSet presAssocID="{B477C25E-AA74-4B72-A944-69A826FE4A12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EF16D958-A38B-4023-B562-337E5A571124}" type="presOf" srcId="{A6D7862D-4C05-48D8-85F1-EC4736DDDCE1}" destId="{3848762C-CB84-4285-B828-ADB781C57932}" srcOrd="0" destOrd="0" presId="urn:microsoft.com/office/officeart/2005/8/layout/list1"/>
    <dgm:cxn modelId="{3D2E896C-9B99-49E3-BA29-F3B10E517C24}" type="presOf" srcId="{325A675B-09E6-4F2C-8076-2A2A2E4B400D}" destId="{58C9678A-F4BA-44C0-95AF-A7E98A254D0F}" srcOrd="0" destOrd="0" presId="urn:microsoft.com/office/officeart/2005/8/layout/list1"/>
    <dgm:cxn modelId="{91D2B798-343D-4E9D-9B49-A16D30B3A89B}" srcId="{BA5EEF26-F193-405E-BEC6-2993529D6E6C}" destId="{B477C25E-AA74-4B72-A944-69A826FE4A12}" srcOrd="3" destOrd="0" parTransId="{EA0C5560-3F7E-4B3B-B72E-4C50BFFB5903}" sibTransId="{9EE39DC8-FA41-49A3-BAC9-E34F00308427}"/>
    <dgm:cxn modelId="{5C63F863-6810-43B9-8DB5-00105772B18A}" type="presOf" srcId="{0B41F947-6CAF-4D9E-BE19-F12F6B143E28}" destId="{D99B7CF3-0A85-402B-A1C6-42116DBD61ED}" srcOrd="0" destOrd="0" presId="urn:microsoft.com/office/officeart/2005/8/layout/list1"/>
    <dgm:cxn modelId="{239D0916-B568-4DD6-83E8-853BC78047F0}" type="presOf" srcId="{BA5EEF26-F193-405E-BEC6-2993529D6E6C}" destId="{5C69E0AB-A7D8-44F4-B369-11A1E3F89E3E}" srcOrd="0" destOrd="0" presId="urn:microsoft.com/office/officeart/2005/8/layout/list1"/>
    <dgm:cxn modelId="{50997912-B478-48EA-AC04-D11BF9D18A14}" type="presOf" srcId="{B477C25E-AA74-4B72-A944-69A826FE4A12}" destId="{3F7EC535-B75C-4986-9AF7-C26A25C582BF}" srcOrd="1" destOrd="0" presId="urn:microsoft.com/office/officeart/2005/8/layout/list1"/>
    <dgm:cxn modelId="{DD9F5BB2-9F60-4C45-8BB6-6D3BCA4A0447}" srcId="{BA5EEF26-F193-405E-BEC6-2993529D6E6C}" destId="{325A675B-09E6-4F2C-8076-2A2A2E4B400D}" srcOrd="2" destOrd="0" parTransId="{821629AE-A3EA-4E7D-AA14-19E2E339D5C1}" sibTransId="{925D5CC4-C80F-4C12-BE69-53D3DD9CC964}"/>
    <dgm:cxn modelId="{856A3B9E-6150-42DC-9510-31D006955C0C}" type="presOf" srcId="{0B41F947-6CAF-4D9E-BE19-F12F6B143E28}" destId="{70E2032D-11F4-4FCB-BEB8-5CE4C15E01BA}" srcOrd="1" destOrd="0" presId="urn:microsoft.com/office/officeart/2005/8/layout/list1"/>
    <dgm:cxn modelId="{324F11DD-6C5D-4428-A52C-6D638C118FFF}" type="presOf" srcId="{B477C25E-AA74-4B72-A944-69A826FE4A12}" destId="{67EB23DA-A79D-4CB4-9545-89CDEA9D0699}" srcOrd="0" destOrd="0" presId="urn:microsoft.com/office/officeart/2005/8/layout/list1"/>
    <dgm:cxn modelId="{CC0161A5-70E2-4DB6-A6F8-79046827BDAA}" srcId="{BA5EEF26-F193-405E-BEC6-2993529D6E6C}" destId="{0B41F947-6CAF-4D9E-BE19-F12F6B143E28}" srcOrd="1" destOrd="0" parTransId="{73047286-56F7-4E0E-8C0E-53296EDEEF94}" sibTransId="{778BCC6E-951C-439C-A0AC-0474AB315808}"/>
    <dgm:cxn modelId="{FD4F7C56-C040-44FF-A93A-60CD5107A452}" type="presOf" srcId="{325A675B-09E6-4F2C-8076-2A2A2E4B400D}" destId="{617135AF-0110-4FD9-B177-0B4744109E03}" srcOrd="1" destOrd="0" presId="urn:microsoft.com/office/officeart/2005/8/layout/list1"/>
    <dgm:cxn modelId="{6733CAA4-D8CE-4754-948F-DDF96957CF29}" srcId="{BA5EEF26-F193-405E-BEC6-2993529D6E6C}" destId="{A6D7862D-4C05-48D8-85F1-EC4736DDDCE1}" srcOrd="0" destOrd="0" parTransId="{A9671472-0F13-46DB-87B5-FEF1CF1213B8}" sibTransId="{BE29D59D-873C-4971-8DF9-C03AB1CA0DA4}"/>
    <dgm:cxn modelId="{EEC53874-45B5-4EFA-A2C8-FE9216F8A4B0}" type="presOf" srcId="{A6D7862D-4C05-48D8-85F1-EC4736DDDCE1}" destId="{25CE1926-A6E1-4A1E-8623-596DA7056510}" srcOrd="1" destOrd="0" presId="urn:microsoft.com/office/officeart/2005/8/layout/list1"/>
    <dgm:cxn modelId="{02F129AC-B9C3-4821-92BE-CD3AA53A74C8}" type="presParOf" srcId="{5C69E0AB-A7D8-44F4-B369-11A1E3F89E3E}" destId="{CBE82B97-80FF-4EEF-8094-21900C29BC0A}" srcOrd="0" destOrd="0" presId="urn:microsoft.com/office/officeart/2005/8/layout/list1"/>
    <dgm:cxn modelId="{880818EC-FB16-4E7C-A226-9D5D8551034C}" type="presParOf" srcId="{CBE82B97-80FF-4EEF-8094-21900C29BC0A}" destId="{3848762C-CB84-4285-B828-ADB781C57932}" srcOrd="0" destOrd="0" presId="urn:microsoft.com/office/officeart/2005/8/layout/list1"/>
    <dgm:cxn modelId="{BD90B2D5-2563-4BB5-80DC-FCE23718186B}" type="presParOf" srcId="{CBE82B97-80FF-4EEF-8094-21900C29BC0A}" destId="{25CE1926-A6E1-4A1E-8623-596DA7056510}" srcOrd="1" destOrd="0" presId="urn:microsoft.com/office/officeart/2005/8/layout/list1"/>
    <dgm:cxn modelId="{23539E03-1199-477F-B6B1-711B16C5822A}" type="presParOf" srcId="{5C69E0AB-A7D8-44F4-B369-11A1E3F89E3E}" destId="{6BDC9E5B-5227-4254-81DE-23D7DDE26331}" srcOrd="1" destOrd="0" presId="urn:microsoft.com/office/officeart/2005/8/layout/list1"/>
    <dgm:cxn modelId="{FBA6060A-9D69-4222-8AE6-717CE3EC8FF5}" type="presParOf" srcId="{5C69E0AB-A7D8-44F4-B369-11A1E3F89E3E}" destId="{C33E5596-9216-41B0-9C40-D0E4C2E099EC}" srcOrd="2" destOrd="0" presId="urn:microsoft.com/office/officeart/2005/8/layout/list1"/>
    <dgm:cxn modelId="{D36C092D-D745-47EC-AC70-FC356E021F24}" type="presParOf" srcId="{5C69E0AB-A7D8-44F4-B369-11A1E3F89E3E}" destId="{1E4BBAC6-D53C-45DE-9C53-65AA2EF548D3}" srcOrd="3" destOrd="0" presId="urn:microsoft.com/office/officeart/2005/8/layout/list1"/>
    <dgm:cxn modelId="{5A43ABE1-49A5-4B1F-9097-89F433F4844F}" type="presParOf" srcId="{5C69E0AB-A7D8-44F4-B369-11A1E3F89E3E}" destId="{D6DA6611-E003-47B6-B02B-1A42E8F6D185}" srcOrd="4" destOrd="0" presId="urn:microsoft.com/office/officeart/2005/8/layout/list1"/>
    <dgm:cxn modelId="{2C2A6867-40F6-4B47-87BA-76967C936EFD}" type="presParOf" srcId="{D6DA6611-E003-47B6-B02B-1A42E8F6D185}" destId="{D99B7CF3-0A85-402B-A1C6-42116DBD61ED}" srcOrd="0" destOrd="0" presId="urn:microsoft.com/office/officeart/2005/8/layout/list1"/>
    <dgm:cxn modelId="{A31A45F7-AFEC-4CBC-BACD-6ADFC5C9C39B}" type="presParOf" srcId="{D6DA6611-E003-47B6-B02B-1A42E8F6D185}" destId="{70E2032D-11F4-4FCB-BEB8-5CE4C15E01BA}" srcOrd="1" destOrd="0" presId="urn:microsoft.com/office/officeart/2005/8/layout/list1"/>
    <dgm:cxn modelId="{2E5D82B8-CE10-4AD3-8E8A-00ADD33E47BB}" type="presParOf" srcId="{5C69E0AB-A7D8-44F4-B369-11A1E3F89E3E}" destId="{58D7C2EE-697C-43C1-9BC4-7D017E39FE94}" srcOrd="5" destOrd="0" presId="urn:microsoft.com/office/officeart/2005/8/layout/list1"/>
    <dgm:cxn modelId="{4D585990-187F-4F71-813F-74B949626061}" type="presParOf" srcId="{5C69E0AB-A7D8-44F4-B369-11A1E3F89E3E}" destId="{DD80DBC5-BE16-45F2-9A51-26DFBB5F77F3}" srcOrd="6" destOrd="0" presId="urn:microsoft.com/office/officeart/2005/8/layout/list1"/>
    <dgm:cxn modelId="{D3997F9B-F04E-453F-8BC2-2ECB33F3037B}" type="presParOf" srcId="{5C69E0AB-A7D8-44F4-B369-11A1E3F89E3E}" destId="{794B90C0-DF79-4D27-BE8A-06E9DAAE0294}" srcOrd="7" destOrd="0" presId="urn:microsoft.com/office/officeart/2005/8/layout/list1"/>
    <dgm:cxn modelId="{988232C2-495F-4190-ADDD-0AC41C41F1D4}" type="presParOf" srcId="{5C69E0AB-A7D8-44F4-B369-11A1E3F89E3E}" destId="{CCDA68E9-41CC-4888-AFBF-56CC59A695B0}" srcOrd="8" destOrd="0" presId="urn:microsoft.com/office/officeart/2005/8/layout/list1"/>
    <dgm:cxn modelId="{476A9CA5-1220-4279-83CD-38ED79353CD5}" type="presParOf" srcId="{CCDA68E9-41CC-4888-AFBF-56CC59A695B0}" destId="{58C9678A-F4BA-44C0-95AF-A7E98A254D0F}" srcOrd="0" destOrd="0" presId="urn:microsoft.com/office/officeart/2005/8/layout/list1"/>
    <dgm:cxn modelId="{39D3EFDA-509D-49CE-BF49-42B72FB37817}" type="presParOf" srcId="{CCDA68E9-41CC-4888-AFBF-56CC59A695B0}" destId="{617135AF-0110-4FD9-B177-0B4744109E03}" srcOrd="1" destOrd="0" presId="urn:microsoft.com/office/officeart/2005/8/layout/list1"/>
    <dgm:cxn modelId="{B23D6DBE-1456-47FA-9A3E-C4B15D18E9EC}" type="presParOf" srcId="{5C69E0AB-A7D8-44F4-B369-11A1E3F89E3E}" destId="{07CA90FB-C66A-4C52-B613-52182C1C76A2}" srcOrd="9" destOrd="0" presId="urn:microsoft.com/office/officeart/2005/8/layout/list1"/>
    <dgm:cxn modelId="{BD9D12CD-92B2-4B0A-A71A-2C1CEA0F34FF}" type="presParOf" srcId="{5C69E0AB-A7D8-44F4-B369-11A1E3F89E3E}" destId="{0AB614EC-6630-46BB-BCDB-4DCE57D22144}" srcOrd="10" destOrd="0" presId="urn:microsoft.com/office/officeart/2005/8/layout/list1"/>
    <dgm:cxn modelId="{C8B622B0-2DA1-482F-BBD7-26FD6A269820}" type="presParOf" srcId="{5C69E0AB-A7D8-44F4-B369-11A1E3F89E3E}" destId="{BD7E381B-A612-489D-A6B4-53A718B21D68}" srcOrd="11" destOrd="0" presId="urn:microsoft.com/office/officeart/2005/8/layout/list1"/>
    <dgm:cxn modelId="{AE32C378-A2CB-4B89-A370-C64E65FE18AB}" type="presParOf" srcId="{5C69E0AB-A7D8-44F4-B369-11A1E3F89E3E}" destId="{A6077C65-10F1-41C4-ACD3-AD42898AFFF0}" srcOrd="12" destOrd="0" presId="urn:microsoft.com/office/officeart/2005/8/layout/list1"/>
    <dgm:cxn modelId="{0D276A9F-971D-455D-9578-F45E569C7541}" type="presParOf" srcId="{A6077C65-10F1-41C4-ACD3-AD42898AFFF0}" destId="{67EB23DA-A79D-4CB4-9545-89CDEA9D0699}" srcOrd="0" destOrd="0" presId="urn:microsoft.com/office/officeart/2005/8/layout/list1"/>
    <dgm:cxn modelId="{BFE7EEB3-DE8B-4406-930C-4C7F46327C75}" type="presParOf" srcId="{A6077C65-10F1-41C4-ACD3-AD42898AFFF0}" destId="{3F7EC535-B75C-4986-9AF7-C26A25C582BF}" srcOrd="1" destOrd="0" presId="urn:microsoft.com/office/officeart/2005/8/layout/list1"/>
    <dgm:cxn modelId="{C70A9B61-535F-4B17-B980-63FEA9216479}" type="presParOf" srcId="{5C69E0AB-A7D8-44F4-B369-11A1E3F89E3E}" destId="{098CABA0-4959-42ED-AD5D-E7CD5EBC23AF}" srcOrd="13" destOrd="0" presId="urn:microsoft.com/office/officeart/2005/8/layout/list1"/>
    <dgm:cxn modelId="{D0A5D9F8-3904-4B09-9E07-00D5E0178E91}" type="presParOf" srcId="{5C69E0AB-A7D8-44F4-B369-11A1E3F89E3E}" destId="{714DCF4C-D36E-45D7-97E0-6A7A6890A616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F140FA-3854-4073-9127-5B3AED67B802}">
      <dsp:nvSpPr>
        <dsp:cNvPr id="0" name=""/>
        <dsp:cNvSpPr/>
      </dsp:nvSpPr>
      <dsp:spPr>
        <a:xfrm>
          <a:off x="-5826245" y="-887475"/>
          <a:ext cx="6903294" cy="6903294"/>
        </a:xfrm>
        <a:prstGeom prst="blockArc">
          <a:avLst>
            <a:gd name="adj1" fmla="val 18900000"/>
            <a:gd name="adj2" fmla="val 2700000"/>
            <a:gd name="adj3" fmla="val 313"/>
          </a:avLst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D705BC-A5D4-43C5-9643-6EF2210F83DD}">
      <dsp:nvSpPr>
        <dsp:cNvPr id="0" name=""/>
        <dsp:cNvSpPr/>
      </dsp:nvSpPr>
      <dsp:spPr>
        <a:xfrm>
          <a:off x="664869" y="512834"/>
          <a:ext cx="7174271" cy="102566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412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Свержение самодержавия и установление демократической республики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664869" y="512834"/>
        <a:ext cx="7174271" cy="1025668"/>
      </dsp:txXfrm>
    </dsp:sp>
    <dsp:sp modelId="{AC5F51EB-78ED-4635-BC3C-97C6665ADDBE}">
      <dsp:nvSpPr>
        <dsp:cNvPr id="0" name=""/>
        <dsp:cNvSpPr/>
      </dsp:nvSpPr>
      <dsp:spPr>
        <a:xfrm>
          <a:off x="41814" y="384625"/>
          <a:ext cx="1282086" cy="128208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B7D8840-78DC-4C47-9F55-2097F75E37E0}">
      <dsp:nvSpPr>
        <dsp:cNvPr id="0" name=""/>
        <dsp:cNvSpPr/>
      </dsp:nvSpPr>
      <dsp:spPr>
        <a:xfrm>
          <a:off x="997776" y="2051337"/>
          <a:ext cx="6881288" cy="102566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412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Решение аграрно-крестьянского вопроса и наделение крестьян землей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997776" y="2051337"/>
        <a:ext cx="6881288" cy="1025668"/>
      </dsp:txXfrm>
    </dsp:sp>
    <dsp:sp modelId="{A5795BB3-10E0-4786-8266-AAB962DFB698}">
      <dsp:nvSpPr>
        <dsp:cNvPr id="0" name=""/>
        <dsp:cNvSpPr/>
      </dsp:nvSpPr>
      <dsp:spPr>
        <a:xfrm>
          <a:off x="414645" y="1923129"/>
          <a:ext cx="1282086" cy="128208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3897B3-7754-4091-9139-C8CA784B1D5B}">
      <dsp:nvSpPr>
        <dsp:cNvPr id="0" name=""/>
        <dsp:cNvSpPr/>
      </dsp:nvSpPr>
      <dsp:spPr>
        <a:xfrm>
          <a:off x="664869" y="3589840"/>
          <a:ext cx="7174271" cy="1025668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1412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Предоставление народам равноправия в составе России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664869" y="3589840"/>
        <a:ext cx="7174271" cy="1025668"/>
      </dsp:txXfrm>
    </dsp:sp>
    <dsp:sp modelId="{D8F99042-CDBC-4D82-9254-3C38F76F1768}">
      <dsp:nvSpPr>
        <dsp:cNvPr id="0" name=""/>
        <dsp:cNvSpPr/>
      </dsp:nvSpPr>
      <dsp:spPr>
        <a:xfrm>
          <a:off x="41814" y="3461632"/>
          <a:ext cx="1282086" cy="1282086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2F140FA-3854-4073-9127-5B3AED67B802}">
      <dsp:nvSpPr>
        <dsp:cNvPr id="0" name=""/>
        <dsp:cNvSpPr/>
      </dsp:nvSpPr>
      <dsp:spPr>
        <a:xfrm>
          <a:off x="-6104772" y="-934303"/>
          <a:ext cx="7269206" cy="7269206"/>
        </a:xfrm>
        <a:prstGeom prst="blockArc">
          <a:avLst>
            <a:gd name="adj1" fmla="val 18900000"/>
            <a:gd name="adj2" fmla="val 2700000"/>
            <a:gd name="adj3" fmla="val 297"/>
          </a:avLst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D705BC-A5D4-43C5-9643-6EF2210F83DD}">
      <dsp:nvSpPr>
        <dsp:cNvPr id="0" name=""/>
        <dsp:cNvSpPr/>
      </dsp:nvSpPr>
      <dsp:spPr>
        <a:xfrm>
          <a:off x="749603" y="540060"/>
          <a:ext cx="7852324" cy="108012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734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Законодательное закрепление 8-часового рабочего дня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749603" y="540060"/>
        <a:ext cx="7852324" cy="1080120"/>
      </dsp:txXfrm>
    </dsp:sp>
    <dsp:sp modelId="{AC5F51EB-78ED-4635-BC3C-97C6665ADDBE}">
      <dsp:nvSpPr>
        <dsp:cNvPr id="0" name=""/>
        <dsp:cNvSpPr/>
      </dsp:nvSpPr>
      <dsp:spPr>
        <a:xfrm>
          <a:off x="74528" y="405045"/>
          <a:ext cx="1350150" cy="1350150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B7D8840-78DC-4C47-9F55-2097F75E37E0}">
      <dsp:nvSpPr>
        <dsp:cNvPr id="0" name=""/>
        <dsp:cNvSpPr/>
      </dsp:nvSpPr>
      <dsp:spPr>
        <a:xfrm>
          <a:off x="1142226" y="2160240"/>
          <a:ext cx="7459700" cy="108012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734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Расширение круга демократических свобод, отмена сословных, национальных и религиозных ограничений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1142226" y="2160240"/>
        <a:ext cx="7459700" cy="1080120"/>
      </dsp:txXfrm>
    </dsp:sp>
    <dsp:sp modelId="{A5795BB3-10E0-4786-8266-AAB962DFB698}">
      <dsp:nvSpPr>
        <dsp:cNvPr id="0" name=""/>
        <dsp:cNvSpPr/>
      </dsp:nvSpPr>
      <dsp:spPr>
        <a:xfrm>
          <a:off x="467151" y="2025225"/>
          <a:ext cx="1350150" cy="1350150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33897B3-7754-4091-9139-C8CA784B1D5B}">
      <dsp:nvSpPr>
        <dsp:cNvPr id="0" name=""/>
        <dsp:cNvSpPr/>
      </dsp:nvSpPr>
      <dsp:spPr>
        <a:xfrm>
          <a:off x="749603" y="3780420"/>
          <a:ext cx="7852324" cy="1080120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7345" tIns="60960" rIns="60960" bIns="6096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ВЫХОД РОССИИ ИЗ ВОЙНЫ, ЗАКЛЮЧЕНИЕ ДЕМОКРАТИЧЕСКОГО МИРА!!!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749603" y="3780420"/>
        <a:ext cx="7852324" cy="1080120"/>
      </dsp:txXfrm>
    </dsp:sp>
    <dsp:sp modelId="{D8F99042-CDBC-4D82-9254-3C38F76F1768}">
      <dsp:nvSpPr>
        <dsp:cNvPr id="0" name=""/>
        <dsp:cNvSpPr/>
      </dsp:nvSpPr>
      <dsp:spPr>
        <a:xfrm>
          <a:off x="74528" y="3645405"/>
          <a:ext cx="1350150" cy="1350150"/>
        </a:xfrm>
        <a:prstGeom prst="ellipse">
          <a:avLst/>
        </a:prstGeom>
        <a:solidFill>
          <a:schemeClr val="l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25400" algn="bl" rotWithShape="0">
            <a:srgbClr val="000000">
              <a:alpha val="60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E428708-0CB8-4B91-914F-F4AE1BBF21D1}">
      <dsp:nvSpPr>
        <dsp:cNvPr id="0" name=""/>
        <dsp:cNvSpPr/>
      </dsp:nvSpPr>
      <dsp:spPr>
        <a:xfrm>
          <a:off x="0" y="73337"/>
          <a:ext cx="7632848" cy="7787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25 февраля  - всеобщая забастовка в Петрограде, демонстрации и митинги.</a:t>
          </a:r>
          <a:endParaRPr lang="ru-RU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0" y="73337"/>
        <a:ext cx="7632848" cy="778781"/>
      </dsp:txXfrm>
    </dsp:sp>
    <dsp:sp modelId="{5D88CDEF-0950-4D62-801B-B8693B9CAD0D}">
      <dsp:nvSpPr>
        <dsp:cNvPr id="0" name=""/>
        <dsp:cNvSpPr/>
      </dsp:nvSpPr>
      <dsp:spPr>
        <a:xfrm>
          <a:off x="0" y="790878"/>
          <a:ext cx="7632848" cy="77878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Николай 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II</a:t>
          </a: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 приказал командующему военным округом </a:t>
          </a:r>
          <a:r>
            <a:rPr lang="ru-RU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С.С.Хабалову</a:t>
          </a: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 прекратить беспорядки</a:t>
          </a:r>
          <a:endParaRPr lang="ru-RU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0" y="790878"/>
        <a:ext cx="7632848" cy="77878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536532F-70AB-4533-9DCF-ED72926BE7C4}">
      <dsp:nvSpPr>
        <dsp:cNvPr id="0" name=""/>
        <dsp:cNvSpPr/>
      </dsp:nvSpPr>
      <dsp:spPr>
        <a:xfrm>
          <a:off x="0" y="114"/>
          <a:ext cx="7632848" cy="83088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27 февраля  - перерастание всеобщей стачки в стихийное восстание в Петрограде</a:t>
          </a:r>
          <a:endParaRPr lang="ru-RU" sz="2400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0" y="114"/>
        <a:ext cx="7632848" cy="830882"/>
      </dsp:txXfrm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3AABE45-5FFC-4728-885A-322635183657}">
      <dsp:nvSpPr>
        <dsp:cNvPr id="0" name=""/>
        <dsp:cNvSpPr/>
      </dsp:nvSpPr>
      <dsp:spPr>
        <a:xfrm>
          <a:off x="0" y="357552"/>
          <a:ext cx="8100392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F869247-D207-465E-BBC4-710FB1C4161F}">
      <dsp:nvSpPr>
        <dsp:cNvPr id="0" name=""/>
        <dsp:cNvSpPr/>
      </dsp:nvSpPr>
      <dsp:spPr>
        <a:xfrm>
          <a:off x="405019" y="18072"/>
          <a:ext cx="7110410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323" tIns="0" rIns="21432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Солдаты уравнивались в гражданских правах с офицерами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405019" y="18072"/>
        <a:ext cx="7110410" cy="678960"/>
      </dsp:txXfrm>
    </dsp:sp>
    <dsp:sp modelId="{85354529-EA7F-415F-9E8A-3F95594CBD67}">
      <dsp:nvSpPr>
        <dsp:cNvPr id="0" name=""/>
        <dsp:cNvSpPr/>
      </dsp:nvSpPr>
      <dsp:spPr>
        <a:xfrm>
          <a:off x="0" y="1400832"/>
          <a:ext cx="8100392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D2D448-7941-425E-B86B-12BEC8130C7F}">
      <dsp:nvSpPr>
        <dsp:cNvPr id="0" name=""/>
        <dsp:cNvSpPr/>
      </dsp:nvSpPr>
      <dsp:spPr>
        <a:xfrm>
          <a:off x="405019" y="1061352"/>
          <a:ext cx="7110410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323" tIns="0" rIns="21432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Запрещалось грубое обращение с нижними чинами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405019" y="1061352"/>
        <a:ext cx="7110410" cy="678960"/>
      </dsp:txXfrm>
    </dsp:sp>
    <dsp:sp modelId="{C3655638-2660-4ABC-BACE-1CABA12BD1FC}">
      <dsp:nvSpPr>
        <dsp:cNvPr id="0" name=""/>
        <dsp:cNvSpPr/>
      </dsp:nvSpPr>
      <dsp:spPr>
        <a:xfrm>
          <a:off x="0" y="2444112"/>
          <a:ext cx="8100392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8641169-451F-4E3A-AB7C-3A956525F0BA}">
      <dsp:nvSpPr>
        <dsp:cNvPr id="0" name=""/>
        <dsp:cNvSpPr/>
      </dsp:nvSpPr>
      <dsp:spPr>
        <a:xfrm>
          <a:off x="405019" y="2104632"/>
          <a:ext cx="7110410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323" tIns="0" rIns="21432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Легализовывались</a:t>
          </a: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 солдатские комитеты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405019" y="2104632"/>
        <a:ext cx="7110410" cy="678960"/>
      </dsp:txXfrm>
    </dsp:sp>
    <dsp:sp modelId="{7AD2AE9F-A562-4E81-BB4A-17829B6D5CF8}">
      <dsp:nvSpPr>
        <dsp:cNvPr id="0" name=""/>
        <dsp:cNvSpPr/>
      </dsp:nvSpPr>
      <dsp:spPr>
        <a:xfrm>
          <a:off x="0" y="3487392"/>
          <a:ext cx="8100392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A41B6C-AF06-4C74-BDC7-04BC7E2ECA85}">
      <dsp:nvSpPr>
        <dsp:cNvPr id="0" name=""/>
        <dsp:cNvSpPr/>
      </dsp:nvSpPr>
      <dsp:spPr>
        <a:xfrm>
          <a:off x="405019" y="3147912"/>
          <a:ext cx="7110410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323" tIns="0" rIns="21432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Вводилась выборность командиров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405019" y="3147912"/>
        <a:ext cx="7110410" cy="678960"/>
      </dsp:txXfrm>
    </dsp:sp>
    <dsp:sp modelId="{F8CDCFF3-F013-40B8-A0A8-F01D9F5C8AE8}">
      <dsp:nvSpPr>
        <dsp:cNvPr id="0" name=""/>
        <dsp:cNvSpPr/>
      </dsp:nvSpPr>
      <dsp:spPr>
        <a:xfrm>
          <a:off x="0" y="4530672"/>
          <a:ext cx="8100392" cy="5796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36AE826-3F6E-4F4E-8D4F-5EB2707A55F1}">
      <dsp:nvSpPr>
        <dsp:cNvPr id="0" name=""/>
        <dsp:cNvSpPr/>
      </dsp:nvSpPr>
      <dsp:spPr>
        <a:xfrm>
          <a:off x="405019" y="4191192"/>
          <a:ext cx="7110410" cy="678960"/>
        </a:xfrm>
        <a:prstGeom prst="round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4323" tIns="0" rIns="214323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В армии разрешалось вести политическую деятельность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405019" y="4191192"/>
        <a:ext cx="7110410" cy="678960"/>
      </dsp:txXfrm>
    </dsp:sp>
  </dsp:spTree>
</dsp:drawing>
</file>

<file path=ppt/diagrams/drawing6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3E5596-9216-41B0-9C40-D0E4C2E099EC}">
      <dsp:nvSpPr>
        <dsp:cNvPr id="0" name=""/>
        <dsp:cNvSpPr/>
      </dsp:nvSpPr>
      <dsp:spPr>
        <a:xfrm>
          <a:off x="0" y="478775"/>
          <a:ext cx="8568953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5CE1926-A6E1-4A1E-8623-596DA7056510}">
      <dsp:nvSpPr>
        <dsp:cNvPr id="0" name=""/>
        <dsp:cNvSpPr/>
      </dsp:nvSpPr>
      <dsp:spPr>
        <a:xfrm>
          <a:off x="428447" y="50735"/>
          <a:ext cx="7726427" cy="856080"/>
        </a:xfrm>
        <a:prstGeom prst="roundRect">
          <a:avLst/>
        </a:prstGeom>
        <a:solidFill>
          <a:schemeClr val="lt1"/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Полная и немедленная амнистия по всем делам политическим  и религиозным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428447" y="50735"/>
        <a:ext cx="7726427" cy="856080"/>
      </dsp:txXfrm>
    </dsp:sp>
    <dsp:sp modelId="{DD80DBC5-BE16-45F2-9A51-26DFBB5F77F3}">
      <dsp:nvSpPr>
        <dsp:cNvPr id="0" name=""/>
        <dsp:cNvSpPr/>
      </dsp:nvSpPr>
      <dsp:spPr>
        <a:xfrm>
          <a:off x="0" y="1794215"/>
          <a:ext cx="8568953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E2032D-11F4-4FCB-BEB8-5CE4C15E01BA}">
      <dsp:nvSpPr>
        <dsp:cNvPr id="0" name=""/>
        <dsp:cNvSpPr/>
      </dsp:nvSpPr>
      <dsp:spPr>
        <a:xfrm>
          <a:off x="428447" y="1366175"/>
          <a:ext cx="7726427" cy="856080"/>
        </a:xfrm>
        <a:prstGeom prst="roundRect">
          <a:avLst/>
        </a:prstGeom>
        <a:solidFill>
          <a:schemeClr val="lt1"/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Свобода слова, печати, союзов, собраний и стачек с распространением политических свобод на военнослужащих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428447" y="1366175"/>
        <a:ext cx="7726427" cy="856080"/>
      </dsp:txXfrm>
    </dsp:sp>
    <dsp:sp modelId="{0AB614EC-6630-46BB-BCDB-4DCE57D22144}">
      <dsp:nvSpPr>
        <dsp:cNvPr id="0" name=""/>
        <dsp:cNvSpPr/>
      </dsp:nvSpPr>
      <dsp:spPr>
        <a:xfrm>
          <a:off x="0" y="3109655"/>
          <a:ext cx="8568953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7135AF-0110-4FD9-B177-0B4744109E03}">
      <dsp:nvSpPr>
        <dsp:cNvPr id="0" name=""/>
        <dsp:cNvSpPr/>
      </dsp:nvSpPr>
      <dsp:spPr>
        <a:xfrm>
          <a:off x="428447" y="2681615"/>
          <a:ext cx="7726427" cy="856080"/>
        </a:xfrm>
        <a:prstGeom prst="roundRect">
          <a:avLst/>
        </a:prstGeom>
        <a:solidFill>
          <a:schemeClr val="lt1"/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Отмена всех сословных, вероисповедных и национальных ограничений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428447" y="2681615"/>
        <a:ext cx="7726427" cy="856080"/>
      </dsp:txXfrm>
    </dsp:sp>
    <dsp:sp modelId="{714DCF4C-D36E-45D7-97E0-6A7A6890A616}">
      <dsp:nvSpPr>
        <dsp:cNvPr id="0" name=""/>
        <dsp:cNvSpPr/>
      </dsp:nvSpPr>
      <dsp:spPr>
        <a:xfrm>
          <a:off x="0" y="5051112"/>
          <a:ext cx="8568953" cy="730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F7EC535-B75C-4986-9AF7-C26A25C582BF}">
      <dsp:nvSpPr>
        <dsp:cNvPr id="0" name=""/>
        <dsp:cNvSpPr/>
      </dsp:nvSpPr>
      <dsp:spPr>
        <a:xfrm>
          <a:off x="407945" y="3997055"/>
          <a:ext cx="8158907" cy="1482097"/>
        </a:xfrm>
        <a:prstGeom prst="roundRect">
          <a:avLst/>
        </a:prstGeom>
        <a:solidFill>
          <a:schemeClr val="lt1"/>
        </a:solidFill>
        <a:ln w="25400" cap="flat" cmpd="sng" algn="ctr">
          <a:noFill/>
          <a:prstDash val="solid"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  <dsp:txBody>
        <a:bodyPr spcFirstLastPara="0" vert="horz" wrap="square" lIns="226720" tIns="0" rIns="22672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rPr>
            <a:t>Немедленная подготовка к созыву на началах всеобщего, равного, тайного и прямого голосования Учредительного собрания, которое установит форму правления и конституцию страны</a:t>
          </a:r>
          <a:endParaRPr lang="ru-RU" sz="24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+mj-lt"/>
          </a:endParaRPr>
        </a:p>
      </dsp:txBody>
      <dsp:txXfrm>
        <a:off x="407945" y="3997055"/>
        <a:ext cx="8158907" cy="14820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44578A-2C7F-4447-BC49-07721DA178DC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EAC466-7DB4-455B-B8A9-FDE31C46F9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99689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EAC466-7DB4-455B-B8A9-FDE31C46F996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73409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28.09.2012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28.09.2012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4%E5%E2%F0%E0%EB%FC%F1%EA%E0%FF_%F0%E5%E2%EE%EB%FE%F6%E8%FF" TargetMode="External"/><Relationship Id="rId2" Type="http://schemas.openxmlformats.org/officeDocument/2006/relationships/hyperlink" Target="http://900igr.net/kartinki/istorija/Russkij-Serebrjanyj-vek/025-1917-g.-Fevralskaja-revoljutsija.html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varjag-2007.livejournal.com/3161405.html" TargetMode="External"/><Relationship Id="rId4" Type="http://schemas.openxmlformats.org/officeDocument/2006/relationships/hyperlink" Target="http://www.obradoval.ru/article/8marta_istoria-prazdnika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Февральская революция 1917 года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6544" y="0"/>
            <a:ext cx="933276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98728" y="836712"/>
            <a:ext cx="854222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Февральская революция 1917 года</a:t>
            </a:r>
            <a:endParaRPr lang="ru-RU" sz="54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16016" y="5013176"/>
            <a:ext cx="41249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002060"/>
                </a:solidFill>
              </a:rPr>
              <a:t>Фатеева Т.А., учитель истории МБОУ-гимназии №20 г.Тулы</a:t>
            </a:r>
            <a:endParaRPr lang="ru-RU" sz="20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3430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69" y="44624"/>
            <a:ext cx="852758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solidFill>
                  <a:srgbClr val="C0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Создание новых органов власти</a:t>
            </a:r>
            <a:endParaRPr lang="ru-RU" sz="4400" b="1" cap="none" spc="0" dirty="0">
              <a:ln w="11430"/>
              <a:solidFill>
                <a:srgbClr val="C0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48778" y="908720"/>
            <a:ext cx="78488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27 февраля на заводах и в воинских частях прошли выборы в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Петроградский Совет рабочих и солдатских депутатов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243168"/>
            <a:ext cx="1799190" cy="28353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7504" y="5078567"/>
            <a:ext cx="24892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Н.С.Чхеидзе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председатель Исполнительного комитета,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меньшевик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2691984"/>
            <a:ext cx="1654894" cy="2386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707904" y="2109631"/>
            <a:ext cx="38530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Заместители председателя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15816" y="5101518"/>
            <a:ext cx="2489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А.Ф.Керенский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эсер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0795" y="2691984"/>
            <a:ext cx="1479009" cy="23865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292080" y="5233201"/>
            <a:ext cx="24892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М.И.Скобелев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</a:p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меньшевик</a:t>
            </a:r>
          </a:p>
        </p:txBody>
      </p:sp>
    </p:spTree>
    <p:extLst>
      <p:ext uri="{BB962C8B-B14F-4D97-AF65-F5344CB8AC3E}">
        <p14:creationId xmlns:p14="http://schemas.microsoft.com/office/powerpoint/2010/main" xmlns="" val="15790259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88639"/>
            <a:ext cx="81369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 марта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Петросовет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издал «Приказ №1» </a:t>
            </a:r>
          </a:p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 </a:t>
            </a:r>
            <a:r>
              <a:rPr lang="ru-RU" sz="2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демократизации армии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3138613295"/>
              </p:ext>
            </p:extLst>
          </p:nvPr>
        </p:nvGraphicFramePr>
        <p:xfrm>
          <a:off x="179512" y="1412776"/>
          <a:ext cx="8100392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503889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5F869247-D207-465E-BBC4-710FB1C416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graphicEl>
                                              <a:dgm id="{5F869247-D207-465E-BBC4-710FB1C4161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graphicEl>
                                              <a:dgm id="{5F869247-D207-465E-BBC4-710FB1C416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5F869247-D207-465E-BBC4-710FB1C4161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3AABE45-5FFC-4728-885A-3226351836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93AABE45-5FFC-4728-885A-32263518365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93AABE45-5FFC-4728-885A-3226351836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93AABE45-5FFC-4728-885A-32263518365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8D2D448-7941-425E-B86B-12BEC8130C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graphicEl>
                                              <a:dgm id="{E8D2D448-7941-425E-B86B-12BEC8130C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graphicEl>
                                              <a:dgm id="{E8D2D448-7941-425E-B86B-12BEC8130C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E8D2D448-7941-425E-B86B-12BEC8130C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5354529-EA7F-415F-9E8A-3F95594CBD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85354529-EA7F-415F-9E8A-3F95594CBD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85354529-EA7F-415F-9E8A-3F95594CBD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85354529-EA7F-415F-9E8A-3F95594CBD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8641169-451F-4E3A-AB7C-3A956525F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graphicEl>
                                              <a:dgm id="{98641169-451F-4E3A-AB7C-3A956525F0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graphicEl>
                                              <a:dgm id="{98641169-451F-4E3A-AB7C-3A956525F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graphicEl>
                                              <a:dgm id="{98641169-451F-4E3A-AB7C-3A956525F0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3655638-2660-4ABC-BACE-1CABA12BD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graphicEl>
                                              <a:dgm id="{C3655638-2660-4ABC-BACE-1CABA12BD1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C3655638-2660-4ABC-BACE-1CABA12BD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graphicEl>
                                              <a:dgm id="{C3655638-2660-4ABC-BACE-1CABA12BD1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86A41B6C-AF06-4C74-BDC7-04BC7E2ECA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graphicEl>
                                              <a:dgm id="{86A41B6C-AF06-4C74-BDC7-04BC7E2ECA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graphicEl>
                                              <a:dgm id="{86A41B6C-AF06-4C74-BDC7-04BC7E2ECA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graphicEl>
                                              <a:dgm id="{86A41B6C-AF06-4C74-BDC7-04BC7E2ECA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7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7AD2AE9F-A562-4E81-BB4A-17829B6D5C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">
                                            <p:graphicEl>
                                              <a:dgm id="{7AD2AE9F-A562-4E81-BB4A-17829B6D5C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graphicEl>
                                              <a:dgm id="{7AD2AE9F-A562-4E81-BB4A-17829B6D5C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">
                                            <p:graphicEl>
                                              <a:dgm id="{7AD2AE9F-A562-4E81-BB4A-17829B6D5C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7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636AE826-3F6E-4F4E-8D4F-5EB2707A5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">
                                            <p:graphicEl>
                                              <a:dgm id="{636AE826-3F6E-4F4E-8D4F-5EB2707A55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">
                                            <p:graphicEl>
                                              <a:dgm id="{636AE826-3F6E-4F4E-8D4F-5EB2707A5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">
                                            <p:graphicEl>
                                              <a:dgm id="{636AE826-3F6E-4F4E-8D4F-5EB2707A5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7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F8CDCFF3-F013-40B8-A0A8-F01D9F5C8A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graphicEl>
                                              <a:dgm id="{F8CDCFF3-F013-40B8-A0A8-F01D9F5C8AE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">
                                            <p:graphicEl>
                                              <a:dgm id="{F8CDCFF3-F013-40B8-A0A8-F01D9F5C8A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">
                                            <p:graphicEl>
                                              <a:dgm id="{F8CDCFF3-F013-40B8-A0A8-F01D9F5C8AE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Sub>
          <a:bldDgm bld="one"/>
        </p:bldSub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332656"/>
            <a:ext cx="734481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28 февраля на совещании лидеров думских фракций образован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Временный комитет Государственной думы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во главе с </a:t>
            </a:r>
            <a:r>
              <a:rPr lang="ru-RU" sz="2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М.В.Родзянко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688" y="1628800"/>
            <a:ext cx="7479817" cy="48245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691833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0857" y="327961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марта Николай подписал Манифест об отречении от престола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160648"/>
            <a:ext cx="5667889" cy="4009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33345" y="5483706"/>
            <a:ext cx="66247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Главный итог революции –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САМОДЕРЖАВИЕ В РОССИИ ПАЛО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2456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3" y="87014"/>
            <a:ext cx="845289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+mj-lt"/>
              </a:rPr>
              <a:t>3 марта было сформировано </a:t>
            </a:r>
            <a:r>
              <a:rPr lang="ru-RU" sz="2400" b="1" dirty="0" smtClean="0">
                <a:solidFill>
                  <a:srgbClr val="C00000"/>
                </a:solidFill>
                <a:latin typeface="+mj-lt"/>
              </a:rPr>
              <a:t>Временное правительство</a:t>
            </a:r>
            <a:endParaRPr lang="ru-RU" sz="2400" b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311" y="2459311"/>
            <a:ext cx="1905000" cy="2847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533" y="1340768"/>
            <a:ext cx="260885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Председатель и</a:t>
            </a:r>
          </a:p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министр внутренних</a:t>
            </a:r>
          </a:p>
          <a:p>
            <a:pPr algn="ctr"/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дел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58311" y="5385020"/>
            <a:ext cx="1924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Князь </a:t>
            </a:r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Г.Е.Львов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48585" y="615365"/>
            <a:ext cx="31886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Министр иностранных дел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7651" y="984697"/>
            <a:ext cx="1626141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07704" y="6452164"/>
            <a:ext cx="3672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А.И.Коновалов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прогрессист 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33783" y="628155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Военный министр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3891" y="984697"/>
            <a:ext cx="1536562" cy="2063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5516785" y="3083910"/>
            <a:ext cx="2727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А.И.Гучков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октябрист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99867" y="4340287"/>
            <a:ext cx="1627037" cy="2147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2504578" y="3698633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Министр торговли  и промышленности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043" y="3216945"/>
            <a:ext cx="27366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П.Н.Милюков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кадет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533783" y="3698633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Министр юстиции</a:t>
            </a:r>
            <a:endParaRPr lang="ru-RU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92256" y="4314119"/>
            <a:ext cx="1376679" cy="19863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566312" y="6452164"/>
            <a:ext cx="30652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А.Ф.Керенский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эсер</a:t>
            </a:r>
          </a:p>
        </p:txBody>
      </p:sp>
    </p:spTree>
    <p:extLst>
      <p:ext uri="{BB962C8B-B14F-4D97-AF65-F5344CB8AC3E}">
        <p14:creationId xmlns:p14="http://schemas.microsoft.com/office/powerpoint/2010/main" xmlns="" val="3304815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6632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 России сложилось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двоевластие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: страной одновременно управляли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Временное правительство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</a:t>
            </a:r>
            <a:r>
              <a:rPr lang="ru-RU" sz="24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Петроградский Совет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местные советы рабочих, солдатских и крестьянских депутатов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988840"/>
            <a:ext cx="2802496" cy="33821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0" y="2060848"/>
            <a:ext cx="5450333" cy="23762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23528" y="4581128"/>
            <a:ext cx="5400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i="1" dirty="0" smtClean="0">
                <a:latin typeface="+mj-lt"/>
              </a:rPr>
              <a:t>Заседание Временного правительства в </a:t>
            </a:r>
            <a:r>
              <a:rPr lang="ru-RU" sz="2200" b="1" i="1" dirty="0">
                <a:latin typeface="+mj-lt"/>
              </a:rPr>
              <a:t>М</a:t>
            </a:r>
            <a:r>
              <a:rPr lang="ru-RU" sz="2200" b="1" i="1" dirty="0" smtClean="0">
                <a:latin typeface="+mj-lt"/>
              </a:rPr>
              <a:t>ариинском дворце</a:t>
            </a:r>
            <a:endParaRPr lang="ru-RU" sz="2200" b="1" i="1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716016" y="5517231"/>
            <a:ext cx="39297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i="1" dirty="0">
                <a:latin typeface="+mj-lt"/>
              </a:rPr>
              <a:t>Заседание Совета рабочих и солдатских депутатов в Таврическом дворце</a:t>
            </a:r>
          </a:p>
        </p:txBody>
      </p:sp>
    </p:spTree>
    <p:extLst>
      <p:ext uri="{BB962C8B-B14F-4D97-AF65-F5344CB8AC3E}">
        <p14:creationId xmlns:p14="http://schemas.microsoft.com/office/powerpoint/2010/main" xmlns="" val="2275302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8759" y="316109"/>
            <a:ext cx="8280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Декларация Временного правительства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258949814"/>
              </p:ext>
            </p:extLst>
          </p:nvPr>
        </p:nvGraphicFramePr>
        <p:xfrm>
          <a:off x="107503" y="1007853"/>
          <a:ext cx="8568953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823241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25CE1926-A6E1-4A1E-8623-596DA7056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>
                                            <p:graphicEl>
                                              <a:dgm id="{25CE1926-A6E1-4A1E-8623-596DA70565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graphicEl>
                                              <a:dgm id="{25CE1926-A6E1-4A1E-8623-596DA7056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graphicEl>
                                              <a:dgm id="{25CE1926-A6E1-4A1E-8623-596DA70565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C33E5596-9216-41B0-9C40-D0E4C2E09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graphicEl>
                                              <a:dgm id="{C33E5596-9216-41B0-9C40-D0E4C2E099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graphicEl>
                                              <a:dgm id="{C33E5596-9216-41B0-9C40-D0E4C2E09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graphicEl>
                                              <a:dgm id="{C33E5596-9216-41B0-9C40-D0E4C2E099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0E2032D-11F4-4FCB-BEB8-5CE4C15E01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">
                                            <p:graphicEl>
                                              <a:dgm id="{70E2032D-11F4-4FCB-BEB8-5CE4C15E01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graphicEl>
                                              <a:dgm id="{70E2032D-11F4-4FCB-BEB8-5CE4C15E01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graphicEl>
                                              <a:dgm id="{70E2032D-11F4-4FCB-BEB8-5CE4C15E01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DD80DBC5-BE16-45F2-9A51-26DFBB5F77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graphicEl>
                                              <a:dgm id="{DD80DBC5-BE16-45F2-9A51-26DFBB5F77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graphicEl>
                                              <a:dgm id="{DD80DBC5-BE16-45F2-9A51-26DFBB5F77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graphicEl>
                                              <a:dgm id="{DD80DBC5-BE16-45F2-9A51-26DFBB5F77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75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617135AF-0110-4FD9-B177-0B4744109E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graphicEl>
                                              <a:dgm id="{617135AF-0110-4FD9-B177-0B4744109E0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graphicEl>
                                              <a:dgm id="{617135AF-0110-4FD9-B177-0B4744109E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graphicEl>
                                              <a:dgm id="{617135AF-0110-4FD9-B177-0B4744109E0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B614EC-6630-46BB-BCDB-4DCE57D221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graphicEl>
                                              <a:dgm id="{0AB614EC-6630-46BB-BCDB-4DCE57D2214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graphicEl>
                                              <a:dgm id="{0AB614EC-6630-46BB-BCDB-4DCE57D221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graphicEl>
                                              <a:dgm id="{0AB614EC-6630-46BB-BCDB-4DCE57D2214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3F7EC535-B75C-4986-9AF7-C26A25C582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graphicEl>
                                              <a:dgm id="{3F7EC535-B75C-4986-9AF7-C26A25C582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graphicEl>
                                              <a:dgm id="{3F7EC535-B75C-4986-9AF7-C26A25C582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>
                                            <p:graphicEl>
                                              <a:dgm id="{3F7EC535-B75C-4986-9AF7-C26A25C582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7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14DCF4C-D36E-45D7-97E0-6A7A6890A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">
                                            <p:graphicEl>
                                              <a:dgm id="{714DCF4C-D36E-45D7-97E0-6A7A6890A61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">
                                            <p:graphicEl>
                                              <a:dgm id="{714DCF4C-D36E-45D7-97E0-6A7A6890A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>
                                            <p:graphicEl>
                                              <a:dgm id="{714DCF4C-D36E-45D7-97E0-6A7A6890A61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Sub>
          <a:bldDgm bld="one"/>
        </p:bldSub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8798" y="1460977"/>
            <a:ext cx="7211070" cy="510080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39553" y="260648"/>
            <a:ext cx="76328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 марта правительство объявило: страна будет 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вести войну до победного конца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выполнять все взятые ею международные обязательства</a:t>
            </a:r>
          </a:p>
        </p:txBody>
      </p:sp>
    </p:spTree>
    <p:extLst>
      <p:ext uri="{BB962C8B-B14F-4D97-AF65-F5344CB8AC3E}">
        <p14:creationId xmlns:p14="http://schemas.microsoft.com/office/powerpoint/2010/main" xmlns="" val="935656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email">
            <a:lum bright="70000" contrast="-7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4896" y="0"/>
            <a:ext cx="917889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3813" y="764704"/>
            <a:ext cx="8999385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Экономический и социально-политический кризис, вызванный войной, привел Россию к революции. 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Монархия пала. </a:t>
            </a:r>
          </a:p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 власти оказались либералы и умеренные социалисты, которые провозгласили своими главными целями демократизацию страны и доведение войны до победного конца.</a:t>
            </a:r>
          </a:p>
          <a:p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Решение национального и основных социально-экономических вопросов выло отложено до созыва Учредительного собрания.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65309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76672"/>
            <a:ext cx="8136904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Использованные ресурсы</a:t>
            </a:r>
          </a:p>
          <a:p>
            <a:r>
              <a:rPr lang="ru-RU" sz="2400" dirty="0" smtClean="0">
                <a:latin typeface="+mj-lt"/>
              </a:rPr>
              <a:t>Георгиева Н.Г., Георгиев В.А. История России. Учебное пособие. – М., Проспект, 2009</a:t>
            </a:r>
          </a:p>
          <a:p>
            <a:r>
              <a:rPr lang="ru-RU" sz="2400" dirty="0" smtClean="0">
                <a:latin typeface="+mj-lt"/>
              </a:rPr>
              <a:t>Новейшая история России. Учебник. Под редакцией </a:t>
            </a:r>
            <a:r>
              <a:rPr lang="ru-RU" sz="2400" dirty="0" err="1" smtClean="0">
                <a:latin typeface="+mj-lt"/>
              </a:rPr>
              <a:t>А.Н.Сахарова</a:t>
            </a:r>
            <a:r>
              <a:rPr lang="ru-RU" sz="2400" dirty="0" smtClean="0">
                <a:latin typeface="+mj-lt"/>
              </a:rPr>
              <a:t>. – М., Проспект, 2012</a:t>
            </a:r>
          </a:p>
          <a:p>
            <a:r>
              <a:rPr lang="en-US" sz="2400" dirty="0">
                <a:latin typeface="+mj-lt"/>
                <a:hlinkClick r:id="rId2"/>
              </a:rPr>
              <a:t>http://900igr.net/kartinki/istorija/Russkij-Serebrjanyj-vek/025-1917-g.-</a:t>
            </a:r>
            <a:r>
              <a:rPr lang="en-US" sz="2400" dirty="0" smtClean="0">
                <a:latin typeface="+mj-lt"/>
                <a:hlinkClick r:id="rId2"/>
              </a:rPr>
              <a:t>Fevralskaja-revoljutsija.html</a:t>
            </a:r>
            <a:endParaRPr lang="ru-RU" sz="2400" dirty="0" smtClean="0">
              <a:latin typeface="+mj-lt"/>
            </a:endParaRPr>
          </a:p>
          <a:p>
            <a:r>
              <a:rPr lang="en-US" sz="2400" dirty="0">
                <a:latin typeface="+mj-lt"/>
                <a:hlinkClick r:id="rId3"/>
              </a:rPr>
              <a:t>http://ru.wikipedia.org/wiki/%D4%E5%E2%F0%E0%EB%FC%F1%EA%E0%FF_%</a:t>
            </a:r>
            <a:r>
              <a:rPr lang="en-US" sz="2400" dirty="0" smtClean="0">
                <a:latin typeface="+mj-lt"/>
                <a:hlinkClick r:id="rId3"/>
              </a:rPr>
              <a:t>F0%E5%E2%EE%EB%FE%F6%E8%FF</a:t>
            </a:r>
            <a:endParaRPr lang="ru-RU" sz="2400" dirty="0" smtClean="0">
              <a:latin typeface="+mj-lt"/>
            </a:endParaRPr>
          </a:p>
          <a:p>
            <a:r>
              <a:rPr lang="en-US" sz="2400" dirty="0">
                <a:latin typeface="+mj-lt"/>
                <a:hlinkClick r:id="rId4"/>
              </a:rPr>
              <a:t>http://www.obradoval.ru/article/8marta_istoria-prazdnika</a:t>
            </a:r>
            <a:r>
              <a:rPr lang="en-US" sz="2400" dirty="0" smtClean="0">
                <a:latin typeface="+mj-lt"/>
                <a:hlinkClick r:id="rId4"/>
              </a:rPr>
              <a:t>/</a:t>
            </a:r>
            <a:endParaRPr lang="ru-RU" sz="2400" dirty="0" smtClean="0">
              <a:latin typeface="+mj-lt"/>
            </a:endParaRPr>
          </a:p>
          <a:p>
            <a:r>
              <a:rPr lang="en-US" sz="2400" dirty="0">
                <a:latin typeface="+mj-lt"/>
                <a:hlinkClick r:id="rId5"/>
              </a:rPr>
              <a:t>http://</a:t>
            </a:r>
            <a:r>
              <a:rPr lang="en-US" sz="2400" dirty="0" smtClean="0">
                <a:latin typeface="+mj-lt"/>
                <a:hlinkClick r:id="rId5"/>
              </a:rPr>
              <a:t>varjag-2007.livejournal.com/3161405.html</a:t>
            </a:r>
            <a:endParaRPr lang="ru-RU" sz="2400" dirty="0" smtClean="0">
              <a:latin typeface="+mj-lt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68534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1" y="487346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Революция 1905-1907 гг. не решила основных социально-политических вопросов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12776"/>
            <a:ext cx="1823839" cy="2448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2315" y="1824086"/>
            <a:ext cx="1769211" cy="2551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81850" y="2790695"/>
            <a:ext cx="3045718" cy="2140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1" y="4375682"/>
            <a:ext cx="23647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Самодержавие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69454" y="4797152"/>
            <a:ext cx="26820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Помещичье землевладение и малоземелье крестьян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80112" y="5252657"/>
            <a:ext cx="29345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Неравноправие народов России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402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8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1" y="71847"/>
            <a:ext cx="7632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Участие России в Первой мировой войне создало условия, ускорившие наступление революции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902844"/>
            <a:ext cx="8451752" cy="5768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39552" y="1412776"/>
            <a:ext cx="7632848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Хозяйственный кризис (топливный, транспортный, продовольственный и финансовый (инфляция)</a:t>
            </a: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Ухудшение материального положения трудящихся</a:t>
            </a: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Кризис власти (падение авторитета царя, «министерская чехарда»</a:t>
            </a:r>
          </a:p>
          <a:p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Поражения России на фронте, значительные людские потери и усталость населения России от войны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022263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562074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Задачи революции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519208505"/>
              </p:ext>
            </p:extLst>
          </p:nvPr>
        </p:nvGraphicFramePr>
        <p:xfrm>
          <a:off x="323528" y="1397000"/>
          <a:ext cx="7920880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504081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2F140FA-3854-4073-9127-5B3AED67B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graphicEl>
                                              <a:dgm id="{B2F140FA-3854-4073-9127-5B3AED67B8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graphicEl>
                                              <a:dgm id="{B2F140FA-3854-4073-9127-5B3AED67B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B2F140FA-3854-4073-9127-5B3AED67B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C5F51EB-78ED-4635-BC3C-97C6665A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AC5F51EB-78ED-4635-BC3C-97C6665ADD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AC5F51EB-78ED-4635-BC3C-97C6665A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AC5F51EB-78ED-4635-BC3C-97C6665A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9D705BC-A5D4-43C5-9643-6EF2210F8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graphicEl>
                                              <a:dgm id="{39D705BC-A5D4-43C5-9643-6EF2210F83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graphicEl>
                                              <a:dgm id="{39D705BC-A5D4-43C5-9643-6EF2210F8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39D705BC-A5D4-43C5-9643-6EF2210F8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5795BB3-10E0-4786-8266-AAB962DFB6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A5795BB3-10E0-4786-8266-AAB962DFB6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A5795BB3-10E0-4786-8266-AAB962DFB6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A5795BB3-10E0-4786-8266-AAB962DFB6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B7D8840-78DC-4C47-9F55-2097F75E3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graphicEl>
                                              <a:dgm id="{DB7D8840-78DC-4C47-9F55-2097F75E37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graphicEl>
                                              <a:dgm id="{DB7D8840-78DC-4C47-9F55-2097F75E3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graphicEl>
                                              <a:dgm id="{DB7D8840-78DC-4C47-9F55-2097F75E3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8F99042-CDBC-4D82-9254-3C38F76F17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graphicEl>
                                              <a:dgm id="{D8F99042-CDBC-4D82-9254-3C38F76F17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D8F99042-CDBC-4D82-9254-3C38F76F17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graphicEl>
                                              <a:dgm id="{D8F99042-CDBC-4D82-9254-3C38F76F17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33897B3-7754-4091-9139-C8CA784B1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graphicEl>
                                              <a:dgm id="{C33897B3-7754-4091-9139-C8CA784B1D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graphicEl>
                                              <a:dgm id="{C33897B3-7754-4091-9139-C8CA784B1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graphicEl>
                                              <a:dgm id="{C33897B3-7754-4091-9139-C8CA784B1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562074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Задачи революции</a:t>
            </a:r>
            <a:endParaRPr lang="ru-RU" sz="3600" b="1" dirty="0">
              <a:solidFill>
                <a:srgbClr val="C00000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xmlns="" val="21776016"/>
              </p:ext>
            </p:extLst>
          </p:nvPr>
        </p:nvGraphicFramePr>
        <p:xfrm>
          <a:off x="0" y="1052736"/>
          <a:ext cx="867645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577964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B2F140FA-3854-4073-9127-5B3AED67B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graphicEl>
                                              <a:dgm id="{B2F140FA-3854-4073-9127-5B3AED67B8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graphicEl>
                                              <a:dgm id="{B2F140FA-3854-4073-9127-5B3AED67B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graphicEl>
                                              <a:dgm id="{B2F140FA-3854-4073-9127-5B3AED67B8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C5F51EB-78ED-4635-BC3C-97C6665A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graphicEl>
                                              <a:dgm id="{AC5F51EB-78ED-4635-BC3C-97C6665ADD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graphicEl>
                                              <a:dgm id="{AC5F51EB-78ED-4635-BC3C-97C6665A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graphicEl>
                                              <a:dgm id="{AC5F51EB-78ED-4635-BC3C-97C6665ADD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9D705BC-A5D4-43C5-9643-6EF2210F8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graphicEl>
                                              <a:dgm id="{39D705BC-A5D4-43C5-9643-6EF2210F83D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graphicEl>
                                              <a:dgm id="{39D705BC-A5D4-43C5-9643-6EF2210F8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graphicEl>
                                              <a:dgm id="{39D705BC-A5D4-43C5-9643-6EF2210F83D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A5795BB3-10E0-4786-8266-AAB962DFB6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graphicEl>
                                              <a:dgm id="{A5795BB3-10E0-4786-8266-AAB962DFB69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graphicEl>
                                              <a:dgm id="{A5795BB3-10E0-4786-8266-AAB962DFB6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graphicEl>
                                              <a:dgm id="{A5795BB3-10E0-4786-8266-AAB962DFB69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B7D8840-78DC-4C47-9F55-2097F75E3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graphicEl>
                                              <a:dgm id="{DB7D8840-78DC-4C47-9F55-2097F75E37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graphicEl>
                                              <a:dgm id="{DB7D8840-78DC-4C47-9F55-2097F75E3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graphicEl>
                                              <a:dgm id="{DB7D8840-78DC-4C47-9F55-2097F75E37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D8F99042-CDBC-4D82-9254-3C38F76F17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graphicEl>
                                              <a:dgm id="{D8F99042-CDBC-4D82-9254-3C38F76F176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graphicEl>
                                              <a:dgm id="{D8F99042-CDBC-4D82-9254-3C38F76F17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graphicEl>
                                              <a:dgm id="{D8F99042-CDBC-4D82-9254-3C38F76F176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C33897B3-7754-4091-9139-C8CA784B1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graphicEl>
                                              <a:dgm id="{C33897B3-7754-4091-9139-C8CA784B1D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graphicEl>
                                              <a:dgm id="{C33897B3-7754-4091-9139-C8CA784B1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graphicEl>
                                              <a:dgm id="{C33897B3-7754-4091-9139-C8CA784B1D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3" grpId="0">
        <p:bldSub>
          <a:bldDgm bld="one"/>
        </p:bldSub>
      </p:bldGraphic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27584" y="1924266"/>
            <a:ext cx="6645275" cy="4678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7544" y="332656"/>
            <a:ext cx="79928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18 февраля 1917 года началась забастовка на </a:t>
            </a: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утиловском заводе.</a:t>
            </a:r>
          </a:p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Администрация объявила о локауте. Более 30 тыс. рабочих остались без средств у существованию.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08098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260648"/>
            <a:ext cx="77768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23 февраля – антивоенная демонстрация рабочих и работниц в столице в Международный женский день с лозунгами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541022"/>
            <a:ext cx="6457454" cy="3823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01008" y="1488392"/>
            <a:ext cx="13324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Хлеба!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1636058"/>
            <a:ext cx="25266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Долой войну!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9992" y="2011612"/>
            <a:ext cx="39882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Долой самодержавие!</a:t>
            </a:r>
            <a:endParaRPr lang="ru-RU" sz="28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6109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27980" y="314406"/>
            <a:ext cx="9319082" cy="6309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1797997731"/>
              </p:ext>
            </p:extLst>
          </p:nvPr>
        </p:nvGraphicFramePr>
        <p:xfrm>
          <a:off x="323528" y="1412776"/>
          <a:ext cx="7632848" cy="1569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xmlns="" val="1500204630"/>
              </p:ext>
            </p:extLst>
          </p:nvPr>
        </p:nvGraphicFramePr>
        <p:xfrm>
          <a:off x="395536" y="3717032"/>
          <a:ext cx="7632848" cy="830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xmlns="" val="3938695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E428708-0CB8-4B91-914F-F4AE1BBF2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graphicEl>
                                              <a:dgm id="{4E428708-0CB8-4B91-914F-F4AE1BBF21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graphicEl>
                                              <a:dgm id="{4E428708-0CB8-4B91-914F-F4AE1BBF2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graphicEl>
                                              <a:dgm id="{4E428708-0CB8-4B91-914F-F4AE1BBF21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5D88CDEF-0950-4D62-801B-B8693B9CAD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>
                                            <p:graphicEl>
                                              <a:dgm id="{5D88CDEF-0950-4D62-801B-B8693B9CAD0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>
                                            <p:graphicEl>
                                              <a:dgm id="{5D88CDEF-0950-4D62-801B-B8693B9CAD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graphicEl>
                                              <a:dgm id="{5D88CDEF-0950-4D62-801B-B8693B9CAD0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Graphic spid="5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7" y="332656"/>
            <a:ext cx="2318245" cy="32089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179512" y="980728"/>
            <a:ext cx="5493147" cy="27106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404664"/>
            <a:ext cx="60530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Солдаты переходят на сторону рабочих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562972"/>
            <a:ext cx="47160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Захват мостов, вокзалов, Арсенала, правительственных  учреждений. Арест царских министров.</a:t>
            </a:r>
            <a:endParaRPr lang="ru-RU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75554" y="4221088"/>
            <a:ext cx="3610669" cy="20865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354861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154</TotalTime>
  <Words>555</Words>
  <Application>Microsoft Office PowerPoint</Application>
  <PresentationFormat>Экран (4:3)</PresentationFormat>
  <Paragraphs>88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Соседство</vt:lpstr>
      <vt:lpstr>Февральская революция 1917 года</vt:lpstr>
      <vt:lpstr>Слайд 2</vt:lpstr>
      <vt:lpstr>Слайд 3</vt:lpstr>
      <vt:lpstr>Задачи революции</vt:lpstr>
      <vt:lpstr>Задачи революции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Февральская революция 1917 года</dc:title>
  <dc:creator>T-1000</dc:creator>
  <cp:lastModifiedBy>Олег</cp:lastModifiedBy>
  <cp:revision>20</cp:revision>
  <dcterms:created xsi:type="dcterms:W3CDTF">2012-09-28T16:32:18Z</dcterms:created>
  <dcterms:modified xsi:type="dcterms:W3CDTF">2012-09-28T19:58:10Z</dcterms:modified>
</cp:coreProperties>
</file>