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5"/>
  </p:notesMasterIdLst>
  <p:sldIdLst>
    <p:sldId id="256" r:id="rId2"/>
    <p:sldId id="257" r:id="rId3"/>
    <p:sldId id="289" r:id="rId4"/>
    <p:sldId id="258" r:id="rId5"/>
    <p:sldId id="260" r:id="rId6"/>
    <p:sldId id="261" r:id="rId7"/>
    <p:sldId id="273" r:id="rId8"/>
    <p:sldId id="302" r:id="rId9"/>
    <p:sldId id="292" r:id="rId10"/>
    <p:sldId id="293" r:id="rId11"/>
    <p:sldId id="274" r:id="rId12"/>
    <p:sldId id="303" r:id="rId13"/>
    <p:sldId id="275" r:id="rId14"/>
    <p:sldId id="278" r:id="rId15"/>
    <p:sldId id="279" r:id="rId16"/>
    <p:sldId id="280" r:id="rId17"/>
    <p:sldId id="282" r:id="rId18"/>
    <p:sldId id="283" r:id="rId19"/>
    <p:sldId id="284" r:id="rId20"/>
    <p:sldId id="287" r:id="rId21"/>
    <p:sldId id="300" r:id="rId22"/>
    <p:sldId id="288" r:id="rId23"/>
    <p:sldId id="30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33" autoAdjust="0"/>
    <p:restoredTop sz="94660"/>
  </p:normalViewPr>
  <p:slideViewPr>
    <p:cSldViewPr>
      <p:cViewPr varScale="1">
        <p:scale>
          <a:sx n="104" d="100"/>
          <a:sy n="104" d="100"/>
        </p:scale>
        <p:origin x="-2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90BB4B-F5A6-46E0-872A-4ABB67FDAF69}" type="datetimeFigureOut">
              <a:rPr lang="ru-RU" smtClean="0"/>
              <a:t>17.03.2011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F3C2CF-0ECA-4678-82DD-16578C67F63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F3C2CF-0ECA-4678-82DD-16578C67F63D}" type="slidenum">
              <a:rPr lang="ru-RU" smtClean="0"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AA9FC-AA86-478E-B357-B1AD1905F326}" type="datetimeFigureOut">
              <a:rPr lang="ru-RU" smtClean="0"/>
              <a:pPr/>
              <a:t>17.03.2011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DC7F3-7B1D-43A8-BADB-8150575015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AA9FC-AA86-478E-B357-B1AD1905F326}" type="datetimeFigureOut">
              <a:rPr lang="ru-RU" smtClean="0"/>
              <a:pPr/>
              <a:t>17.03.2011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DC7F3-7B1D-43A8-BADB-8150575015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AA9FC-AA86-478E-B357-B1AD1905F326}" type="datetimeFigureOut">
              <a:rPr lang="ru-RU" smtClean="0"/>
              <a:pPr/>
              <a:t>17.03.2011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DC7F3-7B1D-43A8-BADB-8150575015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AA9FC-AA86-478E-B357-B1AD1905F326}" type="datetimeFigureOut">
              <a:rPr lang="ru-RU" smtClean="0"/>
              <a:pPr/>
              <a:t>17.03.2011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DC7F3-7B1D-43A8-BADB-8150575015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AA9FC-AA86-478E-B357-B1AD1905F326}" type="datetimeFigureOut">
              <a:rPr lang="ru-RU" smtClean="0"/>
              <a:pPr/>
              <a:t>17.03.2011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DC7F3-7B1D-43A8-BADB-8150575015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AA9FC-AA86-478E-B357-B1AD1905F326}" type="datetimeFigureOut">
              <a:rPr lang="ru-RU" smtClean="0"/>
              <a:pPr/>
              <a:t>17.03.2011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DC7F3-7B1D-43A8-BADB-8150575015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AA9FC-AA86-478E-B357-B1AD1905F326}" type="datetimeFigureOut">
              <a:rPr lang="ru-RU" smtClean="0"/>
              <a:pPr/>
              <a:t>17.03.2011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DC7F3-7B1D-43A8-BADB-8150575015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AA9FC-AA86-478E-B357-B1AD1905F326}" type="datetimeFigureOut">
              <a:rPr lang="ru-RU" smtClean="0"/>
              <a:pPr/>
              <a:t>17.03.2011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DC7F3-7B1D-43A8-BADB-8150575015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AA9FC-AA86-478E-B357-B1AD1905F326}" type="datetimeFigureOut">
              <a:rPr lang="ru-RU" smtClean="0"/>
              <a:pPr/>
              <a:t>17.03.2011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DC7F3-7B1D-43A8-BADB-8150575015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AA9FC-AA86-478E-B357-B1AD1905F326}" type="datetimeFigureOut">
              <a:rPr lang="ru-RU" smtClean="0"/>
              <a:pPr/>
              <a:t>17.03.2011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DC7F3-7B1D-43A8-BADB-8150575015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AA9FC-AA86-478E-B357-B1AD1905F326}" type="datetimeFigureOut">
              <a:rPr lang="ru-RU" smtClean="0"/>
              <a:pPr/>
              <a:t>17.03.2011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BADC7F3-7B1D-43A8-BADB-8150575015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15AA9FC-AA86-478E-B357-B1AD1905F326}" type="datetimeFigureOut">
              <a:rPr lang="ru-RU" smtClean="0"/>
              <a:pPr/>
              <a:t>17.03.2011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BADC7F3-7B1D-43A8-BADB-8150575015C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571744"/>
            <a:ext cx="8715436" cy="985846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Арктические пустыни </a:t>
            </a:r>
            <a:endParaRPr lang="ru-RU" sz="66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143380"/>
            <a:ext cx="3058067" cy="210502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32106">
            <a:off x="5704206" y="4195580"/>
            <a:ext cx="3071834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59" y="714356"/>
            <a:ext cx="3015473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785794"/>
            <a:ext cx="2941177" cy="1966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67" y="0"/>
            <a:ext cx="912603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Растительный мир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928802"/>
            <a:ext cx="8229600" cy="4389120"/>
          </a:xfrm>
        </p:spPr>
        <p:txBody>
          <a:bodyPr/>
          <a:lstStyle/>
          <a:p>
            <a:r>
              <a:rPr lang="ru-RU" dirty="0" smtClean="0"/>
              <a:t>Арктическая пустыня практически лишена растительности: нет кустарников. Лишайники и мхи не образуют сплошного покрова. Почвы, маломощные, с пятнистым (островным) распространением в основном только под растительностью, которая состоит главным образом из осок, некоторых </a:t>
            </a:r>
            <a:r>
              <a:rPr lang="ru-RU" dirty="0" err="1" smtClean="0"/>
              <a:t>злаков,лишайников</a:t>
            </a:r>
            <a:r>
              <a:rPr lang="ru-RU" dirty="0" smtClean="0"/>
              <a:t> и мхов. Крайне медленная восстанавливаемость растительности.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643998" cy="592935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Отличительные особенности Тундровой зоны - безлесье, преобладание разреженного мохово-лишайникового покрова, сильная заболоченность, широкое распространение многолетней мерзлоты и краткость вегетационного периода. Суровые климатические условия Тундровой зоны обусловливают </a:t>
            </a:r>
            <a:r>
              <a:rPr lang="ru-RU" dirty="0" err="1" smtClean="0"/>
              <a:t>обеднённость</a:t>
            </a:r>
            <a:r>
              <a:rPr lang="ru-RU" dirty="0" smtClean="0"/>
              <a:t> органического мира. В составе растительности насчитывается всего 200-300 видов цветковых растений, около 800 видов мхов и лишайников.   </a:t>
            </a:r>
          </a:p>
          <a:p>
            <a:pPr>
              <a:buNone/>
            </a:pPr>
            <a:r>
              <a:rPr lang="ru-RU" dirty="0" smtClean="0"/>
              <a:t>Растения тундры.</a:t>
            </a:r>
          </a:p>
          <a:p>
            <a:r>
              <a:rPr lang="ru-RU" dirty="0" smtClean="0"/>
              <a:t>1. Голубика.</a:t>
            </a:r>
          </a:p>
          <a:p>
            <a:r>
              <a:rPr lang="ru-RU" dirty="0" smtClean="0"/>
              <a:t>2. Брусника.</a:t>
            </a:r>
          </a:p>
          <a:p>
            <a:r>
              <a:rPr lang="ru-RU" dirty="0" smtClean="0"/>
              <a:t>3. Вороника чёрная.</a:t>
            </a:r>
          </a:p>
          <a:p>
            <a:r>
              <a:rPr lang="ru-RU" dirty="0" smtClean="0"/>
              <a:t>4. Морошка.</a:t>
            </a:r>
          </a:p>
          <a:p>
            <a:r>
              <a:rPr lang="ru-RU" dirty="0" smtClean="0"/>
              <a:t>5. </a:t>
            </a:r>
            <a:r>
              <a:rPr lang="ru-RU" dirty="0" err="1" smtClean="0"/>
              <a:t>Лойдия</a:t>
            </a:r>
            <a:r>
              <a:rPr lang="ru-RU" dirty="0" smtClean="0"/>
              <a:t> поздняя.</a:t>
            </a:r>
          </a:p>
          <a:p>
            <a:r>
              <a:rPr lang="ru-RU" dirty="0" smtClean="0"/>
              <a:t>6.Лук </a:t>
            </a:r>
            <a:r>
              <a:rPr lang="ru-RU" dirty="0" smtClean="0"/>
              <a:t>скорода.</a:t>
            </a:r>
          </a:p>
          <a:p>
            <a:r>
              <a:rPr lang="ru-RU" dirty="0" smtClean="0"/>
              <a:t>7. Княженика.</a:t>
            </a:r>
          </a:p>
          <a:p>
            <a:r>
              <a:rPr lang="ru-RU" dirty="0" smtClean="0"/>
              <a:t>8. Пушица влагалищная.</a:t>
            </a:r>
          </a:p>
          <a:p>
            <a:r>
              <a:rPr lang="ru-RU" dirty="0" smtClean="0"/>
              <a:t>9. Осока </a:t>
            </a:r>
            <a:r>
              <a:rPr lang="ru-RU" dirty="0" err="1" smtClean="0"/>
              <a:t>Мечелистная</a:t>
            </a:r>
            <a:endParaRPr lang="ru-RU" dirty="0" smtClean="0"/>
          </a:p>
          <a:p>
            <a:r>
              <a:rPr lang="ru-RU" dirty="0" smtClean="0"/>
              <a:t>10. Берёзка карликовая.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3071810"/>
            <a:ext cx="1428760" cy="107157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3286124"/>
            <a:ext cx="1301192" cy="121444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9057" y="4643446"/>
            <a:ext cx="1523579" cy="114776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43570" y="5393539"/>
            <a:ext cx="1571635" cy="117872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00958" y="2857496"/>
            <a:ext cx="1212558" cy="128111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29520" y="4714884"/>
            <a:ext cx="1524003" cy="114300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Животный мир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Органический мир Арктики очень беден. Из растений здесь живут только мхи и лишайники. Животный мир более разнообразен, но большая часть животных живет в морях — Карском и море Лаптевых. Это рыбы — сайка, треска, ряпушка, нельма, корюшка. Млекопитающие — тюлени,(морской заяц, кольчатая нерпа), морж, дельфин— белуха. На побережья и острова весной прилетают птицы — гуси, гага, кулики, чистики, кайры. На островах Северной Земли и льдах морей Карского и Лаптевых властвует белый медведь.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3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09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1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7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Отличительные особенности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Особенность </a:t>
            </a:r>
            <a:r>
              <a:rPr lang="ru-RU" dirty="0" smtClean="0"/>
              <a:t>зоны ледяных пустынь — неравномерное территориальное распределение животных. Скопления их наблюдаются в местах птичьих базаров и лежбищ ластоногих — на берегах Баренцева к Чукотского морей. Здесь же размножаются тюлени, а на Чукотке — моржи. Около Мурманска существуют большие колонии известной своим пухом утки гаги. Природные сообщества Крайнего Севера отличаются сравнительной простотой, особенно в зимний период- По этой причине, а также в связи с замедленным, из-за низких температур, развитием жизни живая природа этой зонт очень ранима, связи внутри сообществ легко разрушаются и очень медленно восстанавливаются. Поэтому промысел животных — обитателей этой зоны — требует большой осторожности. Опасны и любые нарушения среды их обитания.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Занимаемая территория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Арктические пустыни</a:t>
            </a:r>
            <a:r>
              <a:rPr lang="ru-RU" dirty="0" smtClean="0"/>
              <a:t> характерны для многих островов Ледовитого океана (Земля Франца-Иосифа, северный остров Новой Земли, Северная Земля, северные из Новосибирских островов и частично остров Врангеля). На материке они встречаются только на севере полуострова Таймыр. Климат в этой области очень суровый, типично арктический - холодный, с длинной холодной зимой и коротким холодным летом.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Проблемы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Крайний Север с давних пор привлекал людей не только красотой и загадочностью, но и обилием рыбы. Поэтому здесь хорошо развит рыболовный промысел. Но, придя в Арктику, люди почти не заботились о сохранности рыбных богатств. В результате численность промысловых рыб резко сократилась. Обилие морских зверей способствовало развитию охоты. С появлением мощных ледоколов, стрелкового оружия высокой точности и дальности положение животных Крайнего Севера резко ухудшилось. Занесены в Красную книгу такие виды, как белый медведь, морж, тюлени, гренландский кит, нарвал, В результате широкого хозяйственного освоения Арктики все большие ее пространства становятся непригодными для жизни северных животных, все заметнее сокращается их численность.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-50922"/>
            <a:ext cx="4429124" cy="6908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714875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42984"/>
            <a:ext cx="8401080" cy="5500726"/>
          </a:xfrm>
        </p:spPr>
        <p:txBody>
          <a:bodyPr>
            <a:normAutofit/>
          </a:bodyPr>
          <a:lstStyle/>
          <a:p>
            <a:r>
              <a:rPr lang="ru-RU" dirty="0" smtClean="0"/>
              <a:t>Основные причины — загрязнение морей и побережий, сокращение количества пищи, усиливающийся фактор беспокойства (суда, вездеходы, вертолеты, поселки). Крупным животным трудно жить рядом с человеком. Чтобы уменьшить контакты человека и животных, создаются заповедники и заказники. Так, в 1976 году на острове Врангеля был организован заповедник, где находятся под охраной белые гуси, белые лебеди, моржи, белые медведи. Завезли сюда и овцебыков.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204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72726" y="11430056"/>
            <a:ext cx="14304962" cy="1072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128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Климатические условия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Климат в Арктике очень суровый. Ледяной и снежный покровы держатся почти весь год. </a:t>
            </a:r>
          </a:p>
          <a:p>
            <a:r>
              <a:rPr lang="ru-RU" dirty="0" smtClean="0"/>
              <a:t>Зимой здесь долгая полярная ночь (на 75° с. </a:t>
            </a:r>
            <a:r>
              <a:rPr lang="ru-RU" dirty="0" err="1" smtClean="0"/>
              <a:t>ш</a:t>
            </a:r>
            <a:r>
              <a:rPr lang="ru-RU" dirty="0" smtClean="0"/>
              <a:t>. — 98 суток; на 80° с. </a:t>
            </a:r>
            <a:r>
              <a:rPr lang="ru-RU" dirty="0" err="1" smtClean="0"/>
              <a:t>ш</a:t>
            </a:r>
            <a:r>
              <a:rPr lang="ru-RU" dirty="0" smtClean="0"/>
              <a:t>. — 127 суток; в районе полюса — полгода). Это очень суровое время года. Температура понижается до −40 °C и ниже, дуют сильные ураганные ветры, часты бураны. </a:t>
            </a:r>
          </a:p>
          <a:p>
            <a:r>
              <a:rPr lang="ru-RU" dirty="0" smtClean="0"/>
              <a:t>Летом — круглосуточное освещение, но тепла мало, почва не успевает полностью оттаять. Температура воздуха чуть выше О °С. Небо часто затянуто серыми облаками, идет дождь (нередко со снегом), из-за сильного испарения воды с поверхности океана образуются густые туманы .Уже в августе столбик термометра не поднимается выше О °С.</a:t>
            </a:r>
          </a:p>
          <a:p>
            <a:r>
              <a:rPr lang="ru-RU" dirty="0" smtClean="0"/>
              <a:t> Весна и осень очень короткие. В эти сезоны наблюдается смена дня и ночи в течение суток.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Почвы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/>
              <a:t>Почвы</a:t>
            </a:r>
            <a:r>
              <a:rPr lang="ru-RU" dirty="0" smtClean="0"/>
              <a:t> маломощные, недоразвитые, каменистые. Территория арктических </a:t>
            </a:r>
            <a:r>
              <a:rPr lang="ru-RU" u="sng" dirty="0" smtClean="0"/>
              <a:t>пустынь</a:t>
            </a:r>
            <a:r>
              <a:rPr lang="ru-RU" dirty="0" smtClean="0"/>
              <a:t> имеет несомкнутую растительность, которой покрыто меньше половины поверхности. Она лишена деревьев и кустарников. Здесь широко распространены накипные лишайники на </a:t>
            </a:r>
            <a:r>
              <a:rPr lang="ru-RU" u="sng" dirty="0" smtClean="0"/>
              <a:t>горных породах</a:t>
            </a:r>
            <a:r>
              <a:rPr lang="ru-RU" dirty="0" smtClean="0"/>
              <a:t>, мхи, различные водоросли </a:t>
            </a:r>
            <a:r>
              <a:rPr lang="ru-RU" u="sng" dirty="0" smtClean="0"/>
              <a:t>на каменистых грунтах</a:t>
            </a:r>
            <a:r>
              <a:rPr lang="ru-RU" dirty="0" smtClean="0"/>
              <a:t>, лишь некоторые цветковые.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</TotalTime>
  <Words>710</Words>
  <Application>Microsoft Office PowerPoint</Application>
  <PresentationFormat>Экран (4:3)</PresentationFormat>
  <Paragraphs>32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Поток</vt:lpstr>
      <vt:lpstr>Арктические пустыни </vt:lpstr>
      <vt:lpstr>Занимаемая территория</vt:lpstr>
      <vt:lpstr>Слайд 3</vt:lpstr>
      <vt:lpstr>Слайд 4</vt:lpstr>
      <vt:lpstr>Слайд 5</vt:lpstr>
      <vt:lpstr>Климатические условия</vt:lpstr>
      <vt:lpstr>Почвы</vt:lpstr>
      <vt:lpstr>Слайд 8</vt:lpstr>
      <vt:lpstr>Слайд 9</vt:lpstr>
      <vt:lpstr>Слайд 10</vt:lpstr>
      <vt:lpstr>Растительный мир</vt:lpstr>
      <vt:lpstr>Слайд 12</vt:lpstr>
      <vt:lpstr>Слайд 13</vt:lpstr>
      <vt:lpstr>Животный мир</vt:lpstr>
      <vt:lpstr>Слайд 15</vt:lpstr>
      <vt:lpstr>Слайд 16</vt:lpstr>
      <vt:lpstr>Слайд 17</vt:lpstr>
      <vt:lpstr>Слайд 18</vt:lpstr>
      <vt:lpstr>Отличительные особенности</vt:lpstr>
      <vt:lpstr>Проблемы</vt:lpstr>
      <vt:lpstr>Слайд 21</vt:lpstr>
      <vt:lpstr>Слайд 22</vt:lpstr>
      <vt:lpstr>Слайд 23</vt:lpstr>
    </vt:vector>
  </TitlesOfParts>
  <Company>Org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Арктические пустыни </dc:title>
  <dc:creator>User</dc:creator>
  <cp:lastModifiedBy>Лена</cp:lastModifiedBy>
  <cp:revision>21</cp:revision>
  <dcterms:created xsi:type="dcterms:W3CDTF">2011-03-15T11:59:17Z</dcterms:created>
  <dcterms:modified xsi:type="dcterms:W3CDTF">2011-03-17T14:19:37Z</dcterms:modified>
</cp:coreProperties>
</file>