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8" r:id="rId2"/>
    <p:sldId id="259" r:id="rId3"/>
    <p:sldId id="256" r:id="rId4"/>
    <p:sldId id="260" r:id="rId5"/>
    <p:sldId id="261" r:id="rId6"/>
    <p:sldId id="257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-61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38" d="100"/>
          <a:sy n="38" d="100"/>
        </p:scale>
        <p:origin x="-1542" y="-10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D97781-294D-4B6A-A4DF-1299AEEC6D0B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99D96-AC54-47ED-9232-6CA8E5C076D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E99D96-AC54-47ED-9232-6CA8E5C076D6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435E276-49ED-4C34-8C7B-42301DBAAB9A}" type="datetimeFigureOut">
              <a:rPr lang="ru-RU" smtClean="0"/>
              <a:pPr/>
              <a:t>04.10.2015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42B1580-2D03-4B49-B286-993FEA58D8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ote4estvo.ru/praviteli-x-xiv-vv/29-svyatoslav-igorevich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ote4estvo.ru/praviteli-x-xiv-vv/17-vladimir-krasnoe-solnyshko.htm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14546" y="2214554"/>
            <a:ext cx="5286412" cy="121444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Владимир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Красное 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Солнышко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86380" y="4286256"/>
            <a:ext cx="3571900" cy="2571744"/>
          </a:xfrm>
        </p:spPr>
        <p:txBody>
          <a:bodyPr>
            <a:noAutofit/>
          </a:bodyPr>
          <a:lstStyle/>
          <a:p>
            <a:pPr algn="r"/>
            <a:r>
              <a:rPr lang="ru-RU" sz="2400" b="1" dirty="0" smtClean="0"/>
              <a:t>Савельева  Вера</a:t>
            </a:r>
          </a:p>
          <a:p>
            <a:pPr algn="r"/>
            <a:r>
              <a:rPr lang="ru-RU" sz="2400" b="1" dirty="0" smtClean="0"/>
              <a:t>      4 В </a:t>
            </a:r>
            <a:r>
              <a:rPr lang="ru-RU" sz="2400" b="1" dirty="0" smtClean="0"/>
              <a:t>класс</a:t>
            </a:r>
          </a:p>
          <a:p>
            <a:pPr algn="r"/>
            <a:r>
              <a:rPr lang="ru-RU" sz="2400" b="1" dirty="0" smtClean="0"/>
              <a:t>ГБОУ СОШ </a:t>
            </a:r>
          </a:p>
          <a:p>
            <a:pPr algn="r"/>
            <a:r>
              <a:rPr lang="ru-RU" sz="2400" b="1" dirty="0" smtClean="0"/>
              <a:t>№ 641</a:t>
            </a:r>
          </a:p>
          <a:p>
            <a:pPr algn="r"/>
            <a:r>
              <a:rPr lang="ru-RU" sz="2400" b="1" dirty="0" smtClean="0"/>
              <a:t>и</a:t>
            </a:r>
            <a:r>
              <a:rPr lang="ru-RU" sz="2400" b="1" dirty="0" smtClean="0"/>
              <a:t>мени С. Есенина</a:t>
            </a:r>
            <a:endParaRPr lang="ru-RU" sz="2400" b="1" dirty="0"/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Князь Владимир Красное Солнышко</a:t>
            </a:r>
            <a:endParaRPr lang="ru-RU" dirty="0"/>
          </a:p>
        </p:txBody>
      </p:sp>
      <p:pic>
        <p:nvPicPr>
          <p:cNvPr id="5" name="Содержимое 4" descr="429867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3029" y="1600200"/>
            <a:ext cx="3517941" cy="4708525"/>
          </a:xfr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57158" y="571480"/>
            <a:ext cx="878684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Владимир Красное Солнышко….  Славный защитник земли Русской, могущественный князь, которому служили доблестные богатыри Илья Муромец, Алёша Попович, Добрыня Никитич. Он сын князя Святослава Игоревича. Мать же князя – рабыня </a:t>
            </a:r>
            <a:r>
              <a:rPr lang="ru-RU" sz="2400" b="1" dirty="0" err="1" smtClean="0"/>
              <a:t>Малуша</a:t>
            </a:r>
            <a:r>
              <a:rPr lang="ru-RU" sz="2400" b="1" dirty="0" smtClean="0"/>
              <a:t>, поэтому считался мальчик «</a:t>
            </a:r>
            <a:r>
              <a:rPr lang="ru-RU" sz="2400" b="1" dirty="0" err="1" smtClean="0"/>
              <a:t>робичичем</a:t>
            </a:r>
            <a:r>
              <a:rPr lang="ru-RU" sz="2400" b="1" dirty="0" smtClean="0"/>
              <a:t>» и не был равноправен с братьями старшими   </a:t>
            </a:r>
            <a:endParaRPr lang="ru-RU" sz="2400" b="1" dirty="0"/>
          </a:p>
        </p:txBody>
      </p:sp>
      <p:pic>
        <p:nvPicPr>
          <p:cNvPr id="6" name="Рисунок 5" descr="280713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3071810"/>
            <a:ext cx="4357718" cy="3471263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1648463_4737592_Vlad_Kr_Sol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00232" y="285728"/>
            <a:ext cx="4643470" cy="6302496"/>
          </a:xfrm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5737880"/>
          </a:xfrm>
        </p:spPr>
        <p:txBody>
          <a:bodyPr>
            <a:normAutofit fontScale="75000" lnSpcReduction="20000"/>
          </a:bodyPr>
          <a:lstStyle/>
          <a:p>
            <a:pPr>
              <a:buNone/>
            </a:pP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Святослав, уходя в последний поход, оставил за себя в Киеве старшего сына Ярополка. В мятежной </a:t>
            </a:r>
            <a:r>
              <a:rPr lang="ru-RU" sz="3200" b="1" dirty="0" err="1" smtClean="0"/>
              <a:t>Древлянской</a:t>
            </a:r>
            <a:r>
              <a:rPr lang="ru-RU" sz="3200" b="1" dirty="0" smtClean="0"/>
              <a:t> земле поставил среднего сына Олега, младший остался без удела. А тут приехали новгородцы, с просьбой назначить наместником Новгородской земли, одного из своих сыновей. Туда-то и отправился Владимир по велению отца своего. В 972 году пришла весть о гибели </a:t>
            </a:r>
            <a:r>
              <a:rPr lang="ru-RU" sz="3200" b="1" dirty="0" smtClean="0">
                <a:hlinkClick r:id="rId2" tooltip="Святослав Игоревич"/>
              </a:rPr>
              <a:t>князя Святослава</a:t>
            </a:r>
            <a:r>
              <a:rPr lang="ru-RU" sz="3200" b="1" dirty="0" smtClean="0"/>
              <a:t>.</a:t>
            </a:r>
            <a:br>
              <a:rPr lang="ru-RU" sz="3200" b="1" dirty="0" smtClean="0"/>
            </a:br>
            <a:r>
              <a:rPr lang="ru-RU" sz="3200" b="1" dirty="0" smtClean="0"/>
              <a:t>Стали сыновья править землёй Русской. Старшие братья рассорились, и закончилось всё братоубийством. Ярополк убил Олега. Владимир же был полон решимости, покарать Ярополка и занять отеческий престол в Киеве. Сначала он подчинил себе Полоцкую землю. Погиб друг Ярополка варяг </a:t>
            </a:r>
            <a:r>
              <a:rPr lang="ru-RU" sz="3200" b="1" dirty="0" err="1" smtClean="0"/>
              <a:t>Рогворд</a:t>
            </a:r>
            <a:r>
              <a:rPr lang="ru-RU" sz="3200" b="1" dirty="0" smtClean="0"/>
              <a:t>, который княжил в Полоцке и два его сына, сам же женился на его дочери, которая раньше его отвергала. Затем войско Владимира двинулось походом на Киев.</a:t>
            </a:r>
            <a:r>
              <a:rPr lang="ru-RU" sz="1300" b="0" dirty="0" smtClean="0"/>
              <a:t/>
            </a:r>
            <a:br>
              <a:rPr lang="ru-RU" sz="1300" b="0" dirty="0" smtClean="0"/>
            </a:br>
            <a:endParaRPr lang="ru-RU" sz="2400" dirty="0"/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357166"/>
            <a:ext cx="8229600" cy="470916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8000" dirty="0" smtClean="0"/>
              <a:t> </a:t>
            </a:r>
            <a:r>
              <a:rPr lang="ru-RU" sz="9600" b="1" dirty="0" smtClean="0"/>
              <a:t>     </a:t>
            </a:r>
            <a:r>
              <a:rPr lang="ru-RU" sz="8800" b="1" dirty="0" smtClean="0"/>
              <a:t>Ярополк </a:t>
            </a:r>
            <a:r>
              <a:rPr lang="ru-RU" sz="8800" b="1" dirty="0" smtClean="0"/>
              <a:t>был вынужден покориться младшему брату, потому как не мог ему противостоять. Владимир простил его и обещал почётное положение при дворе. Однако Ярополка убили двое варяг, которых  и покарал Владимир.</a:t>
            </a:r>
            <a:br>
              <a:rPr lang="ru-RU" sz="8800" b="1" dirty="0" smtClean="0"/>
            </a:br>
            <a:r>
              <a:rPr lang="ru-RU" sz="8800" b="1" dirty="0" smtClean="0"/>
              <a:t>С 980г Владимир стал великим князем всей Русской земли. Нелёгкое время досталось ему. Пока братья разбирались между собой, польский князь </a:t>
            </a:r>
            <a:r>
              <a:rPr lang="ru-RU" sz="8800" b="1" dirty="0" err="1" smtClean="0"/>
              <a:t>Мечислав</a:t>
            </a:r>
            <a:r>
              <a:rPr lang="ru-RU" sz="8800" b="1" dirty="0" smtClean="0"/>
              <a:t> I захватил западные русские земли, а на Полоцкую и Псковскую земли совершали набеги литовские племена ятвягов. Все первые свои годы правления, князь возвращает Руси все утраченные земли, укрепляя её рубежи.</a:t>
            </a:r>
            <a:br>
              <a:rPr lang="ru-RU" sz="8800" b="1" dirty="0" smtClean="0"/>
            </a:br>
            <a:r>
              <a:rPr lang="ru-RU" sz="8800" b="1" dirty="0" smtClean="0"/>
              <a:t>В 987г совершил поход на город Херсонес. Именно после этого похода произошло крещение Руси. В 922г ходил в Карпатские горы и подчинил себе княжение хорватов, тем самым завершив создание единой могучей державы. Был великим полководцем, но князь не был завоевателем. Главная его цель – защита земли Русской. Чтобы укрепить свою власть в различных частях государства, он ставил на княжение своих сыновей. Когда </a:t>
            </a:r>
            <a:r>
              <a:rPr lang="ru-RU" sz="8800" b="1" dirty="0" smtClean="0">
                <a:hlinkClick r:id="rId2" tooltip="князь Владимир"/>
              </a:rPr>
              <a:t>князь Владимир</a:t>
            </a:r>
            <a:r>
              <a:rPr lang="ru-RU" sz="8800" b="1" dirty="0" smtClean="0"/>
              <a:t> умер, между его сыновьями развернулась жестокая борьба за </a:t>
            </a:r>
            <a:r>
              <a:rPr lang="ru-RU" sz="8800" b="1" dirty="0" smtClean="0"/>
              <a:t>власть.</a:t>
            </a:r>
            <a:r>
              <a:rPr lang="ru-RU" sz="8800" b="1" dirty="0" smtClean="0"/>
              <a:t/>
            </a:r>
            <a:br>
              <a:rPr lang="ru-RU" sz="8800" b="1" dirty="0" smtClean="0"/>
            </a:br>
            <a:endParaRPr lang="ru-RU" sz="88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9600" dirty="0" smtClean="0"/>
              <a:t> </a:t>
            </a:r>
            <a:r>
              <a:rPr lang="ru-RU" sz="9600" dirty="0" smtClean="0"/>
              <a:t>Спасибо </a:t>
            </a:r>
          </a:p>
          <a:p>
            <a:pPr algn="ctr">
              <a:buNone/>
            </a:pPr>
            <a:r>
              <a:rPr lang="ru-RU" sz="9600" dirty="0" smtClean="0"/>
              <a:t>за внимание!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70</TotalTime>
  <Words>61</Words>
  <Application>Microsoft Office PowerPoint</Application>
  <PresentationFormat>Экран (4:3)</PresentationFormat>
  <Paragraphs>13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Владимир  Красное  Солнышко</vt:lpstr>
      <vt:lpstr>Князь Владимир Красное Солнышко</vt:lpstr>
      <vt:lpstr>Слайд 3</vt:lpstr>
      <vt:lpstr>Слайд 4</vt:lpstr>
      <vt:lpstr>Слайд 5</vt:lpstr>
      <vt:lpstr>Слайд 6</vt:lpstr>
      <vt:lpstr>Слайд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</dc:creator>
  <cp:lastModifiedBy>с</cp:lastModifiedBy>
  <cp:revision>9</cp:revision>
  <dcterms:created xsi:type="dcterms:W3CDTF">2015-10-04T06:12:45Z</dcterms:created>
  <dcterms:modified xsi:type="dcterms:W3CDTF">2015-10-04T13:03:47Z</dcterms:modified>
</cp:coreProperties>
</file>