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94" r:id="rId2"/>
    <p:sldId id="324" r:id="rId3"/>
    <p:sldId id="320" r:id="rId4"/>
    <p:sldId id="264" r:id="rId5"/>
    <p:sldId id="306" r:id="rId6"/>
    <p:sldId id="319" r:id="rId7"/>
    <p:sldId id="257" r:id="rId8"/>
    <p:sldId id="258" r:id="rId9"/>
    <p:sldId id="265" r:id="rId10"/>
    <p:sldId id="314" r:id="rId11"/>
    <p:sldId id="297" r:id="rId12"/>
    <p:sldId id="267" r:id="rId13"/>
    <p:sldId id="315" r:id="rId14"/>
    <p:sldId id="268" r:id="rId15"/>
    <p:sldId id="316" r:id="rId16"/>
    <p:sldId id="259" r:id="rId17"/>
    <p:sldId id="271" r:id="rId18"/>
    <p:sldId id="327" r:id="rId19"/>
    <p:sldId id="292" r:id="rId20"/>
    <p:sldId id="272" r:id="rId21"/>
    <p:sldId id="280" r:id="rId22"/>
    <p:sldId id="317" r:id="rId23"/>
    <p:sldId id="281" r:id="rId24"/>
    <p:sldId id="287" r:id="rId25"/>
    <p:sldId id="276" r:id="rId26"/>
    <p:sldId id="302" r:id="rId27"/>
    <p:sldId id="282" r:id="rId28"/>
    <p:sldId id="278" r:id="rId29"/>
    <p:sldId id="326" r:id="rId30"/>
    <p:sldId id="304" r:id="rId31"/>
    <p:sldId id="303" r:id="rId32"/>
    <p:sldId id="279" r:id="rId33"/>
    <p:sldId id="283" r:id="rId34"/>
    <p:sldId id="285" r:id="rId35"/>
    <p:sldId id="312" r:id="rId36"/>
    <p:sldId id="313" r:id="rId37"/>
    <p:sldId id="310" r:id="rId38"/>
    <p:sldId id="311" r:id="rId39"/>
    <p:sldId id="295" r:id="rId40"/>
    <p:sldId id="296" r:id="rId41"/>
    <p:sldId id="321" r:id="rId42"/>
    <p:sldId id="322" r:id="rId43"/>
    <p:sldId id="323" r:id="rId44"/>
    <p:sldId id="325" r:id="rId4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33CCFF"/>
    <a:srgbClr val="CCECFF"/>
    <a:srgbClr val="CCFFCC"/>
    <a:srgbClr val="1A0595"/>
    <a:srgbClr val="FF0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37" autoAdjust="0"/>
    <p:restoredTop sz="94660"/>
  </p:normalViewPr>
  <p:slideViewPr>
    <p:cSldViewPr>
      <p:cViewPr>
        <p:scale>
          <a:sx n="75" d="100"/>
          <a:sy n="75" d="100"/>
        </p:scale>
        <p:origin x="-1714" y="-26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A1C0EF-255A-4F69-A3DB-3AB9710FCB9B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51EE5A6E-028C-430F-854C-30C090A093A8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Сферы действия ВС</a:t>
          </a:r>
        </a:p>
      </dgm:t>
    </dgm:pt>
    <dgm:pt modelId="{94058506-F8B4-45FF-9050-2DDC89B0A2AD}" type="parTrans" cxnId="{C7265547-C20F-4D62-B3C6-0B1E73ABAA6E}">
      <dgm:prSet/>
      <dgm:spPr/>
      <dgm:t>
        <a:bodyPr/>
        <a:lstStyle/>
        <a:p>
          <a:endParaRPr lang="ru-RU"/>
        </a:p>
      </dgm:t>
    </dgm:pt>
    <dgm:pt modelId="{81B7B92E-886A-48C5-890E-A47C8E4EC4B2}" type="sibTrans" cxnId="{C7265547-C20F-4D62-B3C6-0B1E73ABAA6E}">
      <dgm:prSet/>
      <dgm:spPr/>
      <dgm:t>
        <a:bodyPr/>
        <a:lstStyle/>
        <a:p>
          <a:endParaRPr lang="ru-RU"/>
        </a:p>
      </dgm:t>
    </dgm:pt>
    <dgm:pt modelId="{97069143-9098-4790-A352-DBB68345F7B8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Оборона страны</a:t>
          </a:r>
        </a:p>
      </dgm:t>
    </dgm:pt>
    <dgm:pt modelId="{21EA7001-D148-4B2B-A33A-3AFA0DC1A2F8}" type="parTrans" cxnId="{93AC3132-1CA7-443A-8787-C2AD8CCF0E14}">
      <dgm:prSet/>
      <dgm:spPr/>
      <dgm:t>
        <a:bodyPr/>
        <a:lstStyle/>
        <a:p>
          <a:endParaRPr lang="ru-RU"/>
        </a:p>
      </dgm:t>
    </dgm:pt>
    <dgm:pt modelId="{87A26549-44A7-4AC2-8466-7F58C5896EAF}" type="sibTrans" cxnId="{93AC3132-1CA7-443A-8787-C2AD8CCF0E14}">
      <dgm:prSet/>
      <dgm:spPr/>
      <dgm:t>
        <a:bodyPr/>
        <a:lstStyle/>
        <a:p>
          <a:endParaRPr lang="ru-RU"/>
        </a:p>
      </dgm:t>
    </dgm:pt>
    <dgm:pt modelId="{FECCFEEA-A893-4A39-8A92-BC55FA19ECF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Защита и охрана государственной границы в воздушном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пространстве</a:t>
          </a:r>
        </a:p>
      </dgm:t>
    </dgm:pt>
    <dgm:pt modelId="{3A1394D3-64FD-47E6-9DA0-5364B8FD387E}" type="parTrans" cxnId="{D9A1C56F-6A13-4057-B588-86C4DC25A1DE}">
      <dgm:prSet/>
      <dgm:spPr/>
      <dgm:t>
        <a:bodyPr/>
        <a:lstStyle/>
        <a:p>
          <a:endParaRPr lang="ru-RU"/>
        </a:p>
      </dgm:t>
    </dgm:pt>
    <dgm:pt modelId="{C5769C59-0821-4376-ABAF-894F249DDECD}" type="sibTrans" cxnId="{D9A1C56F-6A13-4057-B588-86C4DC25A1DE}">
      <dgm:prSet/>
      <dgm:spPr/>
      <dgm:t>
        <a:bodyPr/>
        <a:lstStyle/>
        <a:p>
          <a:endParaRPr lang="ru-RU"/>
        </a:p>
      </dgm:t>
    </dgm:pt>
    <dgm:pt modelId="{DD426822-D6F6-4D67-9351-47FD3B430192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Защита на суше и море</a:t>
          </a:r>
        </a:p>
      </dgm:t>
    </dgm:pt>
    <dgm:pt modelId="{2AB16693-2A86-48F9-8733-DAEAAB917F5F}" type="parTrans" cxnId="{D297AC66-0559-4CCB-A5C3-057314500B73}">
      <dgm:prSet/>
      <dgm:spPr/>
      <dgm:t>
        <a:bodyPr/>
        <a:lstStyle/>
        <a:p>
          <a:endParaRPr lang="ru-RU"/>
        </a:p>
      </dgm:t>
    </dgm:pt>
    <dgm:pt modelId="{2145A59C-C8CD-4FD8-8550-7F136603AA12}" type="sibTrans" cxnId="{D297AC66-0559-4CCB-A5C3-057314500B73}">
      <dgm:prSet/>
      <dgm:spPr/>
      <dgm:t>
        <a:bodyPr/>
        <a:lstStyle/>
        <a:p>
          <a:endParaRPr lang="ru-RU"/>
        </a:p>
      </dgm:t>
    </dgm:pt>
    <dgm:pt modelId="{EA34C127-9C28-4CC8-AD06-4CCAF56A7294}" type="pres">
      <dgm:prSet presAssocID="{2BA1C0EF-255A-4F69-A3DB-3AB9710FCB9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730C1EFF-76A2-4049-AE48-CD1BC6B5F9CE}" type="pres">
      <dgm:prSet presAssocID="{51EE5A6E-028C-430F-854C-30C090A093A8}" presName="hierRoot1" presStyleCnt="0">
        <dgm:presLayoutVars>
          <dgm:hierBranch/>
        </dgm:presLayoutVars>
      </dgm:prSet>
      <dgm:spPr/>
    </dgm:pt>
    <dgm:pt modelId="{462484C5-1A2E-4A53-871A-A78F5D9515CD}" type="pres">
      <dgm:prSet presAssocID="{51EE5A6E-028C-430F-854C-30C090A093A8}" presName="rootComposite1" presStyleCnt="0"/>
      <dgm:spPr/>
    </dgm:pt>
    <dgm:pt modelId="{D4860580-57F4-4CF0-86CA-1ABECD13A8A1}" type="pres">
      <dgm:prSet presAssocID="{51EE5A6E-028C-430F-854C-30C090A093A8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15F864C-1397-4BA5-8566-58A50C9C4167}" type="pres">
      <dgm:prSet presAssocID="{51EE5A6E-028C-430F-854C-30C090A093A8}" presName="rootConnector1" presStyleLbl="node1" presStyleIdx="0" presStyleCnt="0"/>
      <dgm:spPr/>
      <dgm:t>
        <a:bodyPr/>
        <a:lstStyle/>
        <a:p>
          <a:endParaRPr lang="ru-RU"/>
        </a:p>
      </dgm:t>
    </dgm:pt>
    <dgm:pt modelId="{285578AA-D3E5-4755-9AB2-FC4713280A6E}" type="pres">
      <dgm:prSet presAssocID="{51EE5A6E-028C-430F-854C-30C090A093A8}" presName="hierChild2" presStyleCnt="0"/>
      <dgm:spPr/>
    </dgm:pt>
    <dgm:pt modelId="{E01F2172-1D25-482F-9B13-7771691FFDC6}" type="pres">
      <dgm:prSet presAssocID="{21EA7001-D148-4B2B-A33A-3AFA0DC1A2F8}" presName="Name35" presStyleLbl="parChTrans1D2" presStyleIdx="0" presStyleCnt="3"/>
      <dgm:spPr/>
      <dgm:t>
        <a:bodyPr/>
        <a:lstStyle/>
        <a:p>
          <a:endParaRPr lang="ru-RU"/>
        </a:p>
      </dgm:t>
    </dgm:pt>
    <dgm:pt modelId="{CFA956DF-BF87-4E25-8C37-C515BD1FD5E9}" type="pres">
      <dgm:prSet presAssocID="{97069143-9098-4790-A352-DBB68345F7B8}" presName="hierRoot2" presStyleCnt="0">
        <dgm:presLayoutVars>
          <dgm:hierBranch/>
        </dgm:presLayoutVars>
      </dgm:prSet>
      <dgm:spPr/>
    </dgm:pt>
    <dgm:pt modelId="{03D18871-9AFD-4B8D-9ED1-6A8F7FAE94A1}" type="pres">
      <dgm:prSet presAssocID="{97069143-9098-4790-A352-DBB68345F7B8}" presName="rootComposite" presStyleCnt="0"/>
      <dgm:spPr/>
    </dgm:pt>
    <dgm:pt modelId="{7C266691-096E-4A74-949A-7E5C7B58A036}" type="pres">
      <dgm:prSet presAssocID="{97069143-9098-4790-A352-DBB68345F7B8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D941316-3B1F-4A3D-A386-8378FA11FCF6}" type="pres">
      <dgm:prSet presAssocID="{97069143-9098-4790-A352-DBB68345F7B8}" presName="rootConnector" presStyleLbl="node2" presStyleIdx="0" presStyleCnt="3"/>
      <dgm:spPr/>
      <dgm:t>
        <a:bodyPr/>
        <a:lstStyle/>
        <a:p>
          <a:endParaRPr lang="ru-RU"/>
        </a:p>
      </dgm:t>
    </dgm:pt>
    <dgm:pt modelId="{D5F16C45-D406-4074-BFAA-A6716C2CD500}" type="pres">
      <dgm:prSet presAssocID="{97069143-9098-4790-A352-DBB68345F7B8}" presName="hierChild4" presStyleCnt="0"/>
      <dgm:spPr/>
    </dgm:pt>
    <dgm:pt modelId="{7641717D-876E-4DE0-8CBE-E2E843BEB253}" type="pres">
      <dgm:prSet presAssocID="{97069143-9098-4790-A352-DBB68345F7B8}" presName="hierChild5" presStyleCnt="0"/>
      <dgm:spPr/>
    </dgm:pt>
    <dgm:pt modelId="{EB90D80F-8E5F-44C3-9AEB-543A472D3226}" type="pres">
      <dgm:prSet presAssocID="{3A1394D3-64FD-47E6-9DA0-5364B8FD387E}" presName="Name35" presStyleLbl="parChTrans1D2" presStyleIdx="1" presStyleCnt="3"/>
      <dgm:spPr/>
      <dgm:t>
        <a:bodyPr/>
        <a:lstStyle/>
        <a:p>
          <a:endParaRPr lang="ru-RU"/>
        </a:p>
      </dgm:t>
    </dgm:pt>
    <dgm:pt modelId="{8026DADF-D66B-4FA1-AC93-3D29E27C6BA1}" type="pres">
      <dgm:prSet presAssocID="{FECCFEEA-A893-4A39-8A92-BC55FA19ECFD}" presName="hierRoot2" presStyleCnt="0">
        <dgm:presLayoutVars>
          <dgm:hierBranch/>
        </dgm:presLayoutVars>
      </dgm:prSet>
      <dgm:spPr/>
    </dgm:pt>
    <dgm:pt modelId="{CD95F65E-F29B-44BF-A0CB-FA5A3B8DF06A}" type="pres">
      <dgm:prSet presAssocID="{FECCFEEA-A893-4A39-8A92-BC55FA19ECFD}" presName="rootComposite" presStyleCnt="0"/>
      <dgm:spPr/>
    </dgm:pt>
    <dgm:pt modelId="{D22BFE9F-714A-4139-9B14-D1D03F8739D9}" type="pres">
      <dgm:prSet presAssocID="{FECCFEEA-A893-4A39-8A92-BC55FA19ECFD}" presName="rootText" presStyleLbl="node2" presStyleIdx="1" presStyleCnt="3" custScaleX="128265" custScaleY="2159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06F9B5A-E04C-4F07-9DE2-44CF2F22D796}" type="pres">
      <dgm:prSet presAssocID="{FECCFEEA-A893-4A39-8A92-BC55FA19ECFD}" presName="rootConnector" presStyleLbl="node2" presStyleIdx="1" presStyleCnt="3"/>
      <dgm:spPr/>
      <dgm:t>
        <a:bodyPr/>
        <a:lstStyle/>
        <a:p>
          <a:endParaRPr lang="ru-RU"/>
        </a:p>
      </dgm:t>
    </dgm:pt>
    <dgm:pt modelId="{D866A7D5-2704-463B-941D-CA0FBEE868AE}" type="pres">
      <dgm:prSet presAssocID="{FECCFEEA-A893-4A39-8A92-BC55FA19ECFD}" presName="hierChild4" presStyleCnt="0"/>
      <dgm:spPr/>
    </dgm:pt>
    <dgm:pt modelId="{F3531248-ED5D-4583-AAAD-CB5670D412C0}" type="pres">
      <dgm:prSet presAssocID="{FECCFEEA-A893-4A39-8A92-BC55FA19ECFD}" presName="hierChild5" presStyleCnt="0"/>
      <dgm:spPr/>
    </dgm:pt>
    <dgm:pt modelId="{5197D1A6-12DA-40F5-8AAC-EA3FAB30E6B8}" type="pres">
      <dgm:prSet presAssocID="{2AB16693-2A86-48F9-8733-DAEAAB917F5F}" presName="Name35" presStyleLbl="parChTrans1D2" presStyleIdx="2" presStyleCnt="3"/>
      <dgm:spPr/>
      <dgm:t>
        <a:bodyPr/>
        <a:lstStyle/>
        <a:p>
          <a:endParaRPr lang="ru-RU"/>
        </a:p>
      </dgm:t>
    </dgm:pt>
    <dgm:pt modelId="{F261B491-6DA2-4014-ADC9-3E481D3484D6}" type="pres">
      <dgm:prSet presAssocID="{DD426822-D6F6-4D67-9351-47FD3B430192}" presName="hierRoot2" presStyleCnt="0">
        <dgm:presLayoutVars>
          <dgm:hierBranch/>
        </dgm:presLayoutVars>
      </dgm:prSet>
      <dgm:spPr/>
    </dgm:pt>
    <dgm:pt modelId="{F86046B4-E743-47A0-B235-BC8F1BE92987}" type="pres">
      <dgm:prSet presAssocID="{DD426822-D6F6-4D67-9351-47FD3B430192}" presName="rootComposite" presStyleCnt="0"/>
      <dgm:spPr/>
    </dgm:pt>
    <dgm:pt modelId="{8F4DCE2D-7DD9-4CAC-9DF3-61B99E77FCCD}" type="pres">
      <dgm:prSet presAssocID="{DD426822-D6F6-4D67-9351-47FD3B430192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200EB72-26ED-40AC-B443-BEA57ADF7C24}" type="pres">
      <dgm:prSet presAssocID="{DD426822-D6F6-4D67-9351-47FD3B430192}" presName="rootConnector" presStyleLbl="node2" presStyleIdx="2" presStyleCnt="3"/>
      <dgm:spPr/>
      <dgm:t>
        <a:bodyPr/>
        <a:lstStyle/>
        <a:p>
          <a:endParaRPr lang="ru-RU"/>
        </a:p>
      </dgm:t>
    </dgm:pt>
    <dgm:pt modelId="{4FDA19AA-336E-484B-B8C8-01B0FA84F31B}" type="pres">
      <dgm:prSet presAssocID="{DD426822-D6F6-4D67-9351-47FD3B430192}" presName="hierChild4" presStyleCnt="0"/>
      <dgm:spPr/>
    </dgm:pt>
    <dgm:pt modelId="{682A77EE-91BD-4246-90D5-01FE7E931A29}" type="pres">
      <dgm:prSet presAssocID="{DD426822-D6F6-4D67-9351-47FD3B430192}" presName="hierChild5" presStyleCnt="0"/>
      <dgm:spPr/>
    </dgm:pt>
    <dgm:pt modelId="{47726449-E1DC-431A-8FD9-1B185215D7F8}" type="pres">
      <dgm:prSet presAssocID="{51EE5A6E-028C-430F-854C-30C090A093A8}" presName="hierChild3" presStyleCnt="0"/>
      <dgm:spPr/>
    </dgm:pt>
  </dgm:ptLst>
  <dgm:cxnLst>
    <dgm:cxn modelId="{4B6E5458-C55B-409E-8E3E-EB12890C0B0F}" type="presOf" srcId="{2BA1C0EF-255A-4F69-A3DB-3AB9710FCB9B}" destId="{EA34C127-9C28-4CC8-AD06-4CCAF56A7294}" srcOrd="0" destOrd="0" presId="urn:microsoft.com/office/officeart/2005/8/layout/orgChart1"/>
    <dgm:cxn modelId="{8C212468-EFCE-4EC5-BFD0-08A89A1C5271}" type="presOf" srcId="{DD426822-D6F6-4D67-9351-47FD3B430192}" destId="{8F4DCE2D-7DD9-4CAC-9DF3-61B99E77FCCD}" srcOrd="0" destOrd="0" presId="urn:microsoft.com/office/officeart/2005/8/layout/orgChart1"/>
    <dgm:cxn modelId="{64EABBE3-8B87-451F-815E-16D75275B366}" type="presOf" srcId="{21EA7001-D148-4B2B-A33A-3AFA0DC1A2F8}" destId="{E01F2172-1D25-482F-9B13-7771691FFDC6}" srcOrd="0" destOrd="0" presId="urn:microsoft.com/office/officeart/2005/8/layout/orgChart1"/>
    <dgm:cxn modelId="{C585757A-137A-4643-ABD0-12928F34E20E}" type="presOf" srcId="{51EE5A6E-028C-430F-854C-30C090A093A8}" destId="{D4860580-57F4-4CF0-86CA-1ABECD13A8A1}" srcOrd="0" destOrd="0" presId="urn:microsoft.com/office/officeart/2005/8/layout/orgChart1"/>
    <dgm:cxn modelId="{26229BC5-6CDE-44A8-ACAB-68DF9E3D79DF}" type="presOf" srcId="{2AB16693-2A86-48F9-8733-DAEAAB917F5F}" destId="{5197D1A6-12DA-40F5-8AAC-EA3FAB30E6B8}" srcOrd="0" destOrd="0" presId="urn:microsoft.com/office/officeart/2005/8/layout/orgChart1"/>
    <dgm:cxn modelId="{7A02F5E9-76BC-4724-BEA0-E67D71D33688}" type="presOf" srcId="{FECCFEEA-A893-4A39-8A92-BC55FA19ECFD}" destId="{506F9B5A-E04C-4F07-9DE2-44CF2F22D796}" srcOrd="1" destOrd="0" presId="urn:microsoft.com/office/officeart/2005/8/layout/orgChart1"/>
    <dgm:cxn modelId="{CF68754C-9217-4C26-8A9D-022E87789F30}" type="presOf" srcId="{97069143-9098-4790-A352-DBB68345F7B8}" destId="{ED941316-3B1F-4A3D-A386-8378FA11FCF6}" srcOrd="1" destOrd="0" presId="urn:microsoft.com/office/officeart/2005/8/layout/orgChart1"/>
    <dgm:cxn modelId="{455C425A-CEE8-4633-B659-67107502A9F4}" type="presOf" srcId="{97069143-9098-4790-A352-DBB68345F7B8}" destId="{7C266691-096E-4A74-949A-7E5C7B58A036}" srcOrd="0" destOrd="0" presId="urn:microsoft.com/office/officeart/2005/8/layout/orgChart1"/>
    <dgm:cxn modelId="{D297AC66-0559-4CCB-A5C3-057314500B73}" srcId="{51EE5A6E-028C-430F-854C-30C090A093A8}" destId="{DD426822-D6F6-4D67-9351-47FD3B430192}" srcOrd="2" destOrd="0" parTransId="{2AB16693-2A86-48F9-8733-DAEAAB917F5F}" sibTransId="{2145A59C-C8CD-4FD8-8550-7F136603AA12}"/>
    <dgm:cxn modelId="{C7265547-C20F-4D62-B3C6-0B1E73ABAA6E}" srcId="{2BA1C0EF-255A-4F69-A3DB-3AB9710FCB9B}" destId="{51EE5A6E-028C-430F-854C-30C090A093A8}" srcOrd="0" destOrd="0" parTransId="{94058506-F8B4-45FF-9050-2DDC89B0A2AD}" sibTransId="{81B7B92E-886A-48C5-890E-A47C8E4EC4B2}"/>
    <dgm:cxn modelId="{278CF409-F703-4859-AF4E-F601D03D2970}" type="presOf" srcId="{FECCFEEA-A893-4A39-8A92-BC55FA19ECFD}" destId="{D22BFE9F-714A-4139-9B14-D1D03F8739D9}" srcOrd="0" destOrd="0" presId="urn:microsoft.com/office/officeart/2005/8/layout/orgChart1"/>
    <dgm:cxn modelId="{93AC3132-1CA7-443A-8787-C2AD8CCF0E14}" srcId="{51EE5A6E-028C-430F-854C-30C090A093A8}" destId="{97069143-9098-4790-A352-DBB68345F7B8}" srcOrd="0" destOrd="0" parTransId="{21EA7001-D148-4B2B-A33A-3AFA0DC1A2F8}" sibTransId="{87A26549-44A7-4AC2-8466-7F58C5896EAF}"/>
    <dgm:cxn modelId="{844F920C-513E-4668-8A60-02286506AD07}" type="presOf" srcId="{DD426822-D6F6-4D67-9351-47FD3B430192}" destId="{E200EB72-26ED-40AC-B443-BEA57ADF7C24}" srcOrd="1" destOrd="0" presId="urn:microsoft.com/office/officeart/2005/8/layout/orgChart1"/>
    <dgm:cxn modelId="{EE60FA86-37A1-41B4-BAD9-76DD0FE9E503}" type="presOf" srcId="{51EE5A6E-028C-430F-854C-30C090A093A8}" destId="{E15F864C-1397-4BA5-8566-58A50C9C4167}" srcOrd="1" destOrd="0" presId="urn:microsoft.com/office/officeart/2005/8/layout/orgChart1"/>
    <dgm:cxn modelId="{39BB2AD7-3257-4990-ACB8-F52809D36D60}" type="presOf" srcId="{3A1394D3-64FD-47E6-9DA0-5364B8FD387E}" destId="{EB90D80F-8E5F-44C3-9AEB-543A472D3226}" srcOrd="0" destOrd="0" presId="urn:microsoft.com/office/officeart/2005/8/layout/orgChart1"/>
    <dgm:cxn modelId="{D9A1C56F-6A13-4057-B588-86C4DC25A1DE}" srcId="{51EE5A6E-028C-430F-854C-30C090A093A8}" destId="{FECCFEEA-A893-4A39-8A92-BC55FA19ECFD}" srcOrd="1" destOrd="0" parTransId="{3A1394D3-64FD-47E6-9DA0-5364B8FD387E}" sibTransId="{C5769C59-0821-4376-ABAF-894F249DDECD}"/>
    <dgm:cxn modelId="{81924473-6818-46CE-9442-9923F40F9387}" type="presParOf" srcId="{EA34C127-9C28-4CC8-AD06-4CCAF56A7294}" destId="{730C1EFF-76A2-4049-AE48-CD1BC6B5F9CE}" srcOrd="0" destOrd="0" presId="urn:microsoft.com/office/officeart/2005/8/layout/orgChart1"/>
    <dgm:cxn modelId="{F2564487-0B77-480C-AFB1-E6ECA08B40D4}" type="presParOf" srcId="{730C1EFF-76A2-4049-AE48-CD1BC6B5F9CE}" destId="{462484C5-1A2E-4A53-871A-A78F5D9515CD}" srcOrd="0" destOrd="0" presId="urn:microsoft.com/office/officeart/2005/8/layout/orgChart1"/>
    <dgm:cxn modelId="{54EEE6E3-9B33-44DB-8B20-624E71BB630D}" type="presParOf" srcId="{462484C5-1A2E-4A53-871A-A78F5D9515CD}" destId="{D4860580-57F4-4CF0-86CA-1ABECD13A8A1}" srcOrd="0" destOrd="0" presId="urn:microsoft.com/office/officeart/2005/8/layout/orgChart1"/>
    <dgm:cxn modelId="{BA7B4744-4B53-4B9C-ACE1-F437B1F7E662}" type="presParOf" srcId="{462484C5-1A2E-4A53-871A-A78F5D9515CD}" destId="{E15F864C-1397-4BA5-8566-58A50C9C4167}" srcOrd="1" destOrd="0" presId="urn:microsoft.com/office/officeart/2005/8/layout/orgChart1"/>
    <dgm:cxn modelId="{1C1B33C6-90CC-4137-9D39-49E91ACD1C92}" type="presParOf" srcId="{730C1EFF-76A2-4049-AE48-CD1BC6B5F9CE}" destId="{285578AA-D3E5-4755-9AB2-FC4713280A6E}" srcOrd="1" destOrd="0" presId="urn:microsoft.com/office/officeart/2005/8/layout/orgChart1"/>
    <dgm:cxn modelId="{42C67E0B-9EFE-4129-B2A4-A15E07EFBA38}" type="presParOf" srcId="{285578AA-D3E5-4755-9AB2-FC4713280A6E}" destId="{E01F2172-1D25-482F-9B13-7771691FFDC6}" srcOrd="0" destOrd="0" presId="urn:microsoft.com/office/officeart/2005/8/layout/orgChart1"/>
    <dgm:cxn modelId="{706E2807-7BF1-42F2-A9B1-35DFC9619168}" type="presParOf" srcId="{285578AA-D3E5-4755-9AB2-FC4713280A6E}" destId="{CFA956DF-BF87-4E25-8C37-C515BD1FD5E9}" srcOrd="1" destOrd="0" presId="urn:microsoft.com/office/officeart/2005/8/layout/orgChart1"/>
    <dgm:cxn modelId="{CD9CAEC9-E1FA-4705-BAB3-4AE18D0C944C}" type="presParOf" srcId="{CFA956DF-BF87-4E25-8C37-C515BD1FD5E9}" destId="{03D18871-9AFD-4B8D-9ED1-6A8F7FAE94A1}" srcOrd="0" destOrd="0" presId="urn:microsoft.com/office/officeart/2005/8/layout/orgChart1"/>
    <dgm:cxn modelId="{AB485C9E-B37F-4596-80EF-5B568039DCBC}" type="presParOf" srcId="{03D18871-9AFD-4B8D-9ED1-6A8F7FAE94A1}" destId="{7C266691-096E-4A74-949A-7E5C7B58A036}" srcOrd="0" destOrd="0" presId="urn:microsoft.com/office/officeart/2005/8/layout/orgChart1"/>
    <dgm:cxn modelId="{3111433D-7FC2-4E20-A623-C8A26745B8B2}" type="presParOf" srcId="{03D18871-9AFD-4B8D-9ED1-6A8F7FAE94A1}" destId="{ED941316-3B1F-4A3D-A386-8378FA11FCF6}" srcOrd="1" destOrd="0" presId="urn:microsoft.com/office/officeart/2005/8/layout/orgChart1"/>
    <dgm:cxn modelId="{ABC40A09-DC73-4509-8B31-82E8E5AE669B}" type="presParOf" srcId="{CFA956DF-BF87-4E25-8C37-C515BD1FD5E9}" destId="{D5F16C45-D406-4074-BFAA-A6716C2CD500}" srcOrd="1" destOrd="0" presId="urn:microsoft.com/office/officeart/2005/8/layout/orgChart1"/>
    <dgm:cxn modelId="{5EF15919-9954-48AA-AFEF-75607CC7F96E}" type="presParOf" srcId="{CFA956DF-BF87-4E25-8C37-C515BD1FD5E9}" destId="{7641717D-876E-4DE0-8CBE-E2E843BEB253}" srcOrd="2" destOrd="0" presId="urn:microsoft.com/office/officeart/2005/8/layout/orgChart1"/>
    <dgm:cxn modelId="{B42A7F28-2354-4064-80B8-1BE317B52996}" type="presParOf" srcId="{285578AA-D3E5-4755-9AB2-FC4713280A6E}" destId="{EB90D80F-8E5F-44C3-9AEB-543A472D3226}" srcOrd="2" destOrd="0" presId="urn:microsoft.com/office/officeart/2005/8/layout/orgChart1"/>
    <dgm:cxn modelId="{D123B7DC-E588-4640-9E08-F45948872731}" type="presParOf" srcId="{285578AA-D3E5-4755-9AB2-FC4713280A6E}" destId="{8026DADF-D66B-4FA1-AC93-3D29E27C6BA1}" srcOrd="3" destOrd="0" presId="urn:microsoft.com/office/officeart/2005/8/layout/orgChart1"/>
    <dgm:cxn modelId="{18325C3D-B98F-4A68-B7B1-A7AAD314AA4F}" type="presParOf" srcId="{8026DADF-D66B-4FA1-AC93-3D29E27C6BA1}" destId="{CD95F65E-F29B-44BF-A0CB-FA5A3B8DF06A}" srcOrd="0" destOrd="0" presId="urn:microsoft.com/office/officeart/2005/8/layout/orgChart1"/>
    <dgm:cxn modelId="{11D312D0-8D8E-4939-9B65-82AF562E03A3}" type="presParOf" srcId="{CD95F65E-F29B-44BF-A0CB-FA5A3B8DF06A}" destId="{D22BFE9F-714A-4139-9B14-D1D03F8739D9}" srcOrd="0" destOrd="0" presId="urn:microsoft.com/office/officeart/2005/8/layout/orgChart1"/>
    <dgm:cxn modelId="{EC1A8A48-C9FA-411F-97BD-2BC165179E79}" type="presParOf" srcId="{CD95F65E-F29B-44BF-A0CB-FA5A3B8DF06A}" destId="{506F9B5A-E04C-4F07-9DE2-44CF2F22D796}" srcOrd="1" destOrd="0" presId="urn:microsoft.com/office/officeart/2005/8/layout/orgChart1"/>
    <dgm:cxn modelId="{7D1D1F1A-C149-4101-8DE4-2C796F16F250}" type="presParOf" srcId="{8026DADF-D66B-4FA1-AC93-3D29E27C6BA1}" destId="{D866A7D5-2704-463B-941D-CA0FBEE868AE}" srcOrd="1" destOrd="0" presId="urn:microsoft.com/office/officeart/2005/8/layout/orgChart1"/>
    <dgm:cxn modelId="{309B3089-8932-4A79-B17A-0A096909C6CA}" type="presParOf" srcId="{8026DADF-D66B-4FA1-AC93-3D29E27C6BA1}" destId="{F3531248-ED5D-4583-AAAD-CB5670D412C0}" srcOrd="2" destOrd="0" presId="urn:microsoft.com/office/officeart/2005/8/layout/orgChart1"/>
    <dgm:cxn modelId="{545A037E-D758-40FE-A4B4-D8B88DB97483}" type="presParOf" srcId="{285578AA-D3E5-4755-9AB2-FC4713280A6E}" destId="{5197D1A6-12DA-40F5-8AAC-EA3FAB30E6B8}" srcOrd="4" destOrd="0" presId="urn:microsoft.com/office/officeart/2005/8/layout/orgChart1"/>
    <dgm:cxn modelId="{C3BF81A8-32D1-4377-A44C-43EC002F636F}" type="presParOf" srcId="{285578AA-D3E5-4755-9AB2-FC4713280A6E}" destId="{F261B491-6DA2-4014-ADC9-3E481D3484D6}" srcOrd="5" destOrd="0" presId="urn:microsoft.com/office/officeart/2005/8/layout/orgChart1"/>
    <dgm:cxn modelId="{09E72E1E-A4B2-43CB-9654-0C4795F6F799}" type="presParOf" srcId="{F261B491-6DA2-4014-ADC9-3E481D3484D6}" destId="{F86046B4-E743-47A0-B235-BC8F1BE92987}" srcOrd="0" destOrd="0" presId="urn:microsoft.com/office/officeart/2005/8/layout/orgChart1"/>
    <dgm:cxn modelId="{FF55CEB3-0962-4C30-A259-AC2147C1E5D9}" type="presParOf" srcId="{F86046B4-E743-47A0-B235-BC8F1BE92987}" destId="{8F4DCE2D-7DD9-4CAC-9DF3-61B99E77FCCD}" srcOrd="0" destOrd="0" presId="urn:microsoft.com/office/officeart/2005/8/layout/orgChart1"/>
    <dgm:cxn modelId="{3E80E425-44F1-4C0C-8711-38A9B029A4F0}" type="presParOf" srcId="{F86046B4-E743-47A0-B235-BC8F1BE92987}" destId="{E200EB72-26ED-40AC-B443-BEA57ADF7C24}" srcOrd="1" destOrd="0" presId="urn:microsoft.com/office/officeart/2005/8/layout/orgChart1"/>
    <dgm:cxn modelId="{5EF089CC-AF1C-4812-8A34-CB826287EA49}" type="presParOf" srcId="{F261B491-6DA2-4014-ADC9-3E481D3484D6}" destId="{4FDA19AA-336E-484B-B8C8-01B0FA84F31B}" srcOrd="1" destOrd="0" presId="urn:microsoft.com/office/officeart/2005/8/layout/orgChart1"/>
    <dgm:cxn modelId="{55B45B12-16CE-4587-A603-F2637351B1E4}" type="presParOf" srcId="{F261B491-6DA2-4014-ADC9-3E481D3484D6}" destId="{682A77EE-91BD-4246-90D5-01FE7E931A29}" srcOrd="2" destOrd="0" presId="urn:microsoft.com/office/officeart/2005/8/layout/orgChart1"/>
    <dgm:cxn modelId="{20F638EB-1986-4181-86B4-9A7B08B6B438}" type="presParOf" srcId="{730C1EFF-76A2-4049-AE48-CD1BC6B5F9CE}" destId="{47726449-E1DC-431A-8FD9-1B185215D7F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E3A8625-78DA-4FF4-97DF-BA1305731641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1D5E7DC9-8AF6-434F-9464-D102E06B35D2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Основные направления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деятельности ВС РФ</a:t>
          </a:r>
        </a:p>
      </dgm:t>
    </dgm:pt>
    <dgm:pt modelId="{58DF4EA1-C4E7-4CA7-A696-4214E8957EAF}" type="parTrans" cxnId="{A176D762-0F18-42F1-8F0F-8AA9D52A9133}">
      <dgm:prSet/>
      <dgm:spPr/>
      <dgm:t>
        <a:bodyPr/>
        <a:lstStyle/>
        <a:p>
          <a:endParaRPr lang="ru-RU"/>
        </a:p>
      </dgm:t>
    </dgm:pt>
    <dgm:pt modelId="{7222A92B-800F-4A12-9C57-18A2B65CB37E}" type="sibTrans" cxnId="{A176D762-0F18-42F1-8F0F-8AA9D52A9133}">
      <dgm:prSet/>
      <dgm:spPr/>
      <dgm:t>
        <a:bodyPr/>
        <a:lstStyle/>
        <a:p>
          <a:endParaRPr lang="ru-RU"/>
        </a:p>
      </dgm:t>
    </dgm:pt>
    <dgm:pt modelId="{393FF8BB-A2D2-4AA4-BEE2-C7793CE058AA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Сдерживание военных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и военно-политических угроз</a:t>
          </a:r>
        </a:p>
      </dgm:t>
    </dgm:pt>
    <dgm:pt modelId="{7A8A204A-940D-419B-9BE8-6BCED72C4A97}" type="parTrans" cxnId="{F7BD0208-F42A-4701-BBC6-7B5826AC1E73}">
      <dgm:prSet/>
      <dgm:spPr/>
      <dgm:t>
        <a:bodyPr/>
        <a:lstStyle/>
        <a:p>
          <a:endParaRPr lang="ru-RU"/>
        </a:p>
      </dgm:t>
    </dgm:pt>
    <dgm:pt modelId="{7D7FC10F-F4BB-4B19-9578-CF2B6513F9E7}" type="sibTrans" cxnId="{F7BD0208-F42A-4701-BBC6-7B5826AC1E73}">
      <dgm:prSet/>
      <dgm:spPr/>
      <dgm:t>
        <a:bodyPr/>
        <a:lstStyle/>
        <a:p>
          <a:endParaRPr lang="ru-RU"/>
        </a:p>
      </dgm:t>
    </dgm:pt>
    <dgm:pt modelId="{482998DA-1BD6-4771-A57C-3A4A4E373597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Обеспечение экономических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или политических интересов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России</a:t>
          </a:r>
        </a:p>
      </dgm:t>
    </dgm:pt>
    <dgm:pt modelId="{1EA14539-1079-493E-BFA6-DCAE76B0CB65}" type="parTrans" cxnId="{4F8921FF-FDB7-491A-849A-598AA2B2A3C1}">
      <dgm:prSet/>
      <dgm:spPr/>
      <dgm:t>
        <a:bodyPr/>
        <a:lstStyle/>
        <a:p>
          <a:endParaRPr lang="ru-RU"/>
        </a:p>
      </dgm:t>
    </dgm:pt>
    <dgm:pt modelId="{8E887DCC-228A-44D0-8EA3-0D99C0330715}" type="sibTrans" cxnId="{4F8921FF-FDB7-491A-849A-598AA2B2A3C1}">
      <dgm:prSet/>
      <dgm:spPr/>
      <dgm:t>
        <a:bodyPr/>
        <a:lstStyle/>
        <a:p>
          <a:endParaRPr lang="ru-RU"/>
        </a:p>
      </dgm:t>
    </dgm:pt>
    <dgm:pt modelId="{68E2493F-8C3D-49FE-B461-37E22EED85BB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Осуществление силовых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операций в мирное время</a:t>
          </a:r>
        </a:p>
      </dgm:t>
    </dgm:pt>
    <dgm:pt modelId="{839A30E4-D543-4BB9-AFAA-472452ACF093}" type="parTrans" cxnId="{7EB4A758-3E46-493C-B3E5-2DFF8E458A84}">
      <dgm:prSet/>
      <dgm:spPr/>
      <dgm:t>
        <a:bodyPr/>
        <a:lstStyle/>
        <a:p>
          <a:endParaRPr lang="ru-RU"/>
        </a:p>
      </dgm:t>
    </dgm:pt>
    <dgm:pt modelId="{7F9DAF0A-7789-4C58-B51C-67D26A15F8F1}" type="sibTrans" cxnId="{7EB4A758-3E46-493C-B3E5-2DFF8E458A84}">
      <dgm:prSet/>
      <dgm:spPr/>
      <dgm:t>
        <a:bodyPr/>
        <a:lstStyle/>
        <a:p>
          <a:endParaRPr lang="ru-RU"/>
        </a:p>
      </dgm:t>
    </dgm:pt>
    <dgm:pt modelId="{F020BF5F-57E3-4445-AEB4-9EE44BE40792}" type="pres">
      <dgm:prSet presAssocID="{6E3A8625-78DA-4FF4-97DF-BA130573164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8262D461-24E6-4AA1-B1F8-F402B4ECE24E}" type="pres">
      <dgm:prSet presAssocID="{1D5E7DC9-8AF6-434F-9464-D102E06B35D2}" presName="hierRoot1" presStyleCnt="0">
        <dgm:presLayoutVars>
          <dgm:hierBranch/>
        </dgm:presLayoutVars>
      </dgm:prSet>
      <dgm:spPr/>
    </dgm:pt>
    <dgm:pt modelId="{EF89B1D2-F251-4919-805A-C39E6CD3C309}" type="pres">
      <dgm:prSet presAssocID="{1D5E7DC9-8AF6-434F-9464-D102E06B35D2}" presName="rootComposite1" presStyleCnt="0"/>
      <dgm:spPr/>
    </dgm:pt>
    <dgm:pt modelId="{45BCB294-2F88-47D0-B47C-50E73912284B}" type="pres">
      <dgm:prSet presAssocID="{1D5E7DC9-8AF6-434F-9464-D102E06B35D2}" presName="rootText1" presStyleLbl="node0" presStyleIdx="0" presStyleCnt="1" custScaleY="136463" custLinFactNeighborX="-1535" custLinFactNeighborY="-3256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8899396-F173-47DB-B10B-CE38F931618F}" type="pres">
      <dgm:prSet presAssocID="{1D5E7DC9-8AF6-434F-9464-D102E06B35D2}" presName="rootConnector1" presStyleLbl="node1" presStyleIdx="0" presStyleCnt="0"/>
      <dgm:spPr/>
      <dgm:t>
        <a:bodyPr/>
        <a:lstStyle/>
        <a:p>
          <a:endParaRPr lang="ru-RU"/>
        </a:p>
      </dgm:t>
    </dgm:pt>
    <dgm:pt modelId="{42DA5097-C90B-4F4E-B2F4-B25DB4051418}" type="pres">
      <dgm:prSet presAssocID="{1D5E7DC9-8AF6-434F-9464-D102E06B35D2}" presName="hierChild2" presStyleCnt="0"/>
      <dgm:spPr/>
    </dgm:pt>
    <dgm:pt modelId="{4E6B2636-314D-4782-8510-AC2188289996}" type="pres">
      <dgm:prSet presAssocID="{7A8A204A-940D-419B-9BE8-6BCED72C4A97}" presName="Name35" presStyleLbl="parChTrans1D2" presStyleIdx="0" presStyleCnt="3"/>
      <dgm:spPr/>
      <dgm:t>
        <a:bodyPr/>
        <a:lstStyle/>
        <a:p>
          <a:endParaRPr lang="ru-RU"/>
        </a:p>
      </dgm:t>
    </dgm:pt>
    <dgm:pt modelId="{9C244021-453C-43CB-AF2C-65B159028B7A}" type="pres">
      <dgm:prSet presAssocID="{393FF8BB-A2D2-4AA4-BEE2-C7793CE058AA}" presName="hierRoot2" presStyleCnt="0">
        <dgm:presLayoutVars>
          <dgm:hierBranch/>
        </dgm:presLayoutVars>
      </dgm:prSet>
      <dgm:spPr/>
    </dgm:pt>
    <dgm:pt modelId="{AB20746E-966D-4FC5-AC86-468AF6862F82}" type="pres">
      <dgm:prSet presAssocID="{393FF8BB-A2D2-4AA4-BEE2-C7793CE058AA}" presName="rootComposite" presStyleCnt="0"/>
      <dgm:spPr/>
    </dgm:pt>
    <dgm:pt modelId="{5F3F0043-F840-414D-B21C-7C45C4506BDD}" type="pres">
      <dgm:prSet presAssocID="{393FF8BB-A2D2-4AA4-BEE2-C7793CE058AA}" presName="rootText" presStyleLbl="node2" presStyleIdx="0" presStyleCnt="3" custScaleY="18827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743BAD0-E8C4-487F-9F60-A17A2C9ABE5F}" type="pres">
      <dgm:prSet presAssocID="{393FF8BB-A2D2-4AA4-BEE2-C7793CE058AA}" presName="rootConnector" presStyleLbl="node2" presStyleIdx="0" presStyleCnt="3"/>
      <dgm:spPr/>
      <dgm:t>
        <a:bodyPr/>
        <a:lstStyle/>
        <a:p>
          <a:endParaRPr lang="ru-RU"/>
        </a:p>
      </dgm:t>
    </dgm:pt>
    <dgm:pt modelId="{3A93773E-A90C-4099-B3F2-04ED32909657}" type="pres">
      <dgm:prSet presAssocID="{393FF8BB-A2D2-4AA4-BEE2-C7793CE058AA}" presName="hierChild4" presStyleCnt="0"/>
      <dgm:spPr/>
    </dgm:pt>
    <dgm:pt modelId="{963A584F-92F1-4E4D-8E5B-3E682DA82CF6}" type="pres">
      <dgm:prSet presAssocID="{393FF8BB-A2D2-4AA4-BEE2-C7793CE058AA}" presName="hierChild5" presStyleCnt="0"/>
      <dgm:spPr/>
    </dgm:pt>
    <dgm:pt modelId="{5A4829BB-05DE-4123-81CE-E8BA3AA062D8}" type="pres">
      <dgm:prSet presAssocID="{1EA14539-1079-493E-BFA6-DCAE76B0CB65}" presName="Name35" presStyleLbl="parChTrans1D2" presStyleIdx="1" presStyleCnt="3"/>
      <dgm:spPr/>
      <dgm:t>
        <a:bodyPr/>
        <a:lstStyle/>
        <a:p>
          <a:endParaRPr lang="ru-RU"/>
        </a:p>
      </dgm:t>
    </dgm:pt>
    <dgm:pt modelId="{8ED8D45A-5846-4929-9B54-3C6DF067A1F9}" type="pres">
      <dgm:prSet presAssocID="{482998DA-1BD6-4771-A57C-3A4A4E373597}" presName="hierRoot2" presStyleCnt="0">
        <dgm:presLayoutVars>
          <dgm:hierBranch/>
        </dgm:presLayoutVars>
      </dgm:prSet>
      <dgm:spPr/>
    </dgm:pt>
    <dgm:pt modelId="{39E078FE-81EA-490E-AE7D-2C9EEE3D451D}" type="pres">
      <dgm:prSet presAssocID="{482998DA-1BD6-4771-A57C-3A4A4E373597}" presName="rootComposite" presStyleCnt="0"/>
      <dgm:spPr/>
    </dgm:pt>
    <dgm:pt modelId="{DA3BA53A-99ED-469C-88E1-8E1FC7987FA0}" type="pres">
      <dgm:prSet presAssocID="{482998DA-1BD6-4771-A57C-3A4A4E373597}" presName="rootText" presStyleLbl="node2" presStyleIdx="1" presStyleCnt="3" custScaleY="19580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8E62E48-06D7-4299-B986-004B82C1E770}" type="pres">
      <dgm:prSet presAssocID="{482998DA-1BD6-4771-A57C-3A4A4E373597}" presName="rootConnector" presStyleLbl="node2" presStyleIdx="1" presStyleCnt="3"/>
      <dgm:spPr/>
      <dgm:t>
        <a:bodyPr/>
        <a:lstStyle/>
        <a:p>
          <a:endParaRPr lang="ru-RU"/>
        </a:p>
      </dgm:t>
    </dgm:pt>
    <dgm:pt modelId="{6DBD1604-9C12-40AF-A06D-F6AAA8916FF0}" type="pres">
      <dgm:prSet presAssocID="{482998DA-1BD6-4771-A57C-3A4A4E373597}" presName="hierChild4" presStyleCnt="0"/>
      <dgm:spPr/>
    </dgm:pt>
    <dgm:pt modelId="{B9F9B0BB-AA68-4644-AEEB-01FACDE4B00B}" type="pres">
      <dgm:prSet presAssocID="{482998DA-1BD6-4771-A57C-3A4A4E373597}" presName="hierChild5" presStyleCnt="0"/>
      <dgm:spPr/>
    </dgm:pt>
    <dgm:pt modelId="{DD787B85-5ABA-4B72-A74C-93DDB5ADDCB8}" type="pres">
      <dgm:prSet presAssocID="{839A30E4-D543-4BB9-AFAA-472452ACF093}" presName="Name35" presStyleLbl="parChTrans1D2" presStyleIdx="2" presStyleCnt="3"/>
      <dgm:spPr/>
      <dgm:t>
        <a:bodyPr/>
        <a:lstStyle/>
        <a:p>
          <a:endParaRPr lang="ru-RU"/>
        </a:p>
      </dgm:t>
    </dgm:pt>
    <dgm:pt modelId="{F7452B80-46D2-4E43-8FD4-2A26531FAB25}" type="pres">
      <dgm:prSet presAssocID="{68E2493F-8C3D-49FE-B461-37E22EED85BB}" presName="hierRoot2" presStyleCnt="0">
        <dgm:presLayoutVars>
          <dgm:hierBranch/>
        </dgm:presLayoutVars>
      </dgm:prSet>
      <dgm:spPr/>
    </dgm:pt>
    <dgm:pt modelId="{B7F3D4F8-C971-4BF4-92F1-4AD392065DA5}" type="pres">
      <dgm:prSet presAssocID="{68E2493F-8C3D-49FE-B461-37E22EED85BB}" presName="rootComposite" presStyleCnt="0"/>
      <dgm:spPr/>
    </dgm:pt>
    <dgm:pt modelId="{D9C61AC9-3E1D-48E5-96CF-450E0AE81E07}" type="pres">
      <dgm:prSet presAssocID="{68E2493F-8C3D-49FE-B461-37E22EED85BB}" presName="rootText" presStyleLbl="node2" presStyleIdx="2" presStyleCnt="3" custScaleY="1553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A8DCEC3-2765-47D5-A8DB-CB1C8783A7DC}" type="pres">
      <dgm:prSet presAssocID="{68E2493F-8C3D-49FE-B461-37E22EED85BB}" presName="rootConnector" presStyleLbl="node2" presStyleIdx="2" presStyleCnt="3"/>
      <dgm:spPr/>
      <dgm:t>
        <a:bodyPr/>
        <a:lstStyle/>
        <a:p>
          <a:endParaRPr lang="ru-RU"/>
        </a:p>
      </dgm:t>
    </dgm:pt>
    <dgm:pt modelId="{ABBF252F-7056-462D-8EA9-D901F7D99ECE}" type="pres">
      <dgm:prSet presAssocID="{68E2493F-8C3D-49FE-B461-37E22EED85BB}" presName="hierChild4" presStyleCnt="0"/>
      <dgm:spPr/>
    </dgm:pt>
    <dgm:pt modelId="{21FBD87E-DDB0-429E-A919-8BFAF44A0B37}" type="pres">
      <dgm:prSet presAssocID="{68E2493F-8C3D-49FE-B461-37E22EED85BB}" presName="hierChild5" presStyleCnt="0"/>
      <dgm:spPr/>
    </dgm:pt>
    <dgm:pt modelId="{6DED8541-12F6-4D66-96D6-47D58332762A}" type="pres">
      <dgm:prSet presAssocID="{1D5E7DC9-8AF6-434F-9464-D102E06B35D2}" presName="hierChild3" presStyleCnt="0"/>
      <dgm:spPr/>
    </dgm:pt>
  </dgm:ptLst>
  <dgm:cxnLst>
    <dgm:cxn modelId="{CB69DE40-F463-48EE-BD44-7AFECF5CBFC3}" type="presOf" srcId="{68E2493F-8C3D-49FE-B461-37E22EED85BB}" destId="{0A8DCEC3-2765-47D5-A8DB-CB1C8783A7DC}" srcOrd="1" destOrd="0" presId="urn:microsoft.com/office/officeart/2005/8/layout/orgChart1"/>
    <dgm:cxn modelId="{83580D0C-1771-41A4-9994-F4819282A8F6}" type="presOf" srcId="{393FF8BB-A2D2-4AA4-BEE2-C7793CE058AA}" destId="{1743BAD0-E8C4-487F-9F60-A17A2C9ABE5F}" srcOrd="1" destOrd="0" presId="urn:microsoft.com/office/officeart/2005/8/layout/orgChart1"/>
    <dgm:cxn modelId="{4F8921FF-FDB7-491A-849A-598AA2B2A3C1}" srcId="{1D5E7DC9-8AF6-434F-9464-D102E06B35D2}" destId="{482998DA-1BD6-4771-A57C-3A4A4E373597}" srcOrd="1" destOrd="0" parTransId="{1EA14539-1079-493E-BFA6-DCAE76B0CB65}" sibTransId="{8E887DCC-228A-44D0-8EA3-0D99C0330715}"/>
    <dgm:cxn modelId="{670F1BC5-299C-4E16-A334-99EB8D38D38F}" type="presOf" srcId="{482998DA-1BD6-4771-A57C-3A4A4E373597}" destId="{38E62E48-06D7-4299-B986-004B82C1E770}" srcOrd="1" destOrd="0" presId="urn:microsoft.com/office/officeart/2005/8/layout/orgChart1"/>
    <dgm:cxn modelId="{617AD808-4877-4B48-9BFE-93E8E19128DF}" type="presOf" srcId="{839A30E4-D543-4BB9-AFAA-472452ACF093}" destId="{DD787B85-5ABA-4B72-A74C-93DDB5ADDCB8}" srcOrd="0" destOrd="0" presId="urn:microsoft.com/office/officeart/2005/8/layout/orgChart1"/>
    <dgm:cxn modelId="{A8CB87F0-14E3-4BAA-9C82-73F82F97BC07}" type="presOf" srcId="{1D5E7DC9-8AF6-434F-9464-D102E06B35D2}" destId="{45BCB294-2F88-47D0-B47C-50E73912284B}" srcOrd="0" destOrd="0" presId="urn:microsoft.com/office/officeart/2005/8/layout/orgChart1"/>
    <dgm:cxn modelId="{D06CCD22-E772-44F1-9D34-2880FDB46924}" type="presOf" srcId="{6E3A8625-78DA-4FF4-97DF-BA1305731641}" destId="{F020BF5F-57E3-4445-AEB4-9EE44BE40792}" srcOrd="0" destOrd="0" presId="urn:microsoft.com/office/officeart/2005/8/layout/orgChart1"/>
    <dgm:cxn modelId="{C1510A55-083D-4AAF-98FD-A6B8829EB37C}" type="presOf" srcId="{1EA14539-1079-493E-BFA6-DCAE76B0CB65}" destId="{5A4829BB-05DE-4123-81CE-E8BA3AA062D8}" srcOrd="0" destOrd="0" presId="urn:microsoft.com/office/officeart/2005/8/layout/orgChart1"/>
    <dgm:cxn modelId="{F7BD0208-F42A-4701-BBC6-7B5826AC1E73}" srcId="{1D5E7DC9-8AF6-434F-9464-D102E06B35D2}" destId="{393FF8BB-A2D2-4AA4-BEE2-C7793CE058AA}" srcOrd="0" destOrd="0" parTransId="{7A8A204A-940D-419B-9BE8-6BCED72C4A97}" sibTransId="{7D7FC10F-F4BB-4B19-9578-CF2B6513F9E7}"/>
    <dgm:cxn modelId="{7EB4A758-3E46-493C-B3E5-2DFF8E458A84}" srcId="{1D5E7DC9-8AF6-434F-9464-D102E06B35D2}" destId="{68E2493F-8C3D-49FE-B461-37E22EED85BB}" srcOrd="2" destOrd="0" parTransId="{839A30E4-D543-4BB9-AFAA-472452ACF093}" sibTransId="{7F9DAF0A-7789-4C58-B51C-67D26A15F8F1}"/>
    <dgm:cxn modelId="{B31E3528-3800-4733-BB2A-F7FA3A1456D5}" type="presOf" srcId="{68E2493F-8C3D-49FE-B461-37E22EED85BB}" destId="{D9C61AC9-3E1D-48E5-96CF-450E0AE81E07}" srcOrd="0" destOrd="0" presId="urn:microsoft.com/office/officeart/2005/8/layout/orgChart1"/>
    <dgm:cxn modelId="{A176D762-0F18-42F1-8F0F-8AA9D52A9133}" srcId="{6E3A8625-78DA-4FF4-97DF-BA1305731641}" destId="{1D5E7DC9-8AF6-434F-9464-D102E06B35D2}" srcOrd="0" destOrd="0" parTransId="{58DF4EA1-C4E7-4CA7-A696-4214E8957EAF}" sibTransId="{7222A92B-800F-4A12-9C57-18A2B65CB37E}"/>
    <dgm:cxn modelId="{8D03018B-9F33-454C-83CE-BC52660623B2}" type="presOf" srcId="{7A8A204A-940D-419B-9BE8-6BCED72C4A97}" destId="{4E6B2636-314D-4782-8510-AC2188289996}" srcOrd="0" destOrd="0" presId="urn:microsoft.com/office/officeart/2005/8/layout/orgChart1"/>
    <dgm:cxn modelId="{70E3BCA4-C02A-4095-976A-BEE50A54C18F}" type="presOf" srcId="{393FF8BB-A2D2-4AA4-BEE2-C7793CE058AA}" destId="{5F3F0043-F840-414D-B21C-7C45C4506BDD}" srcOrd="0" destOrd="0" presId="urn:microsoft.com/office/officeart/2005/8/layout/orgChart1"/>
    <dgm:cxn modelId="{8823BEBC-0C3D-4ED8-84E7-2E142E90D410}" type="presOf" srcId="{482998DA-1BD6-4771-A57C-3A4A4E373597}" destId="{DA3BA53A-99ED-469C-88E1-8E1FC7987FA0}" srcOrd="0" destOrd="0" presId="urn:microsoft.com/office/officeart/2005/8/layout/orgChart1"/>
    <dgm:cxn modelId="{3A5D0868-F921-4C00-A83C-BF876A428740}" type="presOf" srcId="{1D5E7DC9-8AF6-434F-9464-D102E06B35D2}" destId="{08899396-F173-47DB-B10B-CE38F931618F}" srcOrd="1" destOrd="0" presId="urn:microsoft.com/office/officeart/2005/8/layout/orgChart1"/>
    <dgm:cxn modelId="{63FCBD48-771F-45ED-9C07-44724BD38DB9}" type="presParOf" srcId="{F020BF5F-57E3-4445-AEB4-9EE44BE40792}" destId="{8262D461-24E6-4AA1-B1F8-F402B4ECE24E}" srcOrd="0" destOrd="0" presId="urn:microsoft.com/office/officeart/2005/8/layout/orgChart1"/>
    <dgm:cxn modelId="{25F20F7C-559E-4040-BE53-43FB6AA96457}" type="presParOf" srcId="{8262D461-24E6-4AA1-B1F8-F402B4ECE24E}" destId="{EF89B1D2-F251-4919-805A-C39E6CD3C309}" srcOrd="0" destOrd="0" presId="urn:microsoft.com/office/officeart/2005/8/layout/orgChart1"/>
    <dgm:cxn modelId="{D6F3B88D-241F-4EFF-BCA4-C949CFC9703B}" type="presParOf" srcId="{EF89B1D2-F251-4919-805A-C39E6CD3C309}" destId="{45BCB294-2F88-47D0-B47C-50E73912284B}" srcOrd="0" destOrd="0" presId="urn:microsoft.com/office/officeart/2005/8/layout/orgChart1"/>
    <dgm:cxn modelId="{20351BF1-4738-4575-BAAF-AC5FA2E27401}" type="presParOf" srcId="{EF89B1D2-F251-4919-805A-C39E6CD3C309}" destId="{08899396-F173-47DB-B10B-CE38F931618F}" srcOrd="1" destOrd="0" presId="urn:microsoft.com/office/officeart/2005/8/layout/orgChart1"/>
    <dgm:cxn modelId="{9A1145D9-6818-44FF-B438-E13BE62CB102}" type="presParOf" srcId="{8262D461-24E6-4AA1-B1F8-F402B4ECE24E}" destId="{42DA5097-C90B-4F4E-B2F4-B25DB4051418}" srcOrd="1" destOrd="0" presId="urn:microsoft.com/office/officeart/2005/8/layout/orgChart1"/>
    <dgm:cxn modelId="{AB65CF55-7A9C-40BC-AC85-C1D7C014678C}" type="presParOf" srcId="{42DA5097-C90B-4F4E-B2F4-B25DB4051418}" destId="{4E6B2636-314D-4782-8510-AC2188289996}" srcOrd="0" destOrd="0" presId="urn:microsoft.com/office/officeart/2005/8/layout/orgChart1"/>
    <dgm:cxn modelId="{A71481E5-B8FB-4A70-85EE-1382144DAD5D}" type="presParOf" srcId="{42DA5097-C90B-4F4E-B2F4-B25DB4051418}" destId="{9C244021-453C-43CB-AF2C-65B159028B7A}" srcOrd="1" destOrd="0" presId="urn:microsoft.com/office/officeart/2005/8/layout/orgChart1"/>
    <dgm:cxn modelId="{896AFAD4-BB88-4F06-B5D2-21B72A207E43}" type="presParOf" srcId="{9C244021-453C-43CB-AF2C-65B159028B7A}" destId="{AB20746E-966D-4FC5-AC86-468AF6862F82}" srcOrd="0" destOrd="0" presId="urn:microsoft.com/office/officeart/2005/8/layout/orgChart1"/>
    <dgm:cxn modelId="{8EA6C830-3698-47E8-90CC-5DEB2E1D410C}" type="presParOf" srcId="{AB20746E-966D-4FC5-AC86-468AF6862F82}" destId="{5F3F0043-F840-414D-B21C-7C45C4506BDD}" srcOrd="0" destOrd="0" presId="urn:microsoft.com/office/officeart/2005/8/layout/orgChart1"/>
    <dgm:cxn modelId="{94DCCB46-885D-4FC5-8926-1EBB7D26D85F}" type="presParOf" srcId="{AB20746E-966D-4FC5-AC86-468AF6862F82}" destId="{1743BAD0-E8C4-487F-9F60-A17A2C9ABE5F}" srcOrd="1" destOrd="0" presId="urn:microsoft.com/office/officeart/2005/8/layout/orgChart1"/>
    <dgm:cxn modelId="{7EC4145A-3101-4844-8664-1DD3885659C9}" type="presParOf" srcId="{9C244021-453C-43CB-AF2C-65B159028B7A}" destId="{3A93773E-A90C-4099-B3F2-04ED32909657}" srcOrd="1" destOrd="0" presId="urn:microsoft.com/office/officeart/2005/8/layout/orgChart1"/>
    <dgm:cxn modelId="{01DAAC91-3797-4E57-8DAE-1452A1B25EE9}" type="presParOf" srcId="{9C244021-453C-43CB-AF2C-65B159028B7A}" destId="{963A584F-92F1-4E4D-8E5B-3E682DA82CF6}" srcOrd="2" destOrd="0" presId="urn:microsoft.com/office/officeart/2005/8/layout/orgChart1"/>
    <dgm:cxn modelId="{A878B693-7D63-4772-A9B3-B164E570927B}" type="presParOf" srcId="{42DA5097-C90B-4F4E-B2F4-B25DB4051418}" destId="{5A4829BB-05DE-4123-81CE-E8BA3AA062D8}" srcOrd="2" destOrd="0" presId="urn:microsoft.com/office/officeart/2005/8/layout/orgChart1"/>
    <dgm:cxn modelId="{EFD161EB-FEF6-47F6-AC62-DBB168F3F423}" type="presParOf" srcId="{42DA5097-C90B-4F4E-B2F4-B25DB4051418}" destId="{8ED8D45A-5846-4929-9B54-3C6DF067A1F9}" srcOrd="3" destOrd="0" presId="urn:microsoft.com/office/officeart/2005/8/layout/orgChart1"/>
    <dgm:cxn modelId="{9D5FD2FE-16D9-4F13-8073-7A246BD64875}" type="presParOf" srcId="{8ED8D45A-5846-4929-9B54-3C6DF067A1F9}" destId="{39E078FE-81EA-490E-AE7D-2C9EEE3D451D}" srcOrd="0" destOrd="0" presId="urn:microsoft.com/office/officeart/2005/8/layout/orgChart1"/>
    <dgm:cxn modelId="{75C93636-4D28-4F93-9944-13E9FC830A90}" type="presParOf" srcId="{39E078FE-81EA-490E-AE7D-2C9EEE3D451D}" destId="{DA3BA53A-99ED-469C-88E1-8E1FC7987FA0}" srcOrd="0" destOrd="0" presId="urn:microsoft.com/office/officeart/2005/8/layout/orgChart1"/>
    <dgm:cxn modelId="{1D00CF5E-150D-4150-ACBD-FA3C2783FB59}" type="presParOf" srcId="{39E078FE-81EA-490E-AE7D-2C9EEE3D451D}" destId="{38E62E48-06D7-4299-B986-004B82C1E770}" srcOrd="1" destOrd="0" presId="urn:microsoft.com/office/officeart/2005/8/layout/orgChart1"/>
    <dgm:cxn modelId="{5E4A4DB8-B4EB-4880-BF2B-C1DC8E2C7E7F}" type="presParOf" srcId="{8ED8D45A-5846-4929-9B54-3C6DF067A1F9}" destId="{6DBD1604-9C12-40AF-A06D-F6AAA8916FF0}" srcOrd="1" destOrd="0" presId="urn:microsoft.com/office/officeart/2005/8/layout/orgChart1"/>
    <dgm:cxn modelId="{CF1F8361-BF08-4DBE-B26E-D9F0C40181BA}" type="presParOf" srcId="{8ED8D45A-5846-4929-9B54-3C6DF067A1F9}" destId="{B9F9B0BB-AA68-4644-AEEB-01FACDE4B00B}" srcOrd="2" destOrd="0" presId="urn:microsoft.com/office/officeart/2005/8/layout/orgChart1"/>
    <dgm:cxn modelId="{5971D724-3C84-4D9A-A37E-6856F0D4E26E}" type="presParOf" srcId="{42DA5097-C90B-4F4E-B2F4-B25DB4051418}" destId="{DD787B85-5ABA-4B72-A74C-93DDB5ADDCB8}" srcOrd="4" destOrd="0" presId="urn:microsoft.com/office/officeart/2005/8/layout/orgChart1"/>
    <dgm:cxn modelId="{FED697AE-50B9-4F7E-8A9F-C59D750CE2B3}" type="presParOf" srcId="{42DA5097-C90B-4F4E-B2F4-B25DB4051418}" destId="{F7452B80-46D2-4E43-8FD4-2A26531FAB25}" srcOrd="5" destOrd="0" presId="urn:microsoft.com/office/officeart/2005/8/layout/orgChart1"/>
    <dgm:cxn modelId="{018DC223-E7C4-470F-A866-6B05E955A0F1}" type="presParOf" srcId="{F7452B80-46D2-4E43-8FD4-2A26531FAB25}" destId="{B7F3D4F8-C971-4BF4-92F1-4AD392065DA5}" srcOrd="0" destOrd="0" presId="urn:microsoft.com/office/officeart/2005/8/layout/orgChart1"/>
    <dgm:cxn modelId="{443AF9A9-E866-469C-98B9-AB321EBE7F40}" type="presParOf" srcId="{B7F3D4F8-C971-4BF4-92F1-4AD392065DA5}" destId="{D9C61AC9-3E1D-48E5-96CF-450E0AE81E07}" srcOrd="0" destOrd="0" presId="urn:microsoft.com/office/officeart/2005/8/layout/orgChart1"/>
    <dgm:cxn modelId="{0977491E-3E69-4E8A-AA70-945DC472044B}" type="presParOf" srcId="{B7F3D4F8-C971-4BF4-92F1-4AD392065DA5}" destId="{0A8DCEC3-2765-47D5-A8DB-CB1C8783A7DC}" srcOrd="1" destOrd="0" presId="urn:microsoft.com/office/officeart/2005/8/layout/orgChart1"/>
    <dgm:cxn modelId="{8128AB3C-BEF7-44AB-8DF1-53846D3B6E26}" type="presParOf" srcId="{F7452B80-46D2-4E43-8FD4-2A26531FAB25}" destId="{ABBF252F-7056-462D-8EA9-D901F7D99ECE}" srcOrd="1" destOrd="0" presId="urn:microsoft.com/office/officeart/2005/8/layout/orgChart1"/>
    <dgm:cxn modelId="{78522F74-AE82-470F-8B57-4550C14922E0}" type="presParOf" srcId="{F7452B80-46D2-4E43-8FD4-2A26531FAB25}" destId="{21FBD87E-DDB0-429E-A919-8BFAF44A0B37}" srcOrd="2" destOrd="0" presId="urn:microsoft.com/office/officeart/2005/8/layout/orgChart1"/>
    <dgm:cxn modelId="{E7FFFDB2-B8DF-4E74-BCE4-44FA23702EEE}" type="presParOf" srcId="{8262D461-24E6-4AA1-B1F8-F402B4ECE24E}" destId="{6DED8541-12F6-4D66-96D6-47D58332762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8B349B6-6F68-40F9-8FD9-9506B55655E2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F47CE4A9-55D4-4461-A6B2-7DD2F560B3B8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Виды  ВС РФ</a:t>
          </a:r>
        </a:p>
      </dgm:t>
    </dgm:pt>
    <dgm:pt modelId="{BD2860AC-11CE-464C-BAE9-76362BFC12BC}" type="parTrans" cxnId="{A8100060-CE27-4DB3-A8A0-94BD5223E4CA}">
      <dgm:prSet/>
      <dgm:spPr/>
      <dgm:t>
        <a:bodyPr/>
        <a:lstStyle/>
        <a:p>
          <a:endParaRPr lang="ru-RU"/>
        </a:p>
      </dgm:t>
    </dgm:pt>
    <dgm:pt modelId="{131608B1-936B-418C-896C-3C6F01FA3D0A}" type="sibTrans" cxnId="{A8100060-CE27-4DB3-A8A0-94BD5223E4CA}">
      <dgm:prSet/>
      <dgm:spPr/>
      <dgm:t>
        <a:bodyPr/>
        <a:lstStyle/>
        <a:p>
          <a:endParaRPr lang="ru-RU"/>
        </a:p>
      </dgm:t>
    </dgm:pt>
    <dgm:pt modelId="{40DE85C5-7CA3-49D1-8932-534FE7A33653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ВВС</a:t>
          </a:r>
        </a:p>
      </dgm:t>
    </dgm:pt>
    <dgm:pt modelId="{59B69860-8CA1-41B6-83B3-09DC4CDCDF98}" type="parTrans" cxnId="{D956765E-A0CD-40D8-8C89-9FD5AD8EC042}">
      <dgm:prSet/>
      <dgm:spPr/>
      <dgm:t>
        <a:bodyPr/>
        <a:lstStyle/>
        <a:p>
          <a:endParaRPr lang="ru-RU"/>
        </a:p>
      </dgm:t>
    </dgm:pt>
    <dgm:pt modelId="{BE53A3B4-9BE0-4D9B-8E3F-7BC54148D54B}" type="sibTrans" cxnId="{D956765E-A0CD-40D8-8C89-9FD5AD8EC042}">
      <dgm:prSet/>
      <dgm:spPr/>
      <dgm:t>
        <a:bodyPr/>
        <a:lstStyle/>
        <a:p>
          <a:endParaRPr lang="ru-RU"/>
        </a:p>
      </dgm:t>
    </dgm:pt>
    <dgm:pt modelId="{75D6536C-95B6-4AE3-B1B9-4D03387F4FF7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ВМФ</a:t>
          </a:r>
        </a:p>
      </dgm:t>
    </dgm:pt>
    <dgm:pt modelId="{8D3A14F0-551D-4FB6-BBE4-2AC91558BAFB}" type="parTrans" cxnId="{773F146B-F34A-46FB-830A-48DEAC60F44B}">
      <dgm:prSet/>
      <dgm:spPr/>
      <dgm:t>
        <a:bodyPr/>
        <a:lstStyle/>
        <a:p>
          <a:endParaRPr lang="ru-RU"/>
        </a:p>
      </dgm:t>
    </dgm:pt>
    <dgm:pt modelId="{475B7BB6-04B3-4A78-BAB5-043C0C45EA15}" type="sibTrans" cxnId="{773F146B-F34A-46FB-830A-48DEAC60F44B}">
      <dgm:prSet/>
      <dgm:spPr/>
      <dgm:t>
        <a:bodyPr/>
        <a:lstStyle/>
        <a:p>
          <a:endParaRPr lang="ru-RU"/>
        </a:p>
      </dgm:t>
    </dgm:pt>
    <dgm:pt modelId="{9E190DA2-DD46-45D2-B356-CF9A11760B38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СВ</a:t>
          </a:r>
        </a:p>
      </dgm:t>
    </dgm:pt>
    <dgm:pt modelId="{6720822F-5982-4DD4-8D94-EF9AA197986A}" type="parTrans" cxnId="{614D3CD6-E5A8-494C-8C75-3450CA18BFD4}">
      <dgm:prSet/>
      <dgm:spPr/>
      <dgm:t>
        <a:bodyPr/>
        <a:lstStyle/>
        <a:p>
          <a:endParaRPr lang="ru-RU"/>
        </a:p>
      </dgm:t>
    </dgm:pt>
    <dgm:pt modelId="{13C9F56B-249A-4940-BC68-168E8AFA1315}" type="sibTrans" cxnId="{614D3CD6-E5A8-494C-8C75-3450CA18BFD4}">
      <dgm:prSet/>
      <dgm:spPr/>
      <dgm:t>
        <a:bodyPr/>
        <a:lstStyle/>
        <a:p>
          <a:endParaRPr lang="ru-RU"/>
        </a:p>
      </dgm:t>
    </dgm:pt>
    <dgm:pt modelId="{FEC0D365-3AC1-4765-B9F0-9546E6BAAF8E}" type="pres">
      <dgm:prSet presAssocID="{98B349B6-6F68-40F9-8FD9-9506B55655E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D7C7199-687B-43D1-875A-CD870805AE47}" type="pres">
      <dgm:prSet presAssocID="{F47CE4A9-55D4-4461-A6B2-7DD2F560B3B8}" presName="hierRoot1" presStyleCnt="0">
        <dgm:presLayoutVars>
          <dgm:hierBranch/>
        </dgm:presLayoutVars>
      </dgm:prSet>
      <dgm:spPr/>
    </dgm:pt>
    <dgm:pt modelId="{A9EB3501-7D31-4F65-BEBC-880631955CE8}" type="pres">
      <dgm:prSet presAssocID="{F47CE4A9-55D4-4461-A6B2-7DD2F560B3B8}" presName="rootComposite1" presStyleCnt="0"/>
      <dgm:spPr/>
    </dgm:pt>
    <dgm:pt modelId="{E245DFF9-4454-4399-8712-BCF074007139}" type="pres">
      <dgm:prSet presAssocID="{F47CE4A9-55D4-4461-A6B2-7DD2F560B3B8}" presName="rootText1" presStyleLbl="node0" presStyleIdx="0" presStyleCnt="1" custScaleX="179491" custScaleY="14066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4D33EB6-FA82-4705-99EE-66DAB578C83D}" type="pres">
      <dgm:prSet presAssocID="{F47CE4A9-55D4-4461-A6B2-7DD2F560B3B8}" presName="rootConnector1" presStyleLbl="node1" presStyleIdx="0" presStyleCnt="0"/>
      <dgm:spPr/>
      <dgm:t>
        <a:bodyPr/>
        <a:lstStyle/>
        <a:p>
          <a:endParaRPr lang="ru-RU"/>
        </a:p>
      </dgm:t>
    </dgm:pt>
    <dgm:pt modelId="{10723900-90D7-4DA6-A47B-D7462E555B4B}" type="pres">
      <dgm:prSet presAssocID="{F47CE4A9-55D4-4461-A6B2-7DD2F560B3B8}" presName="hierChild2" presStyleCnt="0"/>
      <dgm:spPr/>
    </dgm:pt>
    <dgm:pt modelId="{7E01E7D8-2781-45DC-BE07-DCB219E9EBC0}" type="pres">
      <dgm:prSet presAssocID="{59B69860-8CA1-41B6-83B3-09DC4CDCDF98}" presName="Name35" presStyleLbl="parChTrans1D2" presStyleIdx="0" presStyleCnt="3"/>
      <dgm:spPr/>
      <dgm:t>
        <a:bodyPr/>
        <a:lstStyle/>
        <a:p>
          <a:endParaRPr lang="ru-RU"/>
        </a:p>
      </dgm:t>
    </dgm:pt>
    <dgm:pt modelId="{9D9CEA48-988C-4073-BDB1-BD2EDE961561}" type="pres">
      <dgm:prSet presAssocID="{40DE85C5-7CA3-49D1-8932-534FE7A33653}" presName="hierRoot2" presStyleCnt="0">
        <dgm:presLayoutVars>
          <dgm:hierBranch/>
        </dgm:presLayoutVars>
      </dgm:prSet>
      <dgm:spPr/>
    </dgm:pt>
    <dgm:pt modelId="{5AF04FB1-BC7C-4FDB-A068-DDBF24F0F2CC}" type="pres">
      <dgm:prSet presAssocID="{40DE85C5-7CA3-49D1-8932-534FE7A33653}" presName="rootComposite" presStyleCnt="0"/>
      <dgm:spPr/>
    </dgm:pt>
    <dgm:pt modelId="{656F544E-52F8-4B8B-9F8A-EA75A7AB50F3}" type="pres">
      <dgm:prSet presAssocID="{40DE85C5-7CA3-49D1-8932-534FE7A33653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024015C-EC7D-4FF9-8C7E-56017543FEA9}" type="pres">
      <dgm:prSet presAssocID="{40DE85C5-7CA3-49D1-8932-534FE7A33653}" presName="rootConnector" presStyleLbl="node2" presStyleIdx="0" presStyleCnt="3"/>
      <dgm:spPr/>
      <dgm:t>
        <a:bodyPr/>
        <a:lstStyle/>
        <a:p>
          <a:endParaRPr lang="ru-RU"/>
        </a:p>
      </dgm:t>
    </dgm:pt>
    <dgm:pt modelId="{92FE10AF-6E21-4701-8467-B63D8912E9BB}" type="pres">
      <dgm:prSet presAssocID="{40DE85C5-7CA3-49D1-8932-534FE7A33653}" presName="hierChild4" presStyleCnt="0"/>
      <dgm:spPr/>
    </dgm:pt>
    <dgm:pt modelId="{ADF961AA-F117-49D7-BC1B-BDB88E5AC1E3}" type="pres">
      <dgm:prSet presAssocID="{40DE85C5-7CA3-49D1-8932-534FE7A33653}" presName="hierChild5" presStyleCnt="0"/>
      <dgm:spPr/>
    </dgm:pt>
    <dgm:pt modelId="{4F9309CB-7CAE-4F30-8B92-043A7820E984}" type="pres">
      <dgm:prSet presAssocID="{8D3A14F0-551D-4FB6-BBE4-2AC91558BAFB}" presName="Name35" presStyleLbl="parChTrans1D2" presStyleIdx="1" presStyleCnt="3"/>
      <dgm:spPr/>
      <dgm:t>
        <a:bodyPr/>
        <a:lstStyle/>
        <a:p>
          <a:endParaRPr lang="ru-RU"/>
        </a:p>
      </dgm:t>
    </dgm:pt>
    <dgm:pt modelId="{1F519A1F-03E9-4169-AF42-601D10EE1310}" type="pres">
      <dgm:prSet presAssocID="{75D6536C-95B6-4AE3-B1B9-4D03387F4FF7}" presName="hierRoot2" presStyleCnt="0">
        <dgm:presLayoutVars>
          <dgm:hierBranch/>
        </dgm:presLayoutVars>
      </dgm:prSet>
      <dgm:spPr/>
    </dgm:pt>
    <dgm:pt modelId="{2F3AB9E1-68E5-4372-8204-3AA4C469198E}" type="pres">
      <dgm:prSet presAssocID="{75D6536C-95B6-4AE3-B1B9-4D03387F4FF7}" presName="rootComposite" presStyleCnt="0"/>
      <dgm:spPr/>
    </dgm:pt>
    <dgm:pt modelId="{A2EA288F-4999-434A-BBBD-29CF8CFC1A48}" type="pres">
      <dgm:prSet presAssocID="{75D6536C-95B6-4AE3-B1B9-4D03387F4FF7}" presName="rootText" presStyleLbl="node2" presStyleIdx="1" presStyleCnt="3" custScaleX="15567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527923C-3BCE-407B-A974-4D0A445BC67D}" type="pres">
      <dgm:prSet presAssocID="{75D6536C-95B6-4AE3-B1B9-4D03387F4FF7}" presName="rootConnector" presStyleLbl="node2" presStyleIdx="1" presStyleCnt="3"/>
      <dgm:spPr/>
      <dgm:t>
        <a:bodyPr/>
        <a:lstStyle/>
        <a:p>
          <a:endParaRPr lang="ru-RU"/>
        </a:p>
      </dgm:t>
    </dgm:pt>
    <dgm:pt modelId="{5CC3A2B4-C82E-4D35-A05C-0EC43A244D9E}" type="pres">
      <dgm:prSet presAssocID="{75D6536C-95B6-4AE3-B1B9-4D03387F4FF7}" presName="hierChild4" presStyleCnt="0"/>
      <dgm:spPr/>
    </dgm:pt>
    <dgm:pt modelId="{15234A49-C714-448D-986D-09F5367B6F97}" type="pres">
      <dgm:prSet presAssocID="{75D6536C-95B6-4AE3-B1B9-4D03387F4FF7}" presName="hierChild5" presStyleCnt="0"/>
      <dgm:spPr/>
    </dgm:pt>
    <dgm:pt modelId="{FA901B85-1769-4521-81DD-D31986F6DF99}" type="pres">
      <dgm:prSet presAssocID="{6720822F-5982-4DD4-8D94-EF9AA197986A}" presName="Name35" presStyleLbl="parChTrans1D2" presStyleIdx="2" presStyleCnt="3"/>
      <dgm:spPr/>
      <dgm:t>
        <a:bodyPr/>
        <a:lstStyle/>
        <a:p>
          <a:endParaRPr lang="ru-RU"/>
        </a:p>
      </dgm:t>
    </dgm:pt>
    <dgm:pt modelId="{469BFCA0-7CD0-4BE7-A349-A95D00F616BB}" type="pres">
      <dgm:prSet presAssocID="{9E190DA2-DD46-45D2-B356-CF9A11760B38}" presName="hierRoot2" presStyleCnt="0">
        <dgm:presLayoutVars>
          <dgm:hierBranch/>
        </dgm:presLayoutVars>
      </dgm:prSet>
      <dgm:spPr/>
    </dgm:pt>
    <dgm:pt modelId="{4166EBAB-9E95-48BA-9A4D-3BD1F27C262E}" type="pres">
      <dgm:prSet presAssocID="{9E190DA2-DD46-45D2-B356-CF9A11760B38}" presName="rootComposite" presStyleCnt="0"/>
      <dgm:spPr/>
    </dgm:pt>
    <dgm:pt modelId="{996D1C2C-1E2B-4852-AE18-D46D1A21E695}" type="pres">
      <dgm:prSet presAssocID="{9E190DA2-DD46-45D2-B356-CF9A11760B38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AFE3C1A-A40F-40E9-9C5E-DD2DA0B7F782}" type="pres">
      <dgm:prSet presAssocID="{9E190DA2-DD46-45D2-B356-CF9A11760B38}" presName="rootConnector" presStyleLbl="node2" presStyleIdx="2" presStyleCnt="3"/>
      <dgm:spPr/>
      <dgm:t>
        <a:bodyPr/>
        <a:lstStyle/>
        <a:p>
          <a:endParaRPr lang="ru-RU"/>
        </a:p>
      </dgm:t>
    </dgm:pt>
    <dgm:pt modelId="{A4D0DC04-54C5-4286-99C1-235EDCC5BEFB}" type="pres">
      <dgm:prSet presAssocID="{9E190DA2-DD46-45D2-B356-CF9A11760B38}" presName="hierChild4" presStyleCnt="0"/>
      <dgm:spPr/>
    </dgm:pt>
    <dgm:pt modelId="{184DF46A-3782-490F-BD06-5DDF7D32D0B1}" type="pres">
      <dgm:prSet presAssocID="{9E190DA2-DD46-45D2-B356-CF9A11760B38}" presName="hierChild5" presStyleCnt="0"/>
      <dgm:spPr/>
    </dgm:pt>
    <dgm:pt modelId="{24A99168-EECB-48EC-B5ED-DB8AA6B2362E}" type="pres">
      <dgm:prSet presAssocID="{F47CE4A9-55D4-4461-A6B2-7DD2F560B3B8}" presName="hierChild3" presStyleCnt="0"/>
      <dgm:spPr/>
    </dgm:pt>
  </dgm:ptLst>
  <dgm:cxnLst>
    <dgm:cxn modelId="{4CDB6CCF-D8DB-4C7F-89E8-DD7442E70566}" type="presOf" srcId="{75D6536C-95B6-4AE3-B1B9-4D03387F4FF7}" destId="{9527923C-3BCE-407B-A974-4D0A445BC67D}" srcOrd="1" destOrd="0" presId="urn:microsoft.com/office/officeart/2005/8/layout/orgChart1"/>
    <dgm:cxn modelId="{773F146B-F34A-46FB-830A-48DEAC60F44B}" srcId="{F47CE4A9-55D4-4461-A6B2-7DD2F560B3B8}" destId="{75D6536C-95B6-4AE3-B1B9-4D03387F4FF7}" srcOrd="1" destOrd="0" parTransId="{8D3A14F0-551D-4FB6-BBE4-2AC91558BAFB}" sibTransId="{475B7BB6-04B3-4A78-BAB5-043C0C45EA15}"/>
    <dgm:cxn modelId="{614D3CD6-E5A8-494C-8C75-3450CA18BFD4}" srcId="{F47CE4A9-55D4-4461-A6B2-7DD2F560B3B8}" destId="{9E190DA2-DD46-45D2-B356-CF9A11760B38}" srcOrd="2" destOrd="0" parTransId="{6720822F-5982-4DD4-8D94-EF9AA197986A}" sibTransId="{13C9F56B-249A-4940-BC68-168E8AFA1315}"/>
    <dgm:cxn modelId="{62D17441-F2F0-4457-8AAB-1B80CE35F44E}" type="presOf" srcId="{9E190DA2-DD46-45D2-B356-CF9A11760B38}" destId="{996D1C2C-1E2B-4852-AE18-D46D1A21E695}" srcOrd="0" destOrd="0" presId="urn:microsoft.com/office/officeart/2005/8/layout/orgChart1"/>
    <dgm:cxn modelId="{D956765E-A0CD-40D8-8C89-9FD5AD8EC042}" srcId="{F47CE4A9-55D4-4461-A6B2-7DD2F560B3B8}" destId="{40DE85C5-7CA3-49D1-8932-534FE7A33653}" srcOrd="0" destOrd="0" parTransId="{59B69860-8CA1-41B6-83B3-09DC4CDCDF98}" sibTransId="{BE53A3B4-9BE0-4D9B-8E3F-7BC54148D54B}"/>
    <dgm:cxn modelId="{6ACA4A1E-8E68-4610-82E0-9615705AE880}" type="presOf" srcId="{6720822F-5982-4DD4-8D94-EF9AA197986A}" destId="{FA901B85-1769-4521-81DD-D31986F6DF99}" srcOrd="0" destOrd="0" presId="urn:microsoft.com/office/officeart/2005/8/layout/orgChart1"/>
    <dgm:cxn modelId="{A8100060-CE27-4DB3-A8A0-94BD5223E4CA}" srcId="{98B349B6-6F68-40F9-8FD9-9506B55655E2}" destId="{F47CE4A9-55D4-4461-A6B2-7DD2F560B3B8}" srcOrd="0" destOrd="0" parTransId="{BD2860AC-11CE-464C-BAE9-76362BFC12BC}" sibTransId="{131608B1-936B-418C-896C-3C6F01FA3D0A}"/>
    <dgm:cxn modelId="{F15CDF06-C4EC-49C2-B67A-0E09ECB59F8E}" type="presOf" srcId="{59B69860-8CA1-41B6-83B3-09DC4CDCDF98}" destId="{7E01E7D8-2781-45DC-BE07-DCB219E9EBC0}" srcOrd="0" destOrd="0" presId="urn:microsoft.com/office/officeart/2005/8/layout/orgChart1"/>
    <dgm:cxn modelId="{2DFDA72F-E6AC-4874-9023-FCD07770133B}" type="presOf" srcId="{F47CE4A9-55D4-4461-A6B2-7DD2F560B3B8}" destId="{94D33EB6-FA82-4705-99EE-66DAB578C83D}" srcOrd="1" destOrd="0" presId="urn:microsoft.com/office/officeart/2005/8/layout/orgChart1"/>
    <dgm:cxn modelId="{042D00B1-5A18-499F-910A-899F56C40108}" type="presOf" srcId="{40DE85C5-7CA3-49D1-8932-534FE7A33653}" destId="{B024015C-EC7D-4FF9-8C7E-56017543FEA9}" srcOrd="1" destOrd="0" presId="urn:microsoft.com/office/officeart/2005/8/layout/orgChart1"/>
    <dgm:cxn modelId="{73AC7493-C508-4DC7-9275-15CCF996E9AF}" type="presOf" srcId="{F47CE4A9-55D4-4461-A6B2-7DD2F560B3B8}" destId="{E245DFF9-4454-4399-8712-BCF074007139}" srcOrd="0" destOrd="0" presId="urn:microsoft.com/office/officeart/2005/8/layout/orgChart1"/>
    <dgm:cxn modelId="{745A480C-5BEC-453F-881A-70A0C47AE9F3}" type="presOf" srcId="{98B349B6-6F68-40F9-8FD9-9506B55655E2}" destId="{FEC0D365-3AC1-4765-B9F0-9546E6BAAF8E}" srcOrd="0" destOrd="0" presId="urn:microsoft.com/office/officeart/2005/8/layout/orgChart1"/>
    <dgm:cxn modelId="{06ACC27E-CFFB-4DC4-BE76-DC2220259193}" type="presOf" srcId="{40DE85C5-7CA3-49D1-8932-534FE7A33653}" destId="{656F544E-52F8-4B8B-9F8A-EA75A7AB50F3}" srcOrd="0" destOrd="0" presId="urn:microsoft.com/office/officeart/2005/8/layout/orgChart1"/>
    <dgm:cxn modelId="{92566A52-42CF-40C5-8FBE-3892F6B75500}" type="presOf" srcId="{9E190DA2-DD46-45D2-B356-CF9A11760B38}" destId="{4AFE3C1A-A40F-40E9-9C5E-DD2DA0B7F782}" srcOrd="1" destOrd="0" presId="urn:microsoft.com/office/officeart/2005/8/layout/orgChart1"/>
    <dgm:cxn modelId="{75B2185D-ADF8-4923-A997-E79E847B2520}" type="presOf" srcId="{75D6536C-95B6-4AE3-B1B9-4D03387F4FF7}" destId="{A2EA288F-4999-434A-BBBD-29CF8CFC1A48}" srcOrd="0" destOrd="0" presId="urn:microsoft.com/office/officeart/2005/8/layout/orgChart1"/>
    <dgm:cxn modelId="{F9F7C493-725E-4C01-BD4A-2060816C7660}" type="presOf" srcId="{8D3A14F0-551D-4FB6-BBE4-2AC91558BAFB}" destId="{4F9309CB-7CAE-4F30-8B92-043A7820E984}" srcOrd="0" destOrd="0" presId="urn:microsoft.com/office/officeart/2005/8/layout/orgChart1"/>
    <dgm:cxn modelId="{5D35FE7C-0890-43C5-9F85-FF13DA6CC8ED}" type="presParOf" srcId="{FEC0D365-3AC1-4765-B9F0-9546E6BAAF8E}" destId="{1D7C7199-687B-43D1-875A-CD870805AE47}" srcOrd="0" destOrd="0" presId="urn:microsoft.com/office/officeart/2005/8/layout/orgChart1"/>
    <dgm:cxn modelId="{5BDD2649-C35B-43B7-A9F4-BBDA3FAD58C6}" type="presParOf" srcId="{1D7C7199-687B-43D1-875A-CD870805AE47}" destId="{A9EB3501-7D31-4F65-BEBC-880631955CE8}" srcOrd="0" destOrd="0" presId="urn:microsoft.com/office/officeart/2005/8/layout/orgChart1"/>
    <dgm:cxn modelId="{0A4BF2B8-A3EF-4349-9E3C-D86A09B3E142}" type="presParOf" srcId="{A9EB3501-7D31-4F65-BEBC-880631955CE8}" destId="{E245DFF9-4454-4399-8712-BCF074007139}" srcOrd="0" destOrd="0" presId="urn:microsoft.com/office/officeart/2005/8/layout/orgChart1"/>
    <dgm:cxn modelId="{70E29241-F05C-4226-BFF1-78F44BE0E37A}" type="presParOf" srcId="{A9EB3501-7D31-4F65-BEBC-880631955CE8}" destId="{94D33EB6-FA82-4705-99EE-66DAB578C83D}" srcOrd="1" destOrd="0" presId="urn:microsoft.com/office/officeart/2005/8/layout/orgChart1"/>
    <dgm:cxn modelId="{AAFCA1B5-59B1-4F1A-A283-96890F247015}" type="presParOf" srcId="{1D7C7199-687B-43D1-875A-CD870805AE47}" destId="{10723900-90D7-4DA6-A47B-D7462E555B4B}" srcOrd="1" destOrd="0" presId="urn:microsoft.com/office/officeart/2005/8/layout/orgChart1"/>
    <dgm:cxn modelId="{8843E5BE-9385-4347-A258-89C4DE3717CE}" type="presParOf" srcId="{10723900-90D7-4DA6-A47B-D7462E555B4B}" destId="{7E01E7D8-2781-45DC-BE07-DCB219E9EBC0}" srcOrd="0" destOrd="0" presId="urn:microsoft.com/office/officeart/2005/8/layout/orgChart1"/>
    <dgm:cxn modelId="{65D7D1CC-3DD4-4249-B049-B2DAE76A5F01}" type="presParOf" srcId="{10723900-90D7-4DA6-A47B-D7462E555B4B}" destId="{9D9CEA48-988C-4073-BDB1-BD2EDE961561}" srcOrd="1" destOrd="0" presId="urn:microsoft.com/office/officeart/2005/8/layout/orgChart1"/>
    <dgm:cxn modelId="{69B48004-19FB-4509-B456-11A26A987395}" type="presParOf" srcId="{9D9CEA48-988C-4073-BDB1-BD2EDE961561}" destId="{5AF04FB1-BC7C-4FDB-A068-DDBF24F0F2CC}" srcOrd="0" destOrd="0" presId="urn:microsoft.com/office/officeart/2005/8/layout/orgChart1"/>
    <dgm:cxn modelId="{E7F8D0AA-AE7B-4BC5-B0A0-28EFFBF282D7}" type="presParOf" srcId="{5AF04FB1-BC7C-4FDB-A068-DDBF24F0F2CC}" destId="{656F544E-52F8-4B8B-9F8A-EA75A7AB50F3}" srcOrd="0" destOrd="0" presId="urn:microsoft.com/office/officeart/2005/8/layout/orgChart1"/>
    <dgm:cxn modelId="{3AECCB82-40B5-41EE-B376-EB1ACA823FDA}" type="presParOf" srcId="{5AF04FB1-BC7C-4FDB-A068-DDBF24F0F2CC}" destId="{B024015C-EC7D-4FF9-8C7E-56017543FEA9}" srcOrd="1" destOrd="0" presId="urn:microsoft.com/office/officeart/2005/8/layout/orgChart1"/>
    <dgm:cxn modelId="{F63C04B0-50D8-466E-885B-04954FB6D008}" type="presParOf" srcId="{9D9CEA48-988C-4073-BDB1-BD2EDE961561}" destId="{92FE10AF-6E21-4701-8467-B63D8912E9BB}" srcOrd="1" destOrd="0" presId="urn:microsoft.com/office/officeart/2005/8/layout/orgChart1"/>
    <dgm:cxn modelId="{9EA6679F-5067-4EB0-84EE-E9050C385CAF}" type="presParOf" srcId="{9D9CEA48-988C-4073-BDB1-BD2EDE961561}" destId="{ADF961AA-F117-49D7-BC1B-BDB88E5AC1E3}" srcOrd="2" destOrd="0" presId="urn:microsoft.com/office/officeart/2005/8/layout/orgChart1"/>
    <dgm:cxn modelId="{E4CF2748-E3FB-4D96-9123-5109383C699E}" type="presParOf" srcId="{10723900-90D7-4DA6-A47B-D7462E555B4B}" destId="{4F9309CB-7CAE-4F30-8B92-043A7820E984}" srcOrd="2" destOrd="0" presId="urn:microsoft.com/office/officeart/2005/8/layout/orgChart1"/>
    <dgm:cxn modelId="{1DD49F35-9437-4B72-9CB6-A1C9786AECFB}" type="presParOf" srcId="{10723900-90D7-4DA6-A47B-D7462E555B4B}" destId="{1F519A1F-03E9-4169-AF42-601D10EE1310}" srcOrd="3" destOrd="0" presId="urn:microsoft.com/office/officeart/2005/8/layout/orgChart1"/>
    <dgm:cxn modelId="{C48E8422-7B14-4FDC-A57A-10E38B308FE9}" type="presParOf" srcId="{1F519A1F-03E9-4169-AF42-601D10EE1310}" destId="{2F3AB9E1-68E5-4372-8204-3AA4C469198E}" srcOrd="0" destOrd="0" presId="urn:microsoft.com/office/officeart/2005/8/layout/orgChart1"/>
    <dgm:cxn modelId="{19EDA5BB-5B65-437E-A9E0-1A344C07C028}" type="presParOf" srcId="{2F3AB9E1-68E5-4372-8204-3AA4C469198E}" destId="{A2EA288F-4999-434A-BBBD-29CF8CFC1A48}" srcOrd="0" destOrd="0" presId="urn:microsoft.com/office/officeart/2005/8/layout/orgChart1"/>
    <dgm:cxn modelId="{E456EBCA-E746-47FC-93A1-A06AD65FF0D4}" type="presParOf" srcId="{2F3AB9E1-68E5-4372-8204-3AA4C469198E}" destId="{9527923C-3BCE-407B-A974-4D0A445BC67D}" srcOrd="1" destOrd="0" presId="urn:microsoft.com/office/officeart/2005/8/layout/orgChart1"/>
    <dgm:cxn modelId="{ED31F443-DA9A-4FAD-93B6-1FB390424D6A}" type="presParOf" srcId="{1F519A1F-03E9-4169-AF42-601D10EE1310}" destId="{5CC3A2B4-C82E-4D35-A05C-0EC43A244D9E}" srcOrd="1" destOrd="0" presId="urn:microsoft.com/office/officeart/2005/8/layout/orgChart1"/>
    <dgm:cxn modelId="{3E6362DD-EB24-4B36-827E-17832041A618}" type="presParOf" srcId="{1F519A1F-03E9-4169-AF42-601D10EE1310}" destId="{15234A49-C714-448D-986D-09F5367B6F97}" srcOrd="2" destOrd="0" presId="urn:microsoft.com/office/officeart/2005/8/layout/orgChart1"/>
    <dgm:cxn modelId="{EBEB89DD-110E-435B-88D5-4B86949A4748}" type="presParOf" srcId="{10723900-90D7-4DA6-A47B-D7462E555B4B}" destId="{FA901B85-1769-4521-81DD-D31986F6DF99}" srcOrd="4" destOrd="0" presId="urn:microsoft.com/office/officeart/2005/8/layout/orgChart1"/>
    <dgm:cxn modelId="{D5CE6D2F-88B5-48E8-966A-D66C87F3CA7C}" type="presParOf" srcId="{10723900-90D7-4DA6-A47B-D7462E555B4B}" destId="{469BFCA0-7CD0-4BE7-A349-A95D00F616BB}" srcOrd="5" destOrd="0" presId="urn:microsoft.com/office/officeart/2005/8/layout/orgChart1"/>
    <dgm:cxn modelId="{069C2FC2-8930-4C4F-AC68-D21BF6EFDD0E}" type="presParOf" srcId="{469BFCA0-7CD0-4BE7-A349-A95D00F616BB}" destId="{4166EBAB-9E95-48BA-9A4D-3BD1F27C262E}" srcOrd="0" destOrd="0" presId="urn:microsoft.com/office/officeart/2005/8/layout/orgChart1"/>
    <dgm:cxn modelId="{12A4639F-D4AC-4C11-93F1-8B8D5912301B}" type="presParOf" srcId="{4166EBAB-9E95-48BA-9A4D-3BD1F27C262E}" destId="{996D1C2C-1E2B-4852-AE18-D46D1A21E695}" srcOrd="0" destOrd="0" presId="urn:microsoft.com/office/officeart/2005/8/layout/orgChart1"/>
    <dgm:cxn modelId="{B1C671A8-2047-44C4-ABC3-F976CAD10CE1}" type="presParOf" srcId="{4166EBAB-9E95-48BA-9A4D-3BD1F27C262E}" destId="{4AFE3C1A-A40F-40E9-9C5E-DD2DA0B7F782}" srcOrd="1" destOrd="0" presId="urn:microsoft.com/office/officeart/2005/8/layout/orgChart1"/>
    <dgm:cxn modelId="{DC52BAB1-CEFB-4159-A2C4-3FC7C3D632A0}" type="presParOf" srcId="{469BFCA0-7CD0-4BE7-A349-A95D00F616BB}" destId="{A4D0DC04-54C5-4286-99C1-235EDCC5BEFB}" srcOrd="1" destOrd="0" presId="urn:microsoft.com/office/officeart/2005/8/layout/orgChart1"/>
    <dgm:cxn modelId="{DEB71268-2FA0-4D88-B7EE-F52C5C0EBDEC}" type="presParOf" srcId="{469BFCA0-7CD0-4BE7-A349-A95D00F616BB}" destId="{184DF46A-3782-490F-BD06-5DDF7D32D0B1}" srcOrd="2" destOrd="0" presId="urn:microsoft.com/office/officeart/2005/8/layout/orgChart1"/>
    <dgm:cxn modelId="{F16F0B87-DD7D-45F3-AFBB-7E8887CE2DF0}" type="presParOf" srcId="{1D7C7199-687B-43D1-875A-CD870805AE47}" destId="{24A99168-EECB-48EC-B5ED-DB8AA6B2362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F546EAF-932F-429A-ABAD-7151E2542E2A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ABB46157-BAD3-470B-8609-64021F52C295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Рода войск</a:t>
          </a:r>
        </a:p>
      </dgm:t>
    </dgm:pt>
    <dgm:pt modelId="{5AD72DBC-2631-4CDA-9AC5-22DC11B7769F}" type="parTrans" cxnId="{8D0A117A-3F7F-4C4C-9100-A82277BD5C7F}">
      <dgm:prSet/>
      <dgm:spPr/>
      <dgm:t>
        <a:bodyPr/>
        <a:lstStyle/>
        <a:p>
          <a:endParaRPr lang="ru-RU"/>
        </a:p>
      </dgm:t>
    </dgm:pt>
    <dgm:pt modelId="{A667A5ED-359A-40CD-826A-8115A96D072B}" type="sibTrans" cxnId="{8D0A117A-3F7F-4C4C-9100-A82277BD5C7F}">
      <dgm:prSet/>
      <dgm:spPr/>
      <dgm:t>
        <a:bodyPr/>
        <a:lstStyle/>
        <a:p>
          <a:endParaRPr lang="ru-RU"/>
        </a:p>
      </dgm:t>
    </dgm:pt>
    <dgm:pt modelId="{20161D6C-8A4B-4D1A-A7E7-5EFFD7CA3CF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РВСН</a:t>
          </a:r>
        </a:p>
      </dgm:t>
    </dgm:pt>
    <dgm:pt modelId="{4694B67E-38A1-4909-8FB0-07CE894B8367}" type="parTrans" cxnId="{2E9DCEBA-D524-4178-84C2-7399DC12C7E4}">
      <dgm:prSet/>
      <dgm:spPr/>
      <dgm:t>
        <a:bodyPr/>
        <a:lstStyle/>
        <a:p>
          <a:endParaRPr lang="ru-RU"/>
        </a:p>
      </dgm:t>
    </dgm:pt>
    <dgm:pt modelId="{0C622ADF-2035-4E24-B57F-5F4EEC6317F1}" type="sibTrans" cxnId="{2E9DCEBA-D524-4178-84C2-7399DC12C7E4}">
      <dgm:prSet/>
      <dgm:spPr/>
      <dgm:t>
        <a:bodyPr/>
        <a:lstStyle/>
        <a:p>
          <a:endParaRPr lang="ru-RU"/>
        </a:p>
      </dgm:t>
    </dgm:pt>
    <dgm:pt modelId="{A22E95A2-B96C-4F66-ADF5-DC910F250915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ВДВ</a:t>
          </a:r>
        </a:p>
      </dgm:t>
    </dgm:pt>
    <dgm:pt modelId="{EB53EFB3-2474-43C5-8009-E466996E4928}" type="parTrans" cxnId="{50142ED6-6080-41FA-AA36-5F411CFA051E}">
      <dgm:prSet/>
      <dgm:spPr/>
      <dgm:t>
        <a:bodyPr/>
        <a:lstStyle/>
        <a:p>
          <a:endParaRPr lang="ru-RU"/>
        </a:p>
      </dgm:t>
    </dgm:pt>
    <dgm:pt modelId="{A59F36E5-380D-4B81-89F2-2F768923AE20}" type="sibTrans" cxnId="{50142ED6-6080-41FA-AA36-5F411CFA051E}">
      <dgm:prSet/>
      <dgm:spPr/>
      <dgm:t>
        <a:bodyPr/>
        <a:lstStyle/>
        <a:p>
          <a:endParaRPr lang="ru-RU"/>
        </a:p>
      </dgm:t>
    </dgm:pt>
    <dgm:pt modelId="{B3A22CE3-55DA-496C-9902-058541F9A63F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ВВКО</a:t>
          </a:r>
        </a:p>
      </dgm:t>
    </dgm:pt>
    <dgm:pt modelId="{A4CEDAC7-E1C8-48AA-8C7C-7BDCEDFF82CB}" type="parTrans" cxnId="{EBFDCEEF-98E2-4035-B095-09099A52F712}">
      <dgm:prSet/>
      <dgm:spPr/>
      <dgm:t>
        <a:bodyPr/>
        <a:lstStyle/>
        <a:p>
          <a:endParaRPr lang="ru-RU"/>
        </a:p>
      </dgm:t>
    </dgm:pt>
    <dgm:pt modelId="{69A4AD40-8C90-49E9-B8FE-DC51C1A5AD25}" type="sibTrans" cxnId="{EBFDCEEF-98E2-4035-B095-09099A52F712}">
      <dgm:prSet/>
      <dgm:spPr/>
      <dgm:t>
        <a:bodyPr/>
        <a:lstStyle/>
        <a:p>
          <a:endParaRPr lang="ru-RU"/>
        </a:p>
      </dgm:t>
    </dgm:pt>
    <dgm:pt modelId="{A3FA41D6-C839-438E-AD4F-9DF83FB07E90}" type="pres">
      <dgm:prSet presAssocID="{0F546EAF-932F-429A-ABAD-7151E2542E2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DE010D65-E41B-4F44-AF9E-461350FE6531}" type="pres">
      <dgm:prSet presAssocID="{ABB46157-BAD3-470B-8609-64021F52C295}" presName="hierRoot1" presStyleCnt="0">
        <dgm:presLayoutVars>
          <dgm:hierBranch/>
        </dgm:presLayoutVars>
      </dgm:prSet>
      <dgm:spPr/>
    </dgm:pt>
    <dgm:pt modelId="{698EF917-979B-4BC3-9D20-0908260A361B}" type="pres">
      <dgm:prSet presAssocID="{ABB46157-BAD3-470B-8609-64021F52C295}" presName="rootComposite1" presStyleCnt="0"/>
      <dgm:spPr/>
    </dgm:pt>
    <dgm:pt modelId="{14EE5B67-2ECE-41B5-9A62-37ECCC8F6446}" type="pres">
      <dgm:prSet presAssocID="{ABB46157-BAD3-470B-8609-64021F52C295}" presName="rootText1" presStyleLbl="node0" presStyleIdx="0" presStyleCnt="1" custScaleX="2554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33336D9-8211-4E95-8898-E7801C0D70CE}" type="pres">
      <dgm:prSet presAssocID="{ABB46157-BAD3-470B-8609-64021F52C295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A3D4D93-9772-4A35-B010-90814EC5EEE3}" type="pres">
      <dgm:prSet presAssocID="{ABB46157-BAD3-470B-8609-64021F52C295}" presName="hierChild2" presStyleCnt="0"/>
      <dgm:spPr/>
    </dgm:pt>
    <dgm:pt modelId="{9473C257-7B6E-40BC-865F-D26524D62280}" type="pres">
      <dgm:prSet presAssocID="{4694B67E-38A1-4909-8FB0-07CE894B8367}" presName="Name35" presStyleLbl="parChTrans1D2" presStyleIdx="0" presStyleCnt="3"/>
      <dgm:spPr/>
      <dgm:t>
        <a:bodyPr/>
        <a:lstStyle/>
        <a:p>
          <a:endParaRPr lang="ru-RU"/>
        </a:p>
      </dgm:t>
    </dgm:pt>
    <dgm:pt modelId="{6910DE8D-ABAB-49CE-BFA0-735F4DCCE52B}" type="pres">
      <dgm:prSet presAssocID="{20161D6C-8A4B-4D1A-A7E7-5EFFD7CA3CFD}" presName="hierRoot2" presStyleCnt="0">
        <dgm:presLayoutVars>
          <dgm:hierBranch/>
        </dgm:presLayoutVars>
      </dgm:prSet>
      <dgm:spPr/>
    </dgm:pt>
    <dgm:pt modelId="{B3BB4AD6-8714-4EAD-B49D-625D181F4284}" type="pres">
      <dgm:prSet presAssocID="{20161D6C-8A4B-4D1A-A7E7-5EFFD7CA3CFD}" presName="rootComposite" presStyleCnt="0"/>
      <dgm:spPr/>
    </dgm:pt>
    <dgm:pt modelId="{1050C112-8018-4FC8-AC44-D672CB70226F}" type="pres">
      <dgm:prSet presAssocID="{20161D6C-8A4B-4D1A-A7E7-5EFFD7CA3CFD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432925-DBD8-4CF6-A26E-D5312C4F7490}" type="pres">
      <dgm:prSet presAssocID="{20161D6C-8A4B-4D1A-A7E7-5EFFD7CA3CFD}" presName="rootConnector" presStyleLbl="node2" presStyleIdx="0" presStyleCnt="3"/>
      <dgm:spPr/>
      <dgm:t>
        <a:bodyPr/>
        <a:lstStyle/>
        <a:p>
          <a:endParaRPr lang="ru-RU"/>
        </a:p>
      </dgm:t>
    </dgm:pt>
    <dgm:pt modelId="{619189DC-E019-4C0C-A1AD-6ADE6BDFB946}" type="pres">
      <dgm:prSet presAssocID="{20161D6C-8A4B-4D1A-A7E7-5EFFD7CA3CFD}" presName="hierChild4" presStyleCnt="0"/>
      <dgm:spPr/>
    </dgm:pt>
    <dgm:pt modelId="{0A47F2F2-C9B1-46D9-A820-E962FA5A379E}" type="pres">
      <dgm:prSet presAssocID="{20161D6C-8A4B-4D1A-A7E7-5EFFD7CA3CFD}" presName="hierChild5" presStyleCnt="0"/>
      <dgm:spPr/>
    </dgm:pt>
    <dgm:pt modelId="{222FCFAD-49A7-451F-A810-D027BD197B32}" type="pres">
      <dgm:prSet presAssocID="{EB53EFB3-2474-43C5-8009-E466996E4928}" presName="Name35" presStyleLbl="parChTrans1D2" presStyleIdx="1" presStyleCnt="3"/>
      <dgm:spPr/>
      <dgm:t>
        <a:bodyPr/>
        <a:lstStyle/>
        <a:p>
          <a:endParaRPr lang="ru-RU"/>
        </a:p>
      </dgm:t>
    </dgm:pt>
    <dgm:pt modelId="{450028B8-647B-4848-B6D7-44410ECB2594}" type="pres">
      <dgm:prSet presAssocID="{A22E95A2-B96C-4F66-ADF5-DC910F250915}" presName="hierRoot2" presStyleCnt="0">
        <dgm:presLayoutVars>
          <dgm:hierBranch/>
        </dgm:presLayoutVars>
      </dgm:prSet>
      <dgm:spPr/>
    </dgm:pt>
    <dgm:pt modelId="{1029F519-309C-464E-9D04-62DB9E885938}" type="pres">
      <dgm:prSet presAssocID="{A22E95A2-B96C-4F66-ADF5-DC910F250915}" presName="rootComposite" presStyleCnt="0"/>
      <dgm:spPr/>
    </dgm:pt>
    <dgm:pt modelId="{D1A8CEB6-C2B0-4B97-B472-7F5156264B7B}" type="pres">
      <dgm:prSet presAssocID="{A22E95A2-B96C-4F66-ADF5-DC910F250915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0069FBC-9773-43F6-8BFD-A1C4826B7A28}" type="pres">
      <dgm:prSet presAssocID="{A22E95A2-B96C-4F66-ADF5-DC910F250915}" presName="rootConnector" presStyleLbl="node2" presStyleIdx="1" presStyleCnt="3"/>
      <dgm:spPr/>
      <dgm:t>
        <a:bodyPr/>
        <a:lstStyle/>
        <a:p>
          <a:endParaRPr lang="ru-RU"/>
        </a:p>
      </dgm:t>
    </dgm:pt>
    <dgm:pt modelId="{56E2800F-FBB9-461C-B0CD-FFADB6A451AB}" type="pres">
      <dgm:prSet presAssocID="{A22E95A2-B96C-4F66-ADF5-DC910F250915}" presName="hierChild4" presStyleCnt="0"/>
      <dgm:spPr/>
    </dgm:pt>
    <dgm:pt modelId="{9D500F11-CE67-4EFD-A279-D7F3132C3EAE}" type="pres">
      <dgm:prSet presAssocID="{A22E95A2-B96C-4F66-ADF5-DC910F250915}" presName="hierChild5" presStyleCnt="0"/>
      <dgm:spPr/>
    </dgm:pt>
    <dgm:pt modelId="{E5FD37B1-96E7-414C-BED6-3DEA9FA195EE}" type="pres">
      <dgm:prSet presAssocID="{A4CEDAC7-E1C8-48AA-8C7C-7BDCEDFF82CB}" presName="Name35" presStyleLbl="parChTrans1D2" presStyleIdx="2" presStyleCnt="3"/>
      <dgm:spPr/>
      <dgm:t>
        <a:bodyPr/>
        <a:lstStyle/>
        <a:p>
          <a:endParaRPr lang="ru-RU"/>
        </a:p>
      </dgm:t>
    </dgm:pt>
    <dgm:pt modelId="{D4FC12FB-6177-4EA5-B7B2-6FEB691B8857}" type="pres">
      <dgm:prSet presAssocID="{B3A22CE3-55DA-496C-9902-058541F9A63F}" presName="hierRoot2" presStyleCnt="0">
        <dgm:presLayoutVars>
          <dgm:hierBranch/>
        </dgm:presLayoutVars>
      </dgm:prSet>
      <dgm:spPr/>
    </dgm:pt>
    <dgm:pt modelId="{D0BE5374-DE32-428F-B59F-E7ED6513C5B9}" type="pres">
      <dgm:prSet presAssocID="{B3A22CE3-55DA-496C-9902-058541F9A63F}" presName="rootComposite" presStyleCnt="0"/>
      <dgm:spPr/>
    </dgm:pt>
    <dgm:pt modelId="{97174075-A7F8-4201-A4A3-44B08707945B}" type="pres">
      <dgm:prSet presAssocID="{B3A22CE3-55DA-496C-9902-058541F9A63F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55132A5-58B2-4518-AE39-2AA5D94FF4A9}" type="pres">
      <dgm:prSet presAssocID="{B3A22CE3-55DA-496C-9902-058541F9A63F}" presName="rootConnector" presStyleLbl="node2" presStyleIdx="2" presStyleCnt="3"/>
      <dgm:spPr/>
      <dgm:t>
        <a:bodyPr/>
        <a:lstStyle/>
        <a:p>
          <a:endParaRPr lang="ru-RU"/>
        </a:p>
      </dgm:t>
    </dgm:pt>
    <dgm:pt modelId="{07B658D6-1467-4B6B-ABC0-1639F42360BE}" type="pres">
      <dgm:prSet presAssocID="{B3A22CE3-55DA-496C-9902-058541F9A63F}" presName="hierChild4" presStyleCnt="0"/>
      <dgm:spPr/>
    </dgm:pt>
    <dgm:pt modelId="{BE09499D-5FC5-40C6-BAA8-074FB619AAFE}" type="pres">
      <dgm:prSet presAssocID="{B3A22CE3-55DA-496C-9902-058541F9A63F}" presName="hierChild5" presStyleCnt="0"/>
      <dgm:spPr/>
    </dgm:pt>
    <dgm:pt modelId="{125CEC22-8F24-4A62-AC04-E7789825FDB9}" type="pres">
      <dgm:prSet presAssocID="{ABB46157-BAD3-470B-8609-64021F52C295}" presName="hierChild3" presStyleCnt="0"/>
      <dgm:spPr/>
    </dgm:pt>
  </dgm:ptLst>
  <dgm:cxnLst>
    <dgm:cxn modelId="{DA262FE0-B6C9-4798-9655-A2995BFC4E67}" type="presOf" srcId="{A22E95A2-B96C-4F66-ADF5-DC910F250915}" destId="{80069FBC-9773-43F6-8BFD-A1C4826B7A28}" srcOrd="1" destOrd="0" presId="urn:microsoft.com/office/officeart/2005/8/layout/orgChart1"/>
    <dgm:cxn modelId="{F08DDE29-A5E8-4A41-A127-CC40444EDE16}" type="presOf" srcId="{B3A22CE3-55DA-496C-9902-058541F9A63F}" destId="{055132A5-58B2-4518-AE39-2AA5D94FF4A9}" srcOrd="1" destOrd="0" presId="urn:microsoft.com/office/officeart/2005/8/layout/orgChart1"/>
    <dgm:cxn modelId="{94E69B95-39B0-4CE8-8E2C-E67EC1036FD3}" type="presOf" srcId="{EB53EFB3-2474-43C5-8009-E466996E4928}" destId="{222FCFAD-49A7-451F-A810-D027BD197B32}" srcOrd="0" destOrd="0" presId="urn:microsoft.com/office/officeart/2005/8/layout/orgChart1"/>
    <dgm:cxn modelId="{BA15015A-F55C-4959-ACCA-5257B5D24DDF}" type="presOf" srcId="{ABB46157-BAD3-470B-8609-64021F52C295}" destId="{633336D9-8211-4E95-8898-E7801C0D70CE}" srcOrd="1" destOrd="0" presId="urn:microsoft.com/office/officeart/2005/8/layout/orgChart1"/>
    <dgm:cxn modelId="{D8A2BC11-8DFC-462D-87C6-BF4105F3A8BE}" type="presOf" srcId="{A4CEDAC7-E1C8-48AA-8C7C-7BDCEDFF82CB}" destId="{E5FD37B1-96E7-414C-BED6-3DEA9FA195EE}" srcOrd="0" destOrd="0" presId="urn:microsoft.com/office/officeart/2005/8/layout/orgChart1"/>
    <dgm:cxn modelId="{8887311A-9335-4346-97B0-85B8282467D3}" type="presOf" srcId="{20161D6C-8A4B-4D1A-A7E7-5EFFD7CA3CFD}" destId="{1050C112-8018-4FC8-AC44-D672CB70226F}" srcOrd="0" destOrd="0" presId="urn:microsoft.com/office/officeart/2005/8/layout/orgChart1"/>
    <dgm:cxn modelId="{5372FF0E-5D5F-4445-8D69-12585F8C46ED}" type="presOf" srcId="{B3A22CE3-55DA-496C-9902-058541F9A63F}" destId="{97174075-A7F8-4201-A4A3-44B08707945B}" srcOrd="0" destOrd="0" presId="urn:microsoft.com/office/officeart/2005/8/layout/orgChart1"/>
    <dgm:cxn modelId="{79EE6FB4-756D-43E0-B30C-096C5695EEEC}" type="presOf" srcId="{20161D6C-8A4B-4D1A-A7E7-5EFFD7CA3CFD}" destId="{5E432925-DBD8-4CF6-A26E-D5312C4F7490}" srcOrd="1" destOrd="0" presId="urn:microsoft.com/office/officeart/2005/8/layout/orgChart1"/>
    <dgm:cxn modelId="{ABBC52CF-5C71-4D0D-8AAC-FC7E440C4AF2}" type="presOf" srcId="{ABB46157-BAD3-470B-8609-64021F52C295}" destId="{14EE5B67-2ECE-41B5-9A62-37ECCC8F6446}" srcOrd="0" destOrd="0" presId="urn:microsoft.com/office/officeart/2005/8/layout/orgChart1"/>
    <dgm:cxn modelId="{C141AB40-4FCC-4EB1-AFE8-C43CEC51BD5D}" type="presOf" srcId="{0F546EAF-932F-429A-ABAD-7151E2542E2A}" destId="{A3FA41D6-C839-438E-AD4F-9DF83FB07E90}" srcOrd="0" destOrd="0" presId="urn:microsoft.com/office/officeart/2005/8/layout/orgChart1"/>
    <dgm:cxn modelId="{8D0A117A-3F7F-4C4C-9100-A82277BD5C7F}" srcId="{0F546EAF-932F-429A-ABAD-7151E2542E2A}" destId="{ABB46157-BAD3-470B-8609-64021F52C295}" srcOrd="0" destOrd="0" parTransId="{5AD72DBC-2631-4CDA-9AC5-22DC11B7769F}" sibTransId="{A667A5ED-359A-40CD-826A-8115A96D072B}"/>
    <dgm:cxn modelId="{2E9DCEBA-D524-4178-84C2-7399DC12C7E4}" srcId="{ABB46157-BAD3-470B-8609-64021F52C295}" destId="{20161D6C-8A4B-4D1A-A7E7-5EFFD7CA3CFD}" srcOrd="0" destOrd="0" parTransId="{4694B67E-38A1-4909-8FB0-07CE894B8367}" sibTransId="{0C622ADF-2035-4E24-B57F-5F4EEC6317F1}"/>
    <dgm:cxn modelId="{EBFDCEEF-98E2-4035-B095-09099A52F712}" srcId="{ABB46157-BAD3-470B-8609-64021F52C295}" destId="{B3A22CE3-55DA-496C-9902-058541F9A63F}" srcOrd="2" destOrd="0" parTransId="{A4CEDAC7-E1C8-48AA-8C7C-7BDCEDFF82CB}" sibTransId="{69A4AD40-8C90-49E9-B8FE-DC51C1A5AD25}"/>
    <dgm:cxn modelId="{50142ED6-6080-41FA-AA36-5F411CFA051E}" srcId="{ABB46157-BAD3-470B-8609-64021F52C295}" destId="{A22E95A2-B96C-4F66-ADF5-DC910F250915}" srcOrd="1" destOrd="0" parTransId="{EB53EFB3-2474-43C5-8009-E466996E4928}" sibTransId="{A59F36E5-380D-4B81-89F2-2F768923AE20}"/>
    <dgm:cxn modelId="{F855EF38-5B76-4E03-8C32-E02B3360DA21}" type="presOf" srcId="{4694B67E-38A1-4909-8FB0-07CE894B8367}" destId="{9473C257-7B6E-40BC-865F-D26524D62280}" srcOrd="0" destOrd="0" presId="urn:microsoft.com/office/officeart/2005/8/layout/orgChart1"/>
    <dgm:cxn modelId="{A24A5A11-4B95-461F-A13E-A77F482F8FDB}" type="presOf" srcId="{A22E95A2-B96C-4F66-ADF5-DC910F250915}" destId="{D1A8CEB6-C2B0-4B97-B472-7F5156264B7B}" srcOrd="0" destOrd="0" presId="urn:microsoft.com/office/officeart/2005/8/layout/orgChart1"/>
    <dgm:cxn modelId="{AACA3A8F-B50E-4DD3-8EE9-FB01596AFE0A}" type="presParOf" srcId="{A3FA41D6-C839-438E-AD4F-9DF83FB07E90}" destId="{DE010D65-E41B-4F44-AF9E-461350FE6531}" srcOrd="0" destOrd="0" presId="urn:microsoft.com/office/officeart/2005/8/layout/orgChart1"/>
    <dgm:cxn modelId="{8AD7F364-3EF2-40CE-A2A3-C1E5EC41D4BB}" type="presParOf" srcId="{DE010D65-E41B-4F44-AF9E-461350FE6531}" destId="{698EF917-979B-4BC3-9D20-0908260A361B}" srcOrd="0" destOrd="0" presId="urn:microsoft.com/office/officeart/2005/8/layout/orgChart1"/>
    <dgm:cxn modelId="{3EE13BAB-828D-42E5-BFF9-C883903EF92D}" type="presParOf" srcId="{698EF917-979B-4BC3-9D20-0908260A361B}" destId="{14EE5B67-2ECE-41B5-9A62-37ECCC8F6446}" srcOrd="0" destOrd="0" presId="urn:microsoft.com/office/officeart/2005/8/layout/orgChart1"/>
    <dgm:cxn modelId="{BA73F5E0-53CB-4FD0-A2F0-908DE609DD9D}" type="presParOf" srcId="{698EF917-979B-4BC3-9D20-0908260A361B}" destId="{633336D9-8211-4E95-8898-E7801C0D70CE}" srcOrd="1" destOrd="0" presId="urn:microsoft.com/office/officeart/2005/8/layout/orgChart1"/>
    <dgm:cxn modelId="{B86A1912-C79F-461C-9ED6-3DA9A4C14DBA}" type="presParOf" srcId="{DE010D65-E41B-4F44-AF9E-461350FE6531}" destId="{FA3D4D93-9772-4A35-B010-90814EC5EEE3}" srcOrd="1" destOrd="0" presId="urn:microsoft.com/office/officeart/2005/8/layout/orgChart1"/>
    <dgm:cxn modelId="{C43D20B1-FD02-48BE-8CDD-653540265E88}" type="presParOf" srcId="{FA3D4D93-9772-4A35-B010-90814EC5EEE3}" destId="{9473C257-7B6E-40BC-865F-D26524D62280}" srcOrd="0" destOrd="0" presId="urn:microsoft.com/office/officeart/2005/8/layout/orgChart1"/>
    <dgm:cxn modelId="{98B982CD-3438-4BA8-9278-14BBDDE63521}" type="presParOf" srcId="{FA3D4D93-9772-4A35-B010-90814EC5EEE3}" destId="{6910DE8D-ABAB-49CE-BFA0-735F4DCCE52B}" srcOrd="1" destOrd="0" presId="urn:microsoft.com/office/officeart/2005/8/layout/orgChart1"/>
    <dgm:cxn modelId="{3360470D-27ED-481B-B445-170466F17882}" type="presParOf" srcId="{6910DE8D-ABAB-49CE-BFA0-735F4DCCE52B}" destId="{B3BB4AD6-8714-4EAD-B49D-625D181F4284}" srcOrd="0" destOrd="0" presId="urn:microsoft.com/office/officeart/2005/8/layout/orgChart1"/>
    <dgm:cxn modelId="{11CCAD1F-B2F5-45C6-B736-899DAC8E6270}" type="presParOf" srcId="{B3BB4AD6-8714-4EAD-B49D-625D181F4284}" destId="{1050C112-8018-4FC8-AC44-D672CB70226F}" srcOrd="0" destOrd="0" presId="urn:microsoft.com/office/officeart/2005/8/layout/orgChart1"/>
    <dgm:cxn modelId="{5FCBDB0E-F2D3-4F37-BEE1-E39BC73D8202}" type="presParOf" srcId="{B3BB4AD6-8714-4EAD-B49D-625D181F4284}" destId="{5E432925-DBD8-4CF6-A26E-D5312C4F7490}" srcOrd="1" destOrd="0" presId="urn:microsoft.com/office/officeart/2005/8/layout/orgChart1"/>
    <dgm:cxn modelId="{62B87F8A-2FDC-4028-A0E8-B39978996008}" type="presParOf" srcId="{6910DE8D-ABAB-49CE-BFA0-735F4DCCE52B}" destId="{619189DC-E019-4C0C-A1AD-6ADE6BDFB946}" srcOrd="1" destOrd="0" presId="urn:microsoft.com/office/officeart/2005/8/layout/orgChart1"/>
    <dgm:cxn modelId="{A5457E1D-E77A-42D2-8020-B6EA0433096C}" type="presParOf" srcId="{6910DE8D-ABAB-49CE-BFA0-735F4DCCE52B}" destId="{0A47F2F2-C9B1-46D9-A820-E962FA5A379E}" srcOrd="2" destOrd="0" presId="urn:microsoft.com/office/officeart/2005/8/layout/orgChart1"/>
    <dgm:cxn modelId="{F86D84A8-B961-4F2D-B8CF-4308620AEC9B}" type="presParOf" srcId="{FA3D4D93-9772-4A35-B010-90814EC5EEE3}" destId="{222FCFAD-49A7-451F-A810-D027BD197B32}" srcOrd="2" destOrd="0" presId="urn:microsoft.com/office/officeart/2005/8/layout/orgChart1"/>
    <dgm:cxn modelId="{393362CC-E859-447B-ABC1-339D6EBCD487}" type="presParOf" srcId="{FA3D4D93-9772-4A35-B010-90814EC5EEE3}" destId="{450028B8-647B-4848-B6D7-44410ECB2594}" srcOrd="3" destOrd="0" presId="urn:microsoft.com/office/officeart/2005/8/layout/orgChart1"/>
    <dgm:cxn modelId="{B5AA2993-A8D0-4934-9BAE-540CBE6FB602}" type="presParOf" srcId="{450028B8-647B-4848-B6D7-44410ECB2594}" destId="{1029F519-309C-464E-9D04-62DB9E885938}" srcOrd="0" destOrd="0" presId="urn:microsoft.com/office/officeart/2005/8/layout/orgChart1"/>
    <dgm:cxn modelId="{D15F6C9C-E0CE-4BE3-B095-6572F8CFBCD3}" type="presParOf" srcId="{1029F519-309C-464E-9D04-62DB9E885938}" destId="{D1A8CEB6-C2B0-4B97-B472-7F5156264B7B}" srcOrd="0" destOrd="0" presId="urn:microsoft.com/office/officeart/2005/8/layout/orgChart1"/>
    <dgm:cxn modelId="{59C2EF97-5EF6-4AD0-8DDA-C0050EF2E452}" type="presParOf" srcId="{1029F519-309C-464E-9D04-62DB9E885938}" destId="{80069FBC-9773-43F6-8BFD-A1C4826B7A28}" srcOrd="1" destOrd="0" presId="urn:microsoft.com/office/officeart/2005/8/layout/orgChart1"/>
    <dgm:cxn modelId="{D58E9148-3E74-4B01-BBBC-BAB93970AF11}" type="presParOf" srcId="{450028B8-647B-4848-B6D7-44410ECB2594}" destId="{56E2800F-FBB9-461C-B0CD-FFADB6A451AB}" srcOrd="1" destOrd="0" presId="urn:microsoft.com/office/officeart/2005/8/layout/orgChart1"/>
    <dgm:cxn modelId="{4DC81207-7A9F-4B7A-92B8-F4132FB311B4}" type="presParOf" srcId="{450028B8-647B-4848-B6D7-44410ECB2594}" destId="{9D500F11-CE67-4EFD-A279-D7F3132C3EAE}" srcOrd="2" destOrd="0" presId="urn:microsoft.com/office/officeart/2005/8/layout/orgChart1"/>
    <dgm:cxn modelId="{A6FD3547-8184-44DF-95FD-04A568C188DB}" type="presParOf" srcId="{FA3D4D93-9772-4A35-B010-90814EC5EEE3}" destId="{E5FD37B1-96E7-414C-BED6-3DEA9FA195EE}" srcOrd="4" destOrd="0" presId="urn:microsoft.com/office/officeart/2005/8/layout/orgChart1"/>
    <dgm:cxn modelId="{B844A928-796D-45B0-B53B-4100B2195367}" type="presParOf" srcId="{FA3D4D93-9772-4A35-B010-90814EC5EEE3}" destId="{D4FC12FB-6177-4EA5-B7B2-6FEB691B8857}" srcOrd="5" destOrd="0" presId="urn:microsoft.com/office/officeart/2005/8/layout/orgChart1"/>
    <dgm:cxn modelId="{A976DCCE-7F12-46CE-B8BD-26E386A1D988}" type="presParOf" srcId="{D4FC12FB-6177-4EA5-B7B2-6FEB691B8857}" destId="{D0BE5374-DE32-428F-B59F-E7ED6513C5B9}" srcOrd="0" destOrd="0" presId="urn:microsoft.com/office/officeart/2005/8/layout/orgChart1"/>
    <dgm:cxn modelId="{64B355D0-3402-4796-B471-2CB72F14E7A5}" type="presParOf" srcId="{D0BE5374-DE32-428F-B59F-E7ED6513C5B9}" destId="{97174075-A7F8-4201-A4A3-44B08707945B}" srcOrd="0" destOrd="0" presId="urn:microsoft.com/office/officeart/2005/8/layout/orgChart1"/>
    <dgm:cxn modelId="{098C132C-3745-4B66-9046-5D7BD7042621}" type="presParOf" srcId="{D0BE5374-DE32-428F-B59F-E7ED6513C5B9}" destId="{055132A5-58B2-4518-AE39-2AA5D94FF4A9}" srcOrd="1" destOrd="0" presId="urn:microsoft.com/office/officeart/2005/8/layout/orgChart1"/>
    <dgm:cxn modelId="{E4CC2222-572D-4958-8281-778B3E196A41}" type="presParOf" srcId="{D4FC12FB-6177-4EA5-B7B2-6FEB691B8857}" destId="{07B658D6-1467-4B6B-ABC0-1639F42360BE}" srcOrd="1" destOrd="0" presId="urn:microsoft.com/office/officeart/2005/8/layout/orgChart1"/>
    <dgm:cxn modelId="{854AB6BD-0F14-4292-B3EB-CD2C8EA5C676}" type="presParOf" srcId="{D4FC12FB-6177-4EA5-B7B2-6FEB691B8857}" destId="{BE09499D-5FC5-40C6-BAA8-074FB619AAFE}" srcOrd="2" destOrd="0" presId="urn:microsoft.com/office/officeart/2005/8/layout/orgChart1"/>
    <dgm:cxn modelId="{960DCE4D-6099-499B-8D9F-9119614B7036}" type="presParOf" srcId="{DE010D65-E41B-4F44-AF9E-461350FE6531}" destId="{125CEC22-8F24-4A62-AC04-E7789825FDB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5894F27-2261-4AAF-9CAF-2EFBF5C084F6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08AFEEDE-E74D-4E6F-8984-E8C459859C5A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Военный округ</a:t>
          </a:r>
        </a:p>
      </dgm:t>
    </dgm:pt>
    <dgm:pt modelId="{58F67806-BCE4-4C46-A4AE-679153740069}" type="parTrans" cxnId="{5679068C-5CFC-4C95-AD51-3A6815F525F6}">
      <dgm:prSet/>
      <dgm:spPr/>
      <dgm:t>
        <a:bodyPr/>
        <a:lstStyle/>
        <a:p>
          <a:endParaRPr lang="ru-RU"/>
        </a:p>
      </dgm:t>
    </dgm:pt>
    <dgm:pt modelId="{D589A8A5-6589-4461-976A-B603217108E5}" type="sibTrans" cxnId="{5679068C-5CFC-4C95-AD51-3A6815F525F6}">
      <dgm:prSet/>
      <dgm:spPr/>
      <dgm:t>
        <a:bodyPr/>
        <a:lstStyle/>
        <a:p>
          <a:endParaRPr lang="ru-RU"/>
        </a:p>
      </dgm:t>
    </dgm:pt>
    <dgm:pt modelId="{C6D03698-6E04-469A-BF90-07ED1AC7F320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Органы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 военного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управления</a:t>
          </a:r>
        </a:p>
      </dgm:t>
    </dgm:pt>
    <dgm:pt modelId="{2588C963-312C-4DE2-A558-FA17E85822AB}" type="parTrans" cxnId="{CBD9FE40-2F81-49D9-869B-AC99D52B4412}">
      <dgm:prSet/>
      <dgm:spPr/>
      <dgm:t>
        <a:bodyPr/>
        <a:lstStyle/>
        <a:p>
          <a:endParaRPr lang="ru-RU"/>
        </a:p>
      </dgm:t>
    </dgm:pt>
    <dgm:pt modelId="{4749BDB9-DBD7-491F-B863-8875E287769B}" type="sibTrans" cxnId="{CBD9FE40-2F81-49D9-869B-AC99D52B4412}">
      <dgm:prSet/>
      <dgm:spPr/>
      <dgm:t>
        <a:bodyPr/>
        <a:lstStyle/>
        <a:p>
          <a:endParaRPr lang="ru-RU"/>
        </a:p>
      </dgm:t>
    </dgm:pt>
    <dgm:pt modelId="{690E916A-2FCD-4C62-AFC0-865498014122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Объе-динения</a:t>
          </a:r>
          <a:endParaRPr kumimoji="0" lang="ru-RU" sz="2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gm:t>
    </dgm:pt>
    <dgm:pt modelId="{42C705CC-610D-4172-B662-72BBA1149630}" type="parTrans" cxnId="{63584FA2-357D-4AFE-B719-19D3B9B21FB9}">
      <dgm:prSet/>
      <dgm:spPr/>
      <dgm:t>
        <a:bodyPr/>
        <a:lstStyle/>
        <a:p>
          <a:endParaRPr lang="ru-RU"/>
        </a:p>
      </dgm:t>
    </dgm:pt>
    <dgm:pt modelId="{1418E6EF-B086-4C04-88CA-4346750DF140}" type="sibTrans" cxnId="{63584FA2-357D-4AFE-B719-19D3B9B21FB9}">
      <dgm:prSet/>
      <dgm:spPr/>
      <dgm:t>
        <a:bodyPr/>
        <a:lstStyle/>
        <a:p>
          <a:endParaRPr lang="ru-RU"/>
        </a:p>
      </dgm:t>
    </dgm:pt>
    <dgm:pt modelId="{B5DE0E2B-A4D9-416F-8B51-20E190A637E2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Соеди</a:t>
          </a:r>
          <a:r>
            <a: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-нения</a:t>
          </a:r>
        </a:p>
      </dgm:t>
    </dgm:pt>
    <dgm:pt modelId="{2EEC9B96-91D6-4E1B-86F3-E539F7D7D2D4}" type="parTrans" cxnId="{3914D396-48D7-4E1A-BA19-B6B5E1B310C5}">
      <dgm:prSet/>
      <dgm:spPr/>
      <dgm:t>
        <a:bodyPr/>
        <a:lstStyle/>
        <a:p>
          <a:endParaRPr lang="ru-RU"/>
        </a:p>
      </dgm:t>
    </dgm:pt>
    <dgm:pt modelId="{9B2911D6-AA57-41A9-9609-C99E89A266E1}" type="sibTrans" cxnId="{3914D396-48D7-4E1A-BA19-B6B5E1B310C5}">
      <dgm:prSet/>
      <dgm:spPr/>
      <dgm:t>
        <a:bodyPr/>
        <a:lstStyle/>
        <a:p>
          <a:endParaRPr lang="ru-RU"/>
        </a:p>
      </dgm:t>
    </dgm:pt>
    <dgm:pt modelId="{69BD6348-7434-4D2E-A91C-B2D7B6B6D75A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Воин-</a:t>
          </a:r>
          <a:r>
            <a:rPr kumimoji="0" lang="ru-RU" sz="2400" b="0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ские</a:t>
          </a:r>
          <a:endParaRPr kumimoji="0" lang="ru-RU" sz="2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 части</a:t>
          </a:r>
        </a:p>
      </dgm:t>
    </dgm:pt>
    <dgm:pt modelId="{96BC5599-2CFF-419D-97BA-9C9BCE375310}" type="parTrans" cxnId="{9F0BA0D5-C91B-4A61-81A3-2FD0F5E116F0}">
      <dgm:prSet/>
      <dgm:spPr/>
      <dgm:t>
        <a:bodyPr/>
        <a:lstStyle/>
        <a:p>
          <a:endParaRPr lang="ru-RU"/>
        </a:p>
      </dgm:t>
    </dgm:pt>
    <dgm:pt modelId="{6D7DAAA7-D1D1-4AF1-9719-1591D82BB1BF}" type="sibTrans" cxnId="{9F0BA0D5-C91B-4A61-81A3-2FD0F5E116F0}">
      <dgm:prSet/>
      <dgm:spPr/>
      <dgm:t>
        <a:bodyPr/>
        <a:lstStyle/>
        <a:p>
          <a:endParaRPr lang="ru-RU"/>
        </a:p>
      </dgm:t>
    </dgm:pt>
    <dgm:pt modelId="{3230AF75-B4EB-4745-B20C-5C62A857981E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Воен-ные</a:t>
          </a:r>
          <a:r>
            <a: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комис-сариаты</a:t>
          </a:r>
          <a:endParaRPr kumimoji="0" lang="ru-RU" sz="2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gm:t>
    </dgm:pt>
    <dgm:pt modelId="{5BF5DA0F-5A65-4BEF-AA7F-3C58D13C4883}" type="parTrans" cxnId="{0111D2E0-9C7A-4DCB-96EF-CCC1588E9B1B}">
      <dgm:prSet/>
      <dgm:spPr/>
      <dgm:t>
        <a:bodyPr/>
        <a:lstStyle/>
        <a:p>
          <a:endParaRPr lang="ru-RU"/>
        </a:p>
      </dgm:t>
    </dgm:pt>
    <dgm:pt modelId="{D5DDEB1F-54EF-4A7A-91BB-4B4B662CA519}" type="sibTrans" cxnId="{0111D2E0-9C7A-4DCB-96EF-CCC1588E9B1B}">
      <dgm:prSet/>
      <dgm:spPr/>
      <dgm:t>
        <a:bodyPr/>
        <a:lstStyle/>
        <a:p>
          <a:endParaRPr lang="ru-RU"/>
        </a:p>
      </dgm:t>
    </dgm:pt>
    <dgm:pt modelId="{1A09706B-93BB-45FC-B9B6-FBE397309264}" type="pres">
      <dgm:prSet presAssocID="{45894F27-2261-4AAF-9CAF-2EFBF5C084F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CBC56CE-CA8E-45D4-A764-C50B274FAC89}" type="pres">
      <dgm:prSet presAssocID="{08AFEEDE-E74D-4E6F-8984-E8C459859C5A}" presName="hierRoot1" presStyleCnt="0">
        <dgm:presLayoutVars>
          <dgm:hierBranch/>
        </dgm:presLayoutVars>
      </dgm:prSet>
      <dgm:spPr/>
    </dgm:pt>
    <dgm:pt modelId="{A8003F6F-3A30-4E64-A2ED-6F127C3215CE}" type="pres">
      <dgm:prSet presAssocID="{08AFEEDE-E74D-4E6F-8984-E8C459859C5A}" presName="rootComposite1" presStyleCnt="0"/>
      <dgm:spPr/>
    </dgm:pt>
    <dgm:pt modelId="{DEE84F17-33CA-4F97-BE07-39A97C8B6660}" type="pres">
      <dgm:prSet presAssocID="{08AFEEDE-E74D-4E6F-8984-E8C459859C5A}" presName="rootText1" presStyleLbl="node0" presStyleIdx="0" presStyleCnt="1" custScaleX="310897" custScaleY="199796" custLinFactNeighborX="-5182" custLinFactNeighborY="-242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16AF954-584C-4D7C-87EC-D90728BCE506}" type="pres">
      <dgm:prSet presAssocID="{08AFEEDE-E74D-4E6F-8984-E8C459859C5A}" presName="rootConnector1" presStyleLbl="node1" presStyleIdx="0" presStyleCnt="0"/>
      <dgm:spPr/>
      <dgm:t>
        <a:bodyPr/>
        <a:lstStyle/>
        <a:p>
          <a:endParaRPr lang="ru-RU"/>
        </a:p>
      </dgm:t>
    </dgm:pt>
    <dgm:pt modelId="{6C02603C-AD20-4726-BD47-194925C350B7}" type="pres">
      <dgm:prSet presAssocID="{08AFEEDE-E74D-4E6F-8984-E8C459859C5A}" presName="hierChild2" presStyleCnt="0"/>
      <dgm:spPr/>
    </dgm:pt>
    <dgm:pt modelId="{E11D8D10-0683-45C5-B4EC-59A6E6FCE396}" type="pres">
      <dgm:prSet presAssocID="{2588C963-312C-4DE2-A558-FA17E85822AB}" presName="Name35" presStyleLbl="parChTrans1D2" presStyleIdx="0" presStyleCnt="5"/>
      <dgm:spPr/>
      <dgm:t>
        <a:bodyPr/>
        <a:lstStyle/>
        <a:p>
          <a:endParaRPr lang="ru-RU"/>
        </a:p>
      </dgm:t>
    </dgm:pt>
    <dgm:pt modelId="{023956D2-94E0-4AC5-8C44-F72F6B6BE831}" type="pres">
      <dgm:prSet presAssocID="{C6D03698-6E04-469A-BF90-07ED1AC7F320}" presName="hierRoot2" presStyleCnt="0">
        <dgm:presLayoutVars>
          <dgm:hierBranch/>
        </dgm:presLayoutVars>
      </dgm:prSet>
      <dgm:spPr/>
    </dgm:pt>
    <dgm:pt modelId="{D4658C80-2073-4551-A6C1-209417BFA5F6}" type="pres">
      <dgm:prSet presAssocID="{C6D03698-6E04-469A-BF90-07ED1AC7F320}" presName="rootComposite" presStyleCnt="0"/>
      <dgm:spPr/>
    </dgm:pt>
    <dgm:pt modelId="{7D8126FE-A87D-41EE-825B-56E888292220}" type="pres">
      <dgm:prSet presAssocID="{C6D03698-6E04-469A-BF90-07ED1AC7F320}" presName="rootText" presStyleLbl="node2" presStyleIdx="0" presStyleCnt="5" custScaleX="134421" custScaleY="26275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F08C867-1CCE-433F-B142-D5B287A9FC98}" type="pres">
      <dgm:prSet presAssocID="{C6D03698-6E04-469A-BF90-07ED1AC7F320}" presName="rootConnector" presStyleLbl="node2" presStyleIdx="0" presStyleCnt="5"/>
      <dgm:spPr/>
      <dgm:t>
        <a:bodyPr/>
        <a:lstStyle/>
        <a:p>
          <a:endParaRPr lang="ru-RU"/>
        </a:p>
      </dgm:t>
    </dgm:pt>
    <dgm:pt modelId="{B3B1FF52-DA71-4272-8043-8E7AAEF12929}" type="pres">
      <dgm:prSet presAssocID="{C6D03698-6E04-469A-BF90-07ED1AC7F320}" presName="hierChild4" presStyleCnt="0"/>
      <dgm:spPr/>
    </dgm:pt>
    <dgm:pt modelId="{3377862D-6655-40AA-9FE6-9ADBCC2D6E18}" type="pres">
      <dgm:prSet presAssocID="{C6D03698-6E04-469A-BF90-07ED1AC7F320}" presName="hierChild5" presStyleCnt="0"/>
      <dgm:spPr/>
    </dgm:pt>
    <dgm:pt modelId="{3DEEFBF2-B7FB-4B5F-A057-3348BF5D2DD7}" type="pres">
      <dgm:prSet presAssocID="{42C705CC-610D-4172-B662-72BBA1149630}" presName="Name35" presStyleLbl="parChTrans1D2" presStyleIdx="1" presStyleCnt="5"/>
      <dgm:spPr/>
      <dgm:t>
        <a:bodyPr/>
        <a:lstStyle/>
        <a:p>
          <a:endParaRPr lang="ru-RU"/>
        </a:p>
      </dgm:t>
    </dgm:pt>
    <dgm:pt modelId="{DBFEFE2F-3F95-469D-B95B-731DAC3E2EB3}" type="pres">
      <dgm:prSet presAssocID="{690E916A-2FCD-4C62-AFC0-865498014122}" presName="hierRoot2" presStyleCnt="0">
        <dgm:presLayoutVars>
          <dgm:hierBranch/>
        </dgm:presLayoutVars>
      </dgm:prSet>
      <dgm:spPr/>
    </dgm:pt>
    <dgm:pt modelId="{8A9F7334-7EEC-4874-B7EA-EE24B34A6E8D}" type="pres">
      <dgm:prSet presAssocID="{690E916A-2FCD-4C62-AFC0-865498014122}" presName="rootComposite" presStyleCnt="0"/>
      <dgm:spPr/>
    </dgm:pt>
    <dgm:pt modelId="{934F3E77-25A3-4318-85C0-44D4BFB48E27}" type="pres">
      <dgm:prSet presAssocID="{690E916A-2FCD-4C62-AFC0-865498014122}" presName="rootText" presStyleLbl="node2" presStyleIdx="1" presStyleCnt="5" custScaleX="139288" custScaleY="2599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754546-C314-4FF7-95B4-033699B80738}" type="pres">
      <dgm:prSet presAssocID="{690E916A-2FCD-4C62-AFC0-865498014122}" presName="rootConnector" presStyleLbl="node2" presStyleIdx="1" presStyleCnt="5"/>
      <dgm:spPr/>
      <dgm:t>
        <a:bodyPr/>
        <a:lstStyle/>
        <a:p>
          <a:endParaRPr lang="ru-RU"/>
        </a:p>
      </dgm:t>
    </dgm:pt>
    <dgm:pt modelId="{047D9976-DF7C-4ED1-8466-C81D14B35FCC}" type="pres">
      <dgm:prSet presAssocID="{690E916A-2FCD-4C62-AFC0-865498014122}" presName="hierChild4" presStyleCnt="0"/>
      <dgm:spPr/>
    </dgm:pt>
    <dgm:pt modelId="{6ABB563C-D5D0-4F1A-9F73-006AEE8E6C24}" type="pres">
      <dgm:prSet presAssocID="{690E916A-2FCD-4C62-AFC0-865498014122}" presName="hierChild5" presStyleCnt="0"/>
      <dgm:spPr/>
    </dgm:pt>
    <dgm:pt modelId="{E8A34D3A-1C02-407B-8584-B86DE979C381}" type="pres">
      <dgm:prSet presAssocID="{2EEC9B96-91D6-4E1B-86F3-E539F7D7D2D4}" presName="Name35" presStyleLbl="parChTrans1D2" presStyleIdx="2" presStyleCnt="5"/>
      <dgm:spPr/>
      <dgm:t>
        <a:bodyPr/>
        <a:lstStyle/>
        <a:p>
          <a:endParaRPr lang="ru-RU"/>
        </a:p>
      </dgm:t>
    </dgm:pt>
    <dgm:pt modelId="{000375A4-F04B-46F0-95F6-BBF7C4282DDB}" type="pres">
      <dgm:prSet presAssocID="{B5DE0E2B-A4D9-416F-8B51-20E190A637E2}" presName="hierRoot2" presStyleCnt="0">
        <dgm:presLayoutVars>
          <dgm:hierBranch/>
        </dgm:presLayoutVars>
      </dgm:prSet>
      <dgm:spPr/>
    </dgm:pt>
    <dgm:pt modelId="{44BC8957-CF6E-4D35-A7F7-E31120FE146A}" type="pres">
      <dgm:prSet presAssocID="{B5DE0E2B-A4D9-416F-8B51-20E190A637E2}" presName="rootComposite" presStyleCnt="0"/>
      <dgm:spPr/>
    </dgm:pt>
    <dgm:pt modelId="{5E0784B3-61E4-4D96-A9BC-D2447A03EA32}" type="pres">
      <dgm:prSet presAssocID="{B5DE0E2B-A4D9-416F-8B51-20E190A637E2}" presName="rootText" presStyleLbl="node2" presStyleIdx="2" presStyleCnt="5" custScaleY="2415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637D976-32A9-4869-BF1C-D14E8AE76F60}" type="pres">
      <dgm:prSet presAssocID="{B5DE0E2B-A4D9-416F-8B51-20E190A637E2}" presName="rootConnector" presStyleLbl="node2" presStyleIdx="2" presStyleCnt="5"/>
      <dgm:spPr/>
      <dgm:t>
        <a:bodyPr/>
        <a:lstStyle/>
        <a:p>
          <a:endParaRPr lang="ru-RU"/>
        </a:p>
      </dgm:t>
    </dgm:pt>
    <dgm:pt modelId="{DBB89D98-6680-4B77-9141-B78ECEA44228}" type="pres">
      <dgm:prSet presAssocID="{B5DE0E2B-A4D9-416F-8B51-20E190A637E2}" presName="hierChild4" presStyleCnt="0"/>
      <dgm:spPr/>
    </dgm:pt>
    <dgm:pt modelId="{B658C215-7C9B-463E-B2F4-34C2FCAE4FA8}" type="pres">
      <dgm:prSet presAssocID="{B5DE0E2B-A4D9-416F-8B51-20E190A637E2}" presName="hierChild5" presStyleCnt="0"/>
      <dgm:spPr/>
    </dgm:pt>
    <dgm:pt modelId="{E2142981-DA67-4F92-BFE1-51A11D688A7A}" type="pres">
      <dgm:prSet presAssocID="{96BC5599-2CFF-419D-97BA-9C9BCE375310}" presName="Name35" presStyleLbl="parChTrans1D2" presStyleIdx="3" presStyleCnt="5"/>
      <dgm:spPr/>
      <dgm:t>
        <a:bodyPr/>
        <a:lstStyle/>
        <a:p>
          <a:endParaRPr lang="ru-RU"/>
        </a:p>
      </dgm:t>
    </dgm:pt>
    <dgm:pt modelId="{3BEEE185-3D81-4755-A6A6-2EE2E6B3E214}" type="pres">
      <dgm:prSet presAssocID="{69BD6348-7434-4D2E-A91C-B2D7B6B6D75A}" presName="hierRoot2" presStyleCnt="0">
        <dgm:presLayoutVars>
          <dgm:hierBranch/>
        </dgm:presLayoutVars>
      </dgm:prSet>
      <dgm:spPr/>
    </dgm:pt>
    <dgm:pt modelId="{2218E93E-F6E7-42D9-A0E8-FECE92CCDD36}" type="pres">
      <dgm:prSet presAssocID="{69BD6348-7434-4D2E-A91C-B2D7B6B6D75A}" presName="rootComposite" presStyleCnt="0"/>
      <dgm:spPr/>
    </dgm:pt>
    <dgm:pt modelId="{CF6C0DEC-9033-43FD-8DA7-66E2E75EEC19}" type="pres">
      <dgm:prSet presAssocID="{69BD6348-7434-4D2E-A91C-B2D7B6B6D75A}" presName="rootText" presStyleLbl="node2" presStyleIdx="3" presStyleCnt="5" custScaleY="2599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11793BA-CC0F-41A6-9E66-1969FA7DA95B}" type="pres">
      <dgm:prSet presAssocID="{69BD6348-7434-4D2E-A91C-B2D7B6B6D75A}" presName="rootConnector" presStyleLbl="node2" presStyleIdx="3" presStyleCnt="5"/>
      <dgm:spPr/>
      <dgm:t>
        <a:bodyPr/>
        <a:lstStyle/>
        <a:p>
          <a:endParaRPr lang="ru-RU"/>
        </a:p>
      </dgm:t>
    </dgm:pt>
    <dgm:pt modelId="{B07CE511-E783-4F2F-8EED-EBD461F0A9A2}" type="pres">
      <dgm:prSet presAssocID="{69BD6348-7434-4D2E-A91C-B2D7B6B6D75A}" presName="hierChild4" presStyleCnt="0"/>
      <dgm:spPr/>
    </dgm:pt>
    <dgm:pt modelId="{37D08D78-CC66-4229-90FC-88FC11C31C14}" type="pres">
      <dgm:prSet presAssocID="{69BD6348-7434-4D2E-A91C-B2D7B6B6D75A}" presName="hierChild5" presStyleCnt="0"/>
      <dgm:spPr/>
    </dgm:pt>
    <dgm:pt modelId="{9958080D-261B-4FF4-88B9-FEEB571545CD}" type="pres">
      <dgm:prSet presAssocID="{5BF5DA0F-5A65-4BEF-AA7F-3C58D13C4883}" presName="Name35" presStyleLbl="parChTrans1D2" presStyleIdx="4" presStyleCnt="5"/>
      <dgm:spPr/>
      <dgm:t>
        <a:bodyPr/>
        <a:lstStyle/>
        <a:p>
          <a:endParaRPr lang="ru-RU"/>
        </a:p>
      </dgm:t>
    </dgm:pt>
    <dgm:pt modelId="{833CC94B-A3F1-44A4-96DF-9967A5B89AC8}" type="pres">
      <dgm:prSet presAssocID="{3230AF75-B4EB-4745-B20C-5C62A857981E}" presName="hierRoot2" presStyleCnt="0">
        <dgm:presLayoutVars>
          <dgm:hierBranch/>
        </dgm:presLayoutVars>
      </dgm:prSet>
      <dgm:spPr/>
    </dgm:pt>
    <dgm:pt modelId="{59C03C57-2D40-4BEF-AA2C-9F577DEFED43}" type="pres">
      <dgm:prSet presAssocID="{3230AF75-B4EB-4745-B20C-5C62A857981E}" presName="rootComposite" presStyleCnt="0"/>
      <dgm:spPr/>
    </dgm:pt>
    <dgm:pt modelId="{A5943FA9-C7C9-4A00-8056-770D8F9AA13E}" type="pres">
      <dgm:prSet presAssocID="{3230AF75-B4EB-4745-B20C-5C62A857981E}" presName="rootText" presStyleLbl="node2" presStyleIdx="4" presStyleCnt="5" custScaleY="2599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28CA860-897F-4654-ADB7-3A2DA0ECC47A}" type="pres">
      <dgm:prSet presAssocID="{3230AF75-B4EB-4745-B20C-5C62A857981E}" presName="rootConnector" presStyleLbl="node2" presStyleIdx="4" presStyleCnt="5"/>
      <dgm:spPr/>
      <dgm:t>
        <a:bodyPr/>
        <a:lstStyle/>
        <a:p>
          <a:endParaRPr lang="ru-RU"/>
        </a:p>
      </dgm:t>
    </dgm:pt>
    <dgm:pt modelId="{17A440BC-96C1-4420-A2EA-6DB7B21C82F7}" type="pres">
      <dgm:prSet presAssocID="{3230AF75-B4EB-4745-B20C-5C62A857981E}" presName="hierChild4" presStyleCnt="0"/>
      <dgm:spPr/>
    </dgm:pt>
    <dgm:pt modelId="{CFF8CF44-9EBF-49B4-9953-BE68ACF37DB1}" type="pres">
      <dgm:prSet presAssocID="{3230AF75-B4EB-4745-B20C-5C62A857981E}" presName="hierChild5" presStyleCnt="0"/>
      <dgm:spPr/>
    </dgm:pt>
    <dgm:pt modelId="{427024A8-869B-443D-B58D-7B01C970F0BB}" type="pres">
      <dgm:prSet presAssocID="{08AFEEDE-E74D-4E6F-8984-E8C459859C5A}" presName="hierChild3" presStyleCnt="0"/>
      <dgm:spPr/>
    </dgm:pt>
  </dgm:ptLst>
  <dgm:cxnLst>
    <dgm:cxn modelId="{DC62C4F8-4F11-4282-B93B-BB885821F8F0}" type="presOf" srcId="{B5DE0E2B-A4D9-416F-8B51-20E190A637E2}" destId="{3637D976-32A9-4869-BF1C-D14E8AE76F60}" srcOrd="1" destOrd="0" presId="urn:microsoft.com/office/officeart/2005/8/layout/orgChart1"/>
    <dgm:cxn modelId="{201752A5-B089-4FA3-9A0C-35405DB64802}" type="presOf" srcId="{45894F27-2261-4AAF-9CAF-2EFBF5C084F6}" destId="{1A09706B-93BB-45FC-B9B6-FBE397309264}" srcOrd="0" destOrd="0" presId="urn:microsoft.com/office/officeart/2005/8/layout/orgChart1"/>
    <dgm:cxn modelId="{3C80AF7B-753C-46CE-803C-52FA8C7E9781}" type="presOf" srcId="{690E916A-2FCD-4C62-AFC0-865498014122}" destId="{934F3E77-25A3-4318-85C0-44D4BFB48E27}" srcOrd="0" destOrd="0" presId="urn:microsoft.com/office/officeart/2005/8/layout/orgChart1"/>
    <dgm:cxn modelId="{47E8A947-B4FE-4765-BED4-EB8AE20D1E1A}" type="presOf" srcId="{3230AF75-B4EB-4745-B20C-5C62A857981E}" destId="{328CA860-897F-4654-ADB7-3A2DA0ECC47A}" srcOrd="1" destOrd="0" presId="urn:microsoft.com/office/officeart/2005/8/layout/orgChart1"/>
    <dgm:cxn modelId="{F1D73788-4B61-474C-BCB1-70BACCE9E4AE}" type="presOf" srcId="{96BC5599-2CFF-419D-97BA-9C9BCE375310}" destId="{E2142981-DA67-4F92-BFE1-51A11D688A7A}" srcOrd="0" destOrd="0" presId="urn:microsoft.com/office/officeart/2005/8/layout/orgChart1"/>
    <dgm:cxn modelId="{8995750A-EE60-4D36-853E-290F48CAA335}" type="presOf" srcId="{C6D03698-6E04-469A-BF90-07ED1AC7F320}" destId="{7D8126FE-A87D-41EE-825B-56E888292220}" srcOrd="0" destOrd="0" presId="urn:microsoft.com/office/officeart/2005/8/layout/orgChart1"/>
    <dgm:cxn modelId="{9F0BA0D5-C91B-4A61-81A3-2FD0F5E116F0}" srcId="{08AFEEDE-E74D-4E6F-8984-E8C459859C5A}" destId="{69BD6348-7434-4D2E-A91C-B2D7B6B6D75A}" srcOrd="3" destOrd="0" parTransId="{96BC5599-2CFF-419D-97BA-9C9BCE375310}" sibTransId="{6D7DAAA7-D1D1-4AF1-9719-1591D82BB1BF}"/>
    <dgm:cxn modelId="{72D5BBCC-748E-4380-843C-996AAD6F5A1E}" type="presOf" srcId="{2588C963-312C-4DE2-A558-FA17E85822AB}" destId="{E11D8D10-0683-45C5-B4EC-59A6E6FCE396}" srcOrd="0" destOrd="0" presId="urn:microsoft.com/office/officeart/2005/8/layout/orgChart1"/>
    <dgm:cxn modelId="{3914D396-48D7-4E1A-BA19-B6B5E1B310C5}" srcId="{08AFEEDE-E74D-4E6F-8984-E8C459859C5A}" destId="{B5DE0E2B-A4D9-416F-8B51-20E190A637E2}" srcOrd="2" destOrd="0" parTransId="{2EEC9B96-91D6-4E1B-86F3-E539F7D7D2D4}" sibTransId="{9B2911D6-AA57-41A9-9609-C99E89A266E1}"/>
    <dgm:cxn modelId="{DFCB415E-F6AA-44E0-9E05-6524B7167FA6}" type="presOf" srcId="{3230AF75-B4EB-4745-B20C-5C62A857981E}" destId="{A5943FA9-C7C9-4A00-8056-770D8F9AA13E}" srcOrd="0" destOrd="0" presId="urn:microsoft.com/office/officeart/2005/8/layout/orgChart1"/>
    <dgm:cxn modelId="{1920CB34-A4F3-44DF-8BAD-88425BA34E0A}" type="presOf" srcId="{08AFEEDE-E74D-4E6F-8984-E8C459859C5A}" destId="{DEE84F17-33CA-4F97-BE07-39A97C8B6660}" srcOrd="0" destOrd="0" presId="urn:microsoft.com/office/officeart/2005/8/layout/orgChart1"/>
    <dgm:cxn modelId="{E0D5E22F-09B2-4E98-BB2E-4B4AC8B24BB1}" type="presOf" srcId="{C6D03698-6E04-469A-BF90-07ED1AC7F320}" destId="{FF08C867-1CCE-433F-B142-D5B287A9FC98}" srcOrd="1" destOrd="0" presId="urn:microsoft.com/office/officeart/2005/8/layout/orgChart1"/>
    <dgm:cxn modelId="{3E594F19-874A-4B48-A8E5-361141B938C5}" type="presOf" srcId="{2EEC9B96-91D6-4E1B-86F3-E539F7D7D2D4}" destId="{E8A34D3A-1C02-407B-8584-B86DE979C381}" srcOrd="0" destOrd="0" presId="urn:microsoft.com/office/officeart/2005/8/layout/orgChart1"/>
    <dgm:cxn modelId="{BE9C6EA2-9999-4700-A182-982006D1E7EB}" type="presOf" srcId="{690E916A-2FCD-4C62-AFC0-865498014122}" destId="{5A754546-C314-4FF7-95B4-033699B80738}" srcOrd="1" destOrd="0" presId="urn:microsoft.com/office/officeart/2005/8/layout/orgChart1"/>
    <dgm:cxn modelId="{63584FA2-357D-4AFE-B719-19D3B9B21FB9}" srcId="{08AFEEDE-E74D-4E6F-8984-E8C459859C5A}" destId="{690E916A-2FCD-4C62-AFC0-865498014122}" srcOrd="1" destOrd="0" parTransId="{42C705CC-610D-4172-B662-72BBA1149630}" sibTransId="{1418E6EF-B086-4C04-88CA-4346750DF140}"/>
    <dgm:cxn modelId="{CBD9FE40-2F81-49D9-869B-AC99D52B4412}" srcId="{08AFEEDE-E74D-4E6F-8984-E8C459859C5A}" destId="{C6D03698-6E04-469A-BF90-07ED1AC7F320}" srcOrd="0" destOrd="0" parTransId="{2588C963-312C-4DE2-A558-FA17E85822AB}" sibTransId="{4749BDB9-DBD7-491F-B863-8875E287769B}"/>
    <dgm:cxn modelId="{2B587092-A057-43D6-AACF-313D1ECF0868}" type="presOf" srcId="{69BD6348-7434-4D2E-A91C-B2D7B6B6D75A}" destId="{CF6C0DEC-9033-43FD-8DA7-66E2E75EEC19}" srcOrd="0" destOrd="0" presId="urn:microsoft.com/office/officeart/2005/8/layout/orgChart1"/>
    <dgm:cxn modelId="{1157C614-EBE9-4993-B735-C7729050ACDA}" type="presOf" srcId="{B5DE0E2B-A4D9-416F-8B51-20E190A637E2}" destId="{5E0784B3-61E4-4D96-A9BC-D2447A03EA32}" srcOrd="0" destOrd="0" presId="urn:microsoft.com/office/officeart/2005/8/layout/orgChart1"/>
    <dgm:cxn modelId="{EAD9978E-6A58-4802-82E0-9A5A89D27EF2}" type="presOf" srcId="{5BF5DA0F-5A65-4BEF-AA7F-3C58D13C4883}" destId="{9958080D-261B-4FF4-88B9-FEEB571545CD}" srcOrd="0" destOrd="0" presId="urn:microsoft.com/office/officeart/2005/8/layout/orgChart1"/>
    <dgm:cxn modelId="{823F66E4-D33C-4071-AF43-D09F02D6EC5D}" type="presOf" srcId="{69BD6348-7434-4D2E-A91C-B2D7B6B6D75A}" destId="{311793BA-CC0F-41A6-9E66-1969FA7DA95B}" srcOrd="1" destOrd="0" presId="urn:microsoft.com/office/officeart/2005/8/layout/orgChart1"/>
    <dgm:cxn modelId="{DB2530ED-E327-4E7A-9288-3950C37E37AB}" type="presOf" srcId="{42C705CC-610D-4172-B662-72BBA1149630}" destId="{3DEEFBF2-B7FB-4B5F-A057-3348BF5D2DD7}" srcOrd="0" destOrd="0" presId="urn:microsoft.com/office/officeart/2005/8/layout/orgChart1"/>
    <dgm:cxn modelId="{0111D2E0-9C7A-4DCB-96EF-CCC1588E9B1B}" srcId="{08AFEEDE-E74D-4E6F-8984-E8C459859C5A}" destId="{3230AF75-B4EB-4745-B20C-5C62A857981E}" srcOrd="4" destOrd="0" parTransId="{5BF5DA0F-5A65-4BEF-AA7F-3C58D13C4883}" sibTransId="{D5DDEB1F-54EF-4A7A-91BB-4B4B662CA519}"/>
    <dgm:cxn modelId="{52B5152A-B689-49FE-AE65-EFBEC0CC44C7}" type="presOf" srcId="{08AFEEDE-E74D-4E6F-8984-E8C459859C5A}" destId="{116AF954-584C-4D7C-87EC-D90728BCE506}" srcOrd="1" destOrd="0" presId="urn:microsoft.com/office/officeart/2005/8/layout/orgChart1"/>
    <dgm:cxn modelId="{5679068C-5CFC-4C95-AD51-3A6815F525F6}" srcId="{45894F27-2261-4AAF-9CAF-2EFBF5C084F6}" destId="{08AFEEDE-E74D-4E6F-8984-E8C459859C5A}" srcOrd="0" destOrd="0" parTransId="{58F67806-BCE4-4C46-A4AE-679153740069}" sibTransId="{D589A8A5-6589-4461-976A-B603217108E5}"/>
    <dgm:cxn modelId="{307621F6-C0D3-4872-943C-ABEBC9F95CFF}" type="presParOf" srcId="{1A09706B-93BB-45FC-B9B6-FBE397309264}" destId="{1CBC56CE-CA8E-45D4-A764-C50B274FAC89}" srcOrd="0" destOrd="0" presId="urn:microsoft.com/office/officeart/2005/8/layout/orgChart1"/>
    <dgm:cxn modelId="{7E8F2C74-EEAC-4D06-8D8A-237F3FE74150}" type="presParOf" srcId="{1CBC56CE-CA8E-45D4-A764-C50B274FAC89}" destId="{A8003F6F-3A30-4E64-A2ED-6F127C3215CE}" srcOrd="0" destOrd="0" presId="urn:microsoft.com/office/officeart/2005/8/layout/orgChart1"/>
    <dgm:cxn modelId="{D84968CF-9B2F-4833-BA4F-578FAD14EC4C}" type="presParOf" srcId="{A8003F6F-3A30-4E64-A2ED-6F127C3215CE}" destId="{DEE84F17-33CA-4F97-BE07-39A97C8B6660}" srcOrd="0" destOrd="0" presId="urn:microsoft.com/office/officeart/2005/8/layout/orgChart1"/>
    <dgm:cxn modelId="{5E55BA99-A93A-4414-9873-8C727EBE23CE}" type="presParOf" srcId="{A8003F6F-3A30-4E64-A2ED-6F127C3215CE}" destId="{116AF954-584C-4D7C-87EC-D90728BCE506}" srcOrd="1" destOrd="0" presId="urn:microsoft.com/office/officeart/2005/8/layout/orgChart1"/>
    <dgm:cxn modelId="{EACC7701-8504-4EFD-844B-805DFDB576BC}" type="presParOf" srcId="{1CBC56CE-CA8E-45D4-A764-C50B274FAC89}" destId="{6C02603C-AD20-4726-BD47-194925C350B7}" srcOrd="1" destOrd="0" presId="urn:microsoft.com/office/officeart/2005/8/layout/orgChart1"/>
    <dgm:cxn modelId="{1E6132E9-EEEB-4117-BDE5-1ACE60060D5C}" type="presParOf" srcId="{6C02603C-AD20-4726-BD47-194925C350B7}" destId="{E11D8D10-0683-45C5-B4EC-59A6E6FCE396}" srcOrd="0" destOrd="0" presId="urn:microsoft.com/office/officeart/2005/8/layout/orgChart1"/>
    <dgm:cxn modelId="{814F066C-56BC-41A7-9CDD-30D0DBA447AE}" type="presParOf" srcId="{6C02603C-AD20-4726-BD47-194925C350B7}" destId="{023956D2-94E0-4AC5-8C44-F72F6B6BE831}" srcOrd="1" destOrd="0" presId="urn:microsoft.com/office/officeart/2005/8/layout/orgChart1"/>
    <dgm:cxn modelId="{6DFFCC05-3B51-4EA9-9CDE-F74E3B9128A9}" type="presParOf" srcId="{023956D2-94E0-4AC5-8C44-F72F6B6BE831}" destId="{D4658C80-2073-4551-A6C1-209417BFA5F6}" srcOrd="0" destOrd="0" presId="urn:microsoft.com/office/officeart/2005/8/layout/orgChart1"/>
    <dgm:cxn modelId="{93BFF418-B3E4-42E7-90C1-D6336C15B530}" type="presParOf" srcId="{D4658C80-2073-4551-A6C1-209417BFA5F6}" destId="{7D8126FE-A87D-41EE-825B-56E888292220}" srcOrd="0" destOrd="0" presId="urn:microsoft.com/office/officeart/2005/8/layout/orgChart1"/>
    <dgm:cxn modelId="{4D1332C1-DC55-4F8F-BAB3-C5F0C6ABE999}" type="presParOf" srcId="{D4658C80-2073-4551-A6C1-209417BFA5F6}" destId="{FF08C867-1CCE-433F-B142-D5B287A9FC98}" srcOrd="1" destOrd="0" presId="urn:microsoft.com/office/officeart/2005/8/layout/orgChart1"/>
    <dgm:cxn modelId="{FD977309-C64E-435B-8F5B-5A765FE92B3C}" type="presParOf" srcId="{023956D2-94E0-4AC5-8C44-F72F6B6BE831}" destId="{B3B1FF52-DA71-4272-8043-8E7AAEF12929}" srcOrd="1" destOrd="0" presId="urn:microsoft.com/office/officeart/2005/8/layout/orgChart1"/>
    <dgm:cxn modelId="{E97656DD-88C6-4D83-AE56-CA4CA4903AC4}" type="presParOf" srcId="{023956D2-94E0-4AC5-8C44-F72F6B6BE831}" destId="{3377862D-6655-40AA-9FE6-9ADBCC2D6E18}" srcOrd="2" destOrd="0" presId="urn:microsoft.com/office/officeart/2005/8/layout/orgChart1"/>
    <dgm:cxn modelId="{0BF81DB5-E20A-4873-A65D-C0AB85C22C31}" type="presParOf" srcId="{6C02603C-AD20-4726-BD47-194925C350B7}" destId="{3DEEFBF2-B7FB-4B5F-A057-3348BF5D2DD7}" srcOrd="2" destOrd="0" presId="urn:microsoft.com/office/officeart/2005/8/layout/orgChart1"/>
    <dgm:cxn modelId="{AE06CCF0-228A-4DD2-8AB3-53DC2EAA4C14}" type="presParOf" srcId="{6C02603C-AD20-4726-BD47-194925C350B7}" destId="{DBFEFE2F-3F95-469D-B95B-731DAC3E2EB3}" srcOrd="3" destOrd="0" presId="urn:microsoft.com/office/officeart/2005/8/layout/orgChart1"/>
    <dgm:cxn modelId="{2D6E6BC2-80DC-466D-B66E-350C4352227D}" type="presParOf" srcId="{DBFEFE2F-3F95-469D-B95B-731DAC3E2EB3}" destId="{8A9F7334-7EEC-4874-B7EA-EE24B34A6E8D}" srcOrd="0" destOrd="0" presId="urn:microsoft.com/office/officeart/2005/8/layout/orgChart1"/>
    <dgm:cxn modelId="{2DA9D6D7-4819-41FB-AF05-42878E784F98}" type="presParOf" srcId="{8A9F7334-7EEC-4874-B7EA-EE24B34A6E8D}" destId="{934F3E77-25A3-4318-85C0-44D4BFB48E27}" srcOrd="0" destOrd="0" presId="urn:microsoft.com/office/officeart/2005/8/layout/orgChart1"/>
    <dgm:cxn modelId="{6B604B7D-5FEC-47D5-BB08-0D4B6567B244}" type="presParOf" srcId="{8A9F7334-7EEC-4874-B7EA-EE24B34A6E8D}" destId="{5A754546-C314-4FF7-95B4-033699B80738}" srcOrd="1" destOrd="0" presId="urn:microsoft.com/office/officeart/2005/8/layout/orgChart1"/>
    <dgm:cxn modelId="{4483BFBA-4CDA-41B6-A528-AE2CB2F1754E}" type="presParOf" srcId="{DBFEFE2F-3F95-469D-B95B-731DAC3E2EB3}" destId="{047D9976-DF7C-4ED1-8466-C81D14B35FCC}" srcOrd="1" destOrd="0" presId="urn:microsoft.com/office/officeart/2005/8/layout/orgChart1"/>
    <dgm:cxn modelId="{BAC225BA-CEC5-4D0C-AE22-074331547A03}" type="presParOf" srcId="{DBFEFE2F-3F95-469D-B95B-731DAC3E2EB3}" destId="{6ABB563C-D5D0-4F1A-9F73-006AEE8E6C24}" srcOrd="2" destOrd="0" presId="urn:microsoft.com/office/officeart/2005/8/layout/orgChart1"/>
    <dgm:cxn modelId="{A8676D94-DCB8-427D-9F8E-8961C7EAB87F}" type="presParOf" srcId="{6C02603C-AD20-4726-BD47-194925C350B7}" destId="{E8A34D3A-1C02-407B-8584-B86DE979C381}" srcOrd="4" destOrd="0" presId="urn:microsoft.com/office/officeart/2005/8/layout/orgChart1"/>
    <dgm:cxn modelId="{6226FC38-9B1A-4C2C-8112-91DD339550CE}" type="presParOf" srcId="{6C02603C-AD20-4726-BD47-194925C350B7}" destId="{000375A4-F04B-46F0-95F6-BBF7C4282DDB}" srcOrd="5" destOrd="0" presId="urn:microsoft.com/office/officeart/2005/8/layout/orgChart1"/>
    <dgm:cxn modelId="{65D39E66-7B1D-4964-8815-A2696F6146B3}" type="presParOf" srcId="{000375A4-F04B-46F0-95F6-BBF7C4282DDB}" destId="{44BC8957-CF6E-4D35-A7F7-E31120FE146A}" srcOrd="0" destOrd="0" presId="urn:microsoft.com/office/officeart/2005/8/layout/orgChart1"/>
    <dgm:cxn modelId="{19738797-8FBD-4B39-8E30-AC4D9C8DFF2F}" type="presParOf" srcId="{44BC8957-CF6E-4D35-A7F7-E31120FE146A}" destId="{5E0784B3-61E4-4D96-A9BC-D2447A03EA32}" srcOrd="0" destOrd="0" presId="urn:microsoft.com/office/officeart/2005/8/layout/orgChart1"/>
    <dgm:cxn modelId="{D6FF5265-7153-47F2-BC3C-094F9DF51D06}" type="presParOf" srcId="{44BC8957-CF6E-4D35-A7F7-E31120FE146A}" destId="{3637D976-32A9-4869-BF1C-D14E8AE76F60}" srcOrd="1" destOrd="0" presId="urn:microsoft.com/office/officeart/2005/8/layout/orgChart1"/>
    <dgm:cxn modelId="{138BBFC0-C824-44E5-AC5A-0A1079FEC0FA}" type="presParOf" srcId="{000375A4-F04B-46F0-95F6-BBF7C4282DDB}" destId="{DBB89D98-6680-4B77-9141-B78ECEA44228}" srcOrd="1" destOrd="0" presId="urn:microsoft.com/office/officeart/2005/8/layout/orgChart1"/>
    <dgm:cxn modelId="{D6363310-BAC8-486D-85B9-49AAEAFADF0E}" type="presParOf" srcId="{000375A4-F04B-46F0-95F6-BBF7C4282DDB}" destId="{B658C215-7C9B-463E-B2F4-34C2FCAE4FA8}" srcOrd="2" destOrd="0" presId="urn:microsoft.com/office/officeart/2005/8/layout/orgChart1"/>
    <dgm:cxn modelId="{98AE658C-5760-4FE6-9141-E0909B149C73}" type="presParOf" srcId="{6C02603C-AD20-4726-BD47-194925C350B7}" destId="{E2142981-DA67-4F92-BFE1-51A11D688A7A}" srcOrd="6" destOrd="0" presId="urn:microsoft.com/office/officeart/2005/8/layout/orgChart1"/>
    <dgm:cxn modelId="{5F2DFBAA-3047-452D-ABDC-3D3EFCE6F24E}" type="presParOf" srcId="{6C02603C-AD20-4726-BD47-194925C350B7}" destId="{3BEEE185-3D81-4755-A6A6-2EE2E6B3E214}" srcOrd="7" destOrd="0" presId="urn:microsoft.com/office/officeart/2005/8/layout/orgChart1"/>
    <dgm:cxn modelId="{19AABFDC-EF4D-4C5B-866F-7F360E635A59}" type="presParOf" srcId="{3BEEE185-3D81-4755-A6A6-2EE2E6B3E214}" destId="{2218E93E-F6E7-42D9-A0E8-FECE92CCDD36}" srcOrd="0" destOrd="0" presId="urn:microsoft.com/office/officeart/2005/8/layout/orgChart1"/>
    <dgm:cxn modelId="{5F407152-A032-4A2E-859A-87B4E6C173E0}" type="presParOf" srcId="{2218E93E-F6E7-42D9-A0E8-FECE92CCDD36}" destId="{CF6C0DEC-9033-43FD-8DA7-66E2E75EEC19}" srcOrd="0" destOrd="0" presId="urn:microsoft.com/office/officeart/2005/8/layout/orgChart1"/>
    <dgm:cxn modelId="{12BE0AAE-7C37-4AD1-8EDF-AFF3067A9F22}" type="presParOf" srcId="{2218E93E-F6E7-42D9-A0E8-FECE92CCDD36}" destId="{311793BA-CC0F-41A6-9E66-1969FA7DA95B}" srcOrd="1" destOrd="0" presId="urn:microsoft.com/office/officeart/2005/8/layout/orgChart1"/>
    <dgm:cxn modelId="{43926EEF-FBFA-4C28-AA76-F511F18AE1A3}" type="presParOf" srcId="{3BEEE185-3D81-4755-A6A6-2EE2E6B3E214}" destId="{B07CE511-E783-4F2F-8EED-EBD461F0A9A2}" srcOrd="1" destOrd="0" presId="urn:microsoft.com/office/officeart/2005/8/layout/orgChart1"/>
    <dgm:cxn modelId="{10A07E5D-127B-4D06-BA41-C549BAFE7B6A}" type="presParOf" srcId="{3BEEE185-3D81-4755-A6A6-2EE2E6B3E214}" destId="{37D08D78-CC66-4229-90FC-88FC11C31C14}" srcOrd="2" destOrd="0" presId="urn:microsoft.com/office/officeart/2005/8/layout/orgChart1"/>
    <dgm:cxn modelId="{5BC9FC70-FEC2-4EB7-AA3F-D329F8004093}" type="presParOf" srcId="{6C02603C-AD20-4726-BD47-194925C350B7}" destId="{9958080D-261B-4FF4-88B9-FEEB571545CD}" srcOrd="8" destOrd="0" presId="urn:microsoft.com/office/officeart/2005/8/layout/orgChart1"/>
    <dgm:cxn modelId="{7A15BD86-933C-49D9-8F3F-8E7AD0E416DA}" type="presParOf" srcId="{6C02603C-AD20-4726-BD47-194925C350B7}" destId="{833CC94B-A3F1-44A4-96DF-9967A5B89AC8}" srcOrd="9" destOrd="0" presId="urn:microsoft.com/office/officeart/2005/8/layout/orgChart1"/>
    <dgm:cxn modelId="{F59863C8-E3CC-4FB6-AEF2-7093C742DA8A}" type="presParOf" srcId="{833CC94B-A3F1-44A4-96DF-9967A5B89AC8}" destId="{59C03C57-2D40-4BEF-AA2C-9F577DEFED43}" srcOrd="0" destOrd="0" presId="urn:microsoft.com/office/officeart/2005/8/layout/orgChart1"/>
    <dgm:cxn modelId="{49CE9C87-93F6-4CDD-A851-2A86BDC3D779}" type="presParOf" srcId="{59C03C57-2D40-4BEF-AA2C-9F577DEFED43}" destId="{A5943FA9-C7C9-4A00-8056-770D8F9AA13E}" srcOrd="0" destOrd="0" presId="urn:microsoft.com/office/officeart/2005/8/layout/orgChart1"/>
    <dgm:cxn modelId="{601870C1-479E-4712-9780-D56F15BD9815}" type="presParOf" srcId="{59C03C57-2D40-4BEF-AA2C-9F577DEFED43}" destId="{328CA860-897F-4654-ADB7-3A2DA0ECC47A}" srcOrd="1" destOrd="0" presId="urn:microsoft.com/office/officeart/2005/8/layout/orgChart1"/>
    <dgm:cxn modelId="{52DFBEC9-3030-4BC4-A34E-9B49C0627DAD}" type="presParOf" srcId="{833CC94B-A3F1-44A4-96DF-9967A5B89AC8}" destId="{17A440BC-96C1-4420-A2EA-6DB7B21C82F7}" srcOrd="1" destOrd="0" presId="urn:microsoft.com/office/officeart/2005/8/layout/orgChart1"/>
    <dgm:cxn modelId="{CBEFCD75-D498-458C-81DE-BD4DCFAD793C}" type="presParOf" srcId="{833CC94B-A3F1-44A4-96DF-9967A5B89AC8}" destId="{CFF8CF44-9EBF-49B4-9953-BE68ACF37DB1}" srcOrd="2" destOrd="0" presId="urn:microsoft.com/office/officeart/2005/8/layout/orgChart1"/>
    <dgm:cxn modelId="{4716D752-3E75-4ABD-88D1-756553316478}" type="presParOf" srcId="{1CBC56CE-CA8E-45D4-A764-C50B274FAC89}" destId="{427024A8-869B-443D-B58D-7B01C970F0B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664C62B-E951-4D1E-950B-C5E33C7C80B9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1FCF3A4F-96D8-45A5-A1E5-51BC831EFFDF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Рода сил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ВВС</a:t>
          </a:r>
        </a:p>
      </dgm:t>
    </dgm:pt>
    <dgm:pt modelId="{7CF94E23-DA29-4ABB-B5BA-4606AF825A8A}" type="parTrans" cxnId="{AB53222C-81E5-4DA4-BE2D-50FCB5C24028}">
      <dgm:prSet/>
      <dgm:spPr/>
      <dgm:t>
        <a:bodyPr/>
        <a:lstStyle/>
        <a:p>
          <a:endParaRPr lang="ru-RU"/>
        </a:p>
      </dgm:t>
    </dgm:pt>
    <dgm:pt modelId="{D5FF0DFF-B306-4DE3-B0E4-AA03866B91DE}" type="sibTrans" cxnId="{AB53222C-81E5-4DA4-BE2D-50FCB5C24028}">
      <dgm:prSet/>
      <dgm:spPr/>
      <dgm:t>
        <a:bodyPr/>
        <a:lstStyle/>
        <a:p>
          <a:endParaRPr lang="ru-RU"/>
        </a:p>
      </dgm:t>
    </dgm:pt>
    <dgm:pt modelId="{3F7FB8D6-ED1A-4894-A981-9448015FAB8D}">
      <dgm:prSet custT="1"/>
      <dgm:spPr/>
      <dgm:t>
        <a:bodyPr/>
        <a:lstStyle/>
        <a:p>
          <a:r>
            <a: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Дальняя авиация</a:t>
          </a:r>
        </a:p>
      </dgm:t>
    </dgm:pt>
    <dgm:pt modelId="{FEE7CC3F-A87C-4AC6-A738-351FD6120A01}" type="parTrans" cxnId="{BC081A0F-74E6-4F85-A219-E250A910FD65}">
      <dgm:prSet/>
      <dgm:spPr/>
      <dgm:t>
        <a:bodyPr/>
        <a:lstStyle/>
        <a:p>
          <a:endParaRPr lang="ru-RU"/>
        </a:p>
      </dgm:t>
    </dgm:pt>
    <dgm:pt modelId="{6B6F7B66-A5E5-4146-AB1F-054341454CA9}" type="sibTrans" cxnId="{BC081A0F-74E6-4F85-A219-E250A910FD65}">
      <dgm:prSet/>
      <dgm:spPr/>
      <dgm:t>
        <a:bodyPr/>
        <a:lstStyle/>
        <a:p>
          <a:endParaRPr lang="ru-RU"/>
        </a:p>
      </dgm:t>
    </dgm:pt>
    <dgm:pt modelId="{18995058-5C05-46C6-8A37-52895ADCA98A}">
      <dgm:prSet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Военно-транспортная авиация</a:t>
          </a:r>
          <a:endParaRPr lang="ru-RU" sz="2400" b="1" dirty="0">
            <a:solidFill>
              <a:schemeClr val="tx1"/>
            </a:solidFill>
          </a:endParaRPr>
        </a:p>
      </dgm:t>
    </dgm:pt>
    <dgm:pt modelId="{F0FD78A8-98CD-4060-A41E-C03C7CBA46EF}" type="parTrans" cxnId="{B33DDFA4-7202-429B-BAC4-0C136AF85D4C}">
      <dgm:prSet/>
      <dgm:spPr/>
      <dgm:t>
        <a:bodyPr/>
        <a:lstStyle/>
        <a:p>
          <a:endParaRPr lang="ru-RU"/>
        </a:p>
      </dgm:t>
    </dgm:pt>
    <dgm:pt modelId="{15F91A06-3901-4E50-8E18-15303D077BC0}" type="sibTrans" cxnId="{B33DDFA4-7202-429B-BAC4-0C136AF85D4C}">
      <dgm:prSet/>
      <dgm:spPr/>
      <dgm:t>
        <a:bodyPr/>
        <a:lstStyle/>
        <a:p>
          <a:endParaRPr lang="ru-RU"/>
        </a:p>
      </dgm:t>
    </dgm:pt>
    <dgm:pt modelId="{A7A8E145-EEF7-4741-97E3-57A850B949E7}">
      <dgm:prSet/>
      <dgm:spPr/>
      <dgm:t>
        <a:bodyPr/>
        <a:lstStyle/>
        <a:p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Фронтовая авиация</a:t>
          </a:r>
        </a:p>
      </dgm:t>
    </dgm:pt>
    <dgm:pt modelId="{6C63816F-928C-4370-B9F7-4A2B22D1B9AD}" type="parTrans" cxnId="{0A8A7214-6EE2-40EE-8F80-CBDE4C47653D}">
      <dgm:prSet/>
      <dgm:spPr/>
      <dgm:t>
        <a:bodyPr/>
        <a:lstStyle/>
        <a:p>
          <a:endParaRPr lang="ru-RU"/>
        </a:p>
      </dgm:t>
    </dgm:pt>
    <dgm:pt modelId="{053795FB-B6B7-42A3-8581-14DBDE55BB80}" type="sibTrans" cxnId="{0A8A7214-6EE2-40EE-8F80-CBDE4C47653D}">
      <dgm:prSet/>
      <dgm:spPr/>
      <dgm:t>
        <a:bodyPr/>
        <a:lstStyle/>
        <a:p>
          <a:endParaRPr lang="ru-RU"/>
        </a:p>
      </dgm:t>
    </dgm:pt>
    <dgm:pt modelId="{89A62A20-0C76-4526-90FE-0432FBC888BA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Армейская авиация</a:t>
          </a:r>
          <a:endParaRPr lang="ru-RU" b="1" dirty="0">
            <a:solidFill>
              <a:schemeClr val="tx1"/>
            </a:solidFill>
          </a:endParaRPr>
        </a:p>
      </dgm:t>
    </dgm:pt>
    <dgm:pt modelId="{6FA8C9EC-F968-41A6-9614-9108169A5F67}" type="parTrans" cxnId="{20D204A5-B6B0-43A6-8B8D-707409BE7DC8}">
      <dgm:prSet/>
      <dgm:spPr/>
      <dgm:t>
        <a:bodyPr/>
        <a:lstStyle/>
        <a:p>
          <a:endParaRPr lang="ru-RU"/>
        </a:p>
      </dgm:t>
    </dgm:pt>
    <dgm:pt modelId="{935003EB-F594-4E78-957D-C6BBB08561FA}" type="sibTrans" cxnId="{20D204A5-B6B0-43A6-8B8D-707409BE7DC8}">
      <dgm:prSet/>
      <dgm:spPr/>
      <dgm:t>
        <a:bodyPr/>
        <a:lstStyle/>
        <a:p>
          <a:endParaRPr lang="ru-RU"/>
        </a:p>
      </dgm:t>
    </dgm:pt>
    <dgm:pt modelId="{A3887B62-61FC-4820-9C35-E8606251229B}" type="pres">
      <dgm:prSet presAssocID="{0664C62B-E951-4D1E-950B-C5E33C7C80B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90357DD8-5ACC-4829-A751-457273FD15FF}" type="pres">
      <dgm:prSet presAssocID="{1FCF3A4F-96D8-45A5-A1E5-51BC831EFFDF}" presName="hierRoot1" presStyleCnt="0">
        <dgm:presLayoutVars>
          <dgm:hierBranch/>
        </dgm:presLayoutVars>
      </dgm:prSet>
      <dgm:spPr/>
    </dgm:pt>
    <dgm:pt modelId="{C310054E-BDE8-4E13-BEAF-8F788870E8BC}" type="pres">
      <dgm:prSet presAssocID="{1FCF3A4F-96D8-45A5-A1E5-51BC831EFFDF}" presName="rootComposite1" presStyleCnt="0"/>
      <dgm:spPr/>
    </dgm:pt>
    <dgm:pt modelId="{1665CA83-CBA8-4E5E-BD73-B85459761E94}" type="pres">
      <dgm:prSet presAssocID="{1FCF3A4F-96D8-45A5-A1E5-51BC831EFFDF}" presName="rootText1" presStyleLbl="node0" presStyleIdx="0" presStyleCnt="1" custScaleX="206470" custLinFactNeighborX="55" custLinFactNeighborY="-7278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049ADC5-6ACF-462B-B5EA-A3ADE5C26954}" type="pres">
      <dgm:prSet presAssocID="{1FCF3A4F-96D8-45A5-A1E5-51BC831EFFDF}" presName="rootConnector1" presStyleLbl="node1" presStyleIdx="0" presStyleCnt="0"/>
      <dgm:spPr/>
      <dgm:t>
        <a:bodyPr/>
        <a:lstStyle/>
        <a:p>
          <a:endParaRPr lang="ru-RU"/>
        </a:p>
      </dgm:t>
    </dgm:pt>
    <dgm:pt modelId="{228648BA-CC63-4E5D-A92B-3ED68591DF67}" type="pres">
      <dgm:prSet presAssocID="{1FCF3A4F-96D8-45A5-A1E5-51BC831EFFDF}" presName="hierChild2" presStyleCnt="0"/>
      <dgm:spPr/>
    </dgm:pt>
    <dgm:pt modelId="{69BCCF5D-8B48-4CF0-A8ED-65E66D039F8A}" type="pres">
      <dgm:prSet presAssocID="{FEE7CC3F-A87C-4AC6-A738-351FD6120A01}" presName="Name35" presStyleLbl="parChTrans1D2" presStyleIdx="0" presStyleCnt="4"/>
      <dgm:spPr/>
      <dgm:t>
        <a:bodyPr/>
        <a:lstStyle/>
        <a:p>
          <a:endParaRPr lang="ru-RU"/>
        </a:p>
      </dgm:t>
    </dgm:pt>
    <dgm:pt modelId="{172DB73E-7CED-4EC2-A396-27221A6EDF74}" type="pres">
      <dgm:prSet presAssocID="{3F7FB8D6-ED1A-4894-A981-9448015FAB8D}" presName="hierRoot2" presStyleCnt="0">
        <dgm:presLayoutVars>
          <dgm:hierBranch val="init"/>
        </dgm:presLayoutVars>
      </dgm:prSet>
      <dgm:spPr/>
    </dgm:pt>
    <dgm:pt modelId="{110C94B3-6244-4D21-94CD-3FF05CF8931A}" type="pres">
      <dgm:prSet presAssocID="{3F7FB8D6-ED1A-4894-A981-9448015FAB8D}" presName="rootComposite" presStyleCnt="0"/>
      <dgm:spPr/>
    </dgm:pt>
    <dgm:pt modelId="{73A568D7-B95C-445C-B68C-CC96AF629437}" type="pres">
      <dgm:prSet presAssocID="{3F7FB8D6-ED1A-4894-A981-9448015FAB8D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C09D7C0-BAC4-4B94-AC94-A0977F546915}" type="pres">
      <dgm:prSet presAssocID="{3F7FB8D6-ED1A-4894-A981-9448015FAB8D}" presName="rootConnector" presStyleLbl="node2" presStyleIdx="0" presStyleCnt="4"/>
      <dgm:spPr/>
      <dgm:t>
        <a:bodyPr/>
        <a:lstStyle/>
        <a:p>
          <a:endParaRPr lang="ru-RU"/>
        </a:p>
      </dgm:t>
    </dgm:pt>
    <dgm:pt modelId="{BF140F6D-CD51-48C8-A4FE-97A380793EC7}" type="pres">
      <dgm:prSet presAssocID="{3F7FB8D6-ED1A-4894-A981-9448015FAB8D}" presName="hierChild4" presStyleCnt="0"/>
      <dgm:spPr/>
    </dgm:pt>
    <dgm:pt modelId="{20D3AC36-5BC1-4366-A456-BA26419B3E1B}" type="pres">
      <dgm:prSet presAssocID="{3F7FB8D6-ED1A-4894-A981-9448015FAB8D}" presName="hierChild5" presStyleCnt="0"/>
      <dgm:spPr/>
    </dgm:pt>
    <dgm:pt modelId="{AA063B26-32A9-47C2-A981-B23ADD9B5541}" type="pres">
      <dgm:prSet presAssocID="{F0FD78A8-98CD-4060-A41E-C03C7CBA46EF}" presName="Name35" presStyleLbl="parChTrans1D2" presStyleIdx="1" presStyleCnt="4"/>
      <dgm:spPr/>
      <dgm:t>
        <a:bodyPr/>
        <a:lstStyle/>
        <a:p>
          <a:endParaRPr lang="ru-RU"/>
        </a:p>
      </dgm:t>
    </dgm:pt>
    <dgm:pt modelId="{176161F4-648D-4511-8A52-A92931A59C16}" type="pres">
      <dgm:prSet presAssocID="{18995058-5C05-46C6-8A37-52895ADCA98A}" presName="hierRoot2" presStyleCnt="0">
        <dgm:presLayoutVars>
          <dgm:hierBranch val="init"/>
        </dgm:presLayoutVars>
      </dgm:prSet>
      <dgm:spPr/>
    </dgm:pt>
    <dgm:pt modelId="{CF68C100-824A-42E5-9FC9-EBF2642F557B}" type="pres">
      <dgm:prSet presAssocID="{18995058-5C05-46C6-8A37-52895ADCA98A}" presName="rootComposite" presStyleCnt="0"/>
      <dgm:spPr/>
    </dgm:pt>
    <dgm:pt modelId="{93D3F41B-0B58-4128-A835-9C5F182CA18C}" type="pres">
      <dgm:prSet presAssocID="{18995058-5C05-46C6-8A37-52895ADCA98A}" presName="rootText" presStyleLbl="node2" presStyleIdx="1" presStyleCnt="4" custScaleX="12495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CBB3D1E-838E-4589-95CF-83999D64AAD8}" type="pres">
      <dgm:prSet presAssocID="{18995058-5C05-46C6-8A37-52895ADCA98A}" presName="rootConnector" presStyleLbl="node2" presStyleIdx="1" presStyleCnt="4"/>
      <dgm:spPr/>
      <dgm:t>
        <a:bodyPr/>
        <a:lstStyle/>
        <a:p>
          <a:endParaRPr lang="ru-RU"/>
        </a:p>
      </dgm:t>
    </dgm:pt>
    <dgm:pt modelId="{672FAA23-EA2E-4D1A-AED4-1F8AA22ECA6F}" type="pres">
      <dgm:prSet presAssocID="{18995058-5C05-46C6-8A37-52895ADCA98A}" presName="hierChild4" presStyleCnt="0"/>
      <dgm:spPr/>
    </dgm:pt>
    <dgm:pt modelId="{0F6188DC-636C-4B69-B2BC-E8034A1BA0F0}" type="pres">
      <dgm:prSet presAssocID="{18995058-5C05-46C6-8A37-52895ADCA98A}" presName="hierChild5" presStyleCnt="0"/>
      <dgm:spPr/>
    </dgm:pt>
    <dgm:pt modelId="{B8F32213-A33A-4AC0-86CA-651E7B0F3D00}" type="pres">
      <dgm:prSet presAssocID="{6C63816F-928C-4370-B9F7-4A2B22D1B9AD}" presName="Name35" presStyleLbl="parChTrans1D2" presStyleIdx="2" presStyleCnt="4"/>
      <dgm:spPr/>
      <dgm:t>
        <a:bodyPr/>
        <a:lstStyle/>
        <a:p>
          <a:endParaRPr lang="ru-RU"/>
        </a:p>
      </dgm:t>
    </dgm:pt>
    <dgm:pt modelId="{2DD5B94B-BAB9-4A61-8E77-292C23F77F12}" type="pres">
      <dgm:prSet presAssocID="{A7A8E145-EEF7-4741-97E3-57A850B949E7}" presName="hierRoot2" presStyleCnt="0">
        <dgm:presLayoutVars>
          <dgm:hierBranch val="init"/>
        </dgm:presLayoutVars>
      </dgm:prSet>
      <dgm:spPr/>
    </dgm:pt>
    <dgm:pt modelId="{EEA9C3EF-3AF0-4EE4-BF60-9357D61B51CD}" type="pres">
      <dgm:prSet presAssocID="{A7A8E145-EEF7-4741-97E3-57A850B949E7}" presName="rootComposite" presStyleCnt="0"/>
      <dgm:spPr/>
    </dgm:pt>
    <dgm:pt modelId="{8548CBC3-8D27-435A-9900-7ADEBD6ED721}" type="pres">
      <dgm:prSet presAssocID="{A7A8E145-EEF7-4741-97E3-57A850B949E7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AA1714E-EA65-4B01-A21C-B9DC97A6C659}" type="pres">
      <dgm:prSet presAssocID="{A7A8E145-EEF7-4741-97E3-57A850B949E7}" presName="rootConnector" presStyleLbl="node2" presStyleIdx="2" presStyleCnt="4"/>
      <dgm:spPr/>
      <dgm:t>
        <a:bodyPr/>
        <a:lstStyle/>
        <a:p>
          <a:endParaRPr lang="ru-RU"/>
        </a:p>
      </dgm:t>
    </dgm:pt>
    <dgm:pt modelId="{E2554E7D-07B3-4FE2-BB5E-85922C5391D8}" type="pres">
      <dgm:prSet presAssocID="{A7A8E145-EEF7-4741-97E3-57A850B949E7}" presName="hierChild4" presStyleCnt="0"/>
      <dgm:spPr/>
    </dgm:pt>
    <dgm:pt modelId="{8E76A6A2-3B6D-4AE4-ADC4-E2004D288F90}" type="pres">
      <dgm:prSet presAssocID="{A7A8E145-EEF7-4741-97E3-57A850B949E7}" presName="hierChild5" presStyleCnt="0"/>
      <dgm:spPr/>
    </dgm:pt>
    <dgm:pt modelId="{8F5A3B9B-B068-415B-B813-74240CE91F7B}" type="pres">
      <dgm:prSet presAssocID="{6FA8C9EC-F968-41A6-9614-9108169A5F67}" presName="Name35" presStyleLbl="parChTrans1D2" presStyleIdx="3" presStyleCnt="4"/>
      <dgm:spPr/>
      <dgm:t>
        <a:bodyPr/>
        <a:lstStyle/>
        <a:p>
          <a:endParaRPr lang="ru-RU"/>
        </a:p>
      </dgm:t>
    </dgm:pt>
    <dgm:pt modelId="{21A1C9C6-ECF9-4EDA-89FE-25033BC5579A}" type="pres">
      <dgm:prSet presAssocID="{89A62A20-0C76-4526-90FE-0432FBC888BA}" presName="hierRoot2" presStyleCnt="0">
        <dgm:presLayoutVars>
          <dgm:hierBranch val="init"/>
        </dgm:presLayoutVars>
      </dgm:prSet>
      <dgm:spPr/>
    </dgm:pt>
    <dgm:pt modelId="{B30EF0A2-4341-45C9-8510-19FDA27EC9E0}" type="pres">
      <dgm:prSet presAssocID="{89A62A20-0C76-4526-90FE-0432FBC888BA}" presName="rootComposite" presStyleCnt="0"/>
      <dgm:spPr/>
    </dgm:pt>
    <dgm:pt modelId="{C9ED9D2F-3A8A-4057-B3C3-5B8D7F4F652F}" type="pres">
      <dgm:prSet presAssocID="{89A62A20-0C76-4526-90FE-0432FBC888BA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A409B6C-6963-43CE-AA5E-ADC9C4FEAFA7}" type="pres">
      <dgm:prSet presAssocID="{89A62A20-0C76-4526-90FE-0432FBC888BA}" presName="rootConnector" presStyleLbl="node2" presStyleIdx="3" presStyleCnt="4"/>
      <dgm:spPr/>
      <dgm:t>
        <a:bodyPr/>
        <a:lstStyle/>
        <a:p>
          <a:endParaRPr lang="ru-RU"/>
        </a:p>
      </dgm:t>
    </dgm:pt>
    <dgm:pt modelId="{FC0945D3-67E4-4890-B182-1DC17ADC8DEA}" type="pres">
      <dgm:prSet presAssocID="{89A62A20-0C76-4526-90FE-0432FBC888BA}" presName="hierChild4" presStyleCnt="0"/>
      <dgm:spPr/>
    </dgm:pt>
    <dgm:pt modelId="{237E7FAC-FBB4-4869-9042-12F0AE0D7DDE}" type="pres">
      <dgm:prSet presAssocID="{89A62A20-0C76-4526-90FE-0432FBC888BA}" presName="hierChild5" presStyleCnt="0"/>
      <dgm:spPr/>
    </dgm:pt>
    <dgm:pt modelId="{AC330FAE-EFB8-4AB9-ABF5-5F306ACF60F4}" type="pres">
      <dgm:prSet presAssocID="{1FCF3A4F-96D8-45A5-A1E5-51BC831EFFDF}" presName="hierChild3" presStyleCnt="0"/>
      <dgm:spPr/>
    </dgm:pt>
  </dgm:ptLst>
  <dgm:cxnLst>
    <dgm:cxn modelId="{A0A93240-EBCF-457A-92E7-00ECB0369A6D}" type="presOf" srcId="{89A62A20-0C76-4526-90FE-0432FBC888BA}" destId="{C9ED9D2F-3A8A-4057-B3C3-5B8D7F4F652F}" srcOrd="0" destOrd="0" presId="urn:microsoft.com/office/officeart/2005/8/layout/orgChart1"/>
    <dgm:cxn modelId="{A448A92F-01D1-42F6-B9C6-D1D66B09470C}" type="presOf" srcId="{0664C62B-E951-4D1E-950B-C5E33C7C80B9}" destId="{A3887B62-61FC-4820-9C35-E8606251229B}" srcOrd="0" destOrd="0" presId="urn:microsoft.com/office/officeart/2005/8/layout/orgChart1"/>
    <dgm:cxn modelId="{DCE68550-7EC1-4925-B457-A309A162EDF2}" type="presOf" srcId="{6FA8C9EC-F968-41A6-9614-9108169A5F67}" destId="{8F5A3B9B-B068-415B-B813-74240CE91F7B}" srcOrd="0" destOrd="0" presId="urn:microsoft.com/office/officeart/2005/8/layout/orgChart1"/>
    <dgm:cxn modelId="{B33DDFA4-7202-429B-BAC4-0C136AF85D4C}" srcId="{1FCF3A4F-96D8-45A5-A1E5-51BC831EFFDF}" destId="{18995058-5C05-46C6-8A37-52895ADCA98A}" srcOrd="1" destOrd="0" parTransId="{F0FD78A8-98CD-4060-A41E-C03C7CBA46EF}" sibTransId="{15F91A06-3901-4E50-8E18-15303D077BC0}"/>
    <dgm:cxn modelId="{AD34CCE1-9933-48A9-8905-472B9CDDB55A}" type="presOf" srcId="{F0FD78A8-98CD-4060-A41E-C03C7CBA46EF}" destId="{AA063B26-32A9-47C2-A981-B23ADD9B5541}" srcOrd="0" destOrd="0" presId="urn:microsoft.com/office/officeart/2005/8/layout/orgChart1"/>
    <dgm:cxn modelId="{3D211AA3-9206-408D-8D09-49C8B1F4C779}" type="presOf" srcId="{FEE7CC3F-A87C-4AC6-A738-351FD6120A01}" destId="{69BCCF5D-8B48-4CF0-A8ED-65E66D039F8A}" srcOrd="0" destOrd="0" presId="urn:microsoft.com/office/officeart/2005/8/layout/orgChart1"/>
    <dgm:cxn modelId="{0A8A7214-6EE2-40EE-8F80-CBDE4C47653D}" srcId="{1FCF3A4F-96D8-45A5-A1E5-51BC831EFFDF}" destId="{A7A8E145-EEF7-4741-97E3-57A850B949E7}" srcOrd="2" destOrd="0" parTransId="{6C63816F-928C-4370-B9F7-4A2B22D1B9AD}" sibTransId="{053795FB-B6B7-42A3-8581-14DBDE55BB80}"/>
    <dgm:cxn modelId="{EDC8C002-9EEA-4813-9C0E-AAF2B21622DC}" type="presOf" srcId="{3F7FB8D6-ED1A-4894-A981-9448015FAB8D}" destId="{6C09D7C0-BAC4-4B94-AC94-A0977F546915}" srcOrd="1" destOrd="0" presId="urn:microsoft.com/office/officeart/2005/8/layout/orgChart1"/>
    <dgm:cxn modelId="{7C05A162-965A-4E49-BD89-F66C658BD167}" type="presOf" srcId="{3F7FB8D6-ED1A-4894-A981-9448015FAB8D}" destId="{73A568D7-B95C-445C-B68C-CC96AF629437}" srcOrd="0" destOrd="0" presId="urn:microsoft.com/office/officeart/2005/8/layout/orgChart1"/>
    <dgm:cxn modelId="{AB53222C-81E5-4DA4-BE2D-50FCB5C24028}" srcId="{0664C62B-E951-4D1E-950B-C5E33C7C80B9}" destId="{1FCF3A4F-96D8-45A5-A1E5-51BC831EFFDF}" srcOrd="0" destOrd="0" parTransId="{7CF94E23-DA29-4ABB-B5BA-4606AF825A8A}" sibTransId="{D5FF0DFF-B306-4DE3-B0E4-AA03866B91DE}"/>
    <dgm:cxn modelId="{856C17A3-2BBA-43A9-8BCA-416BABF92F7D}" type="presOf" srcId="{1FCF3A4F-96D8-45A5-A1E5-51BC831EFFDF}" destId="{1665CA83-CBA8-4E5E-BD73-B85459761E94}" srcOrd="0" destOrd="0" presId="urn:microsoft.com/office/officeart/2005/8/layout/orgChart1"/>
    <dgm:cxn modelId="{793E1C4F-468D-46C2-912E-CA269A42948B}" type="presOf" srcId="{1FCF3A4F-96D8-45A5-A1E5-51BC831EFFDF}" destId="{7049ADC5-6ACF-462B-B5EA-A3ADE5C26954}" srcOrd="1" destOrd="0" presId="urn:microsoft.com/office/officeart/2005/8/layout/orgChart1"/>
    <dgm:cxn modelId="{0136CE7B-AC9B-4FE9-9C78-C126D9701D44}" type="presOf" srcId="{89A62A20-0C76-4526-90FE-0432FBC888BA}" destId="{6A409B6C-6963-43CE-AA5E-ADC9C4FEAFA7}" srcOrd="1" destOrd="0" presId="urn:microsoft.com/office/officeart/2005/8/layout/orgChart1"/>
    <dgm:cxn modelId="{ED331F97-6EE3-466E-AC6E-605A77759ACF}" type="presOf" srcId="{18995058-5C05-46C6-8A37-52895ADCA98A}" destId="{ECBB3D1E-838E-4589-95CF-83999D64AAD8}" srcOrd="1" destOrd="0" presId="urn:microsoft.com/office/officeart/2005/8/layout/orgChart1"/>
    <dgm:cxn modelId="{20D204A5-B6B0-43A6-8B8D-707409BE7DC8}" srcId="{1FCF3A4F-96D8-45A5-A1E5-51BC831EFFDF}" destId="{89A62A20-0C76-4526-90FE-0432FBC888BA}" srcOrd="3" destOrd="0" parTransId="{6FA8C9EC-F968-41A6-9614-9108169A5F67}" sibTransId="{935003EB-F594-4E78-957D-C6BBB08561FA}"/>
    <dgm:cxn modelId="{41E6A780-D3C6-40E5-9855-3206DEF1EBA9}" type="presOf" srcId="{A7A8E145-EEF7-4741-97E3-57A850B949E7}" destId="{8548CBC3-8D27-435A-9900-7ADEBD6ED721}" srcOrd="0" destOrd="0" presId="urn:microsoft.com/office/officeart/2005/8/layout/orgChart1"/>
    <dgm:cxn modelId="{FE5E5808-915D-4F79-9612-BA7B42C2F63F}" type="presOf" srcId="{6C63816F-928C-4370-B9F7-4A2B22D1B9AD}" destId="{B8F32213-A33A-4AC0-86CA-651E7B0F3D00}" srcOrd="0" destOrd="0" presId="urn:microsoft.com/office/officeart/2005/8/layout/orgChart1"/>
    <dgm:cxn modelId="{BC081A0F-74E6-4F85-A219-E250A910FD65}" srcId="{1FCF3A4F-96D8-45A5-A1E5-51BC831EFFDF}" destId="{3F7FB8D6-ED1A-4894-A981-9448015FAB8D}" srcOrd="0" destOrd="0" parTransId="{FEE7CC3F-A87C-4AC6-A738-351FD6120A01}" sibTransId="{6B6F7B66-A5E5-4146-AB1F-054341454CA9}"/>
    <dgm:cxn modelId="{C36B8CEC-B403-46A9-B226-A4518316AB9C}" type="presOf" srcId="{A7A8E145-EEF7-4741-97E3-57A850B949E7}" destId="{9AA1714E-EA65-4B01-A21C-B9DC97A6C659}" srcOrd="1" destOrd="0" presId="urn:microsoft.com/office/officeart/2005/8/layout/orgChart1"/>
    <dgm:cxn modelId="{39EFF4B4-84EB-4EF0-9C8B-9BF5EF6A6B37}" type="presOf" srcId="{18995058-5C05-46C6-8A37-52895ADCA98A}" destId="{93D3F41B-0B58-4128-A835-9C5F182CA18C}" srcOrd="0" destOrd="0" presId="urn:microsoft.com/office/officeart/2005/8/layout/orgChart1"/>
    <dgm:cxn modelId="{A9B155B3-891D-404F-9882-FE174EF4B14E}" type="presParOf" srcId="{A3887B62-61FC-4820-9C35-E8606251229B}" destId="{90357DD8-5ACC-4829-A751-457273FD15FF}" srcOrd="0" destOrd="0" presId="urn:microsoft.com/office/officeart/2005/8/layout/orgChart1"/>
    <dgm:cxn modelId="{79376A0E-F061-457D-97B2-AE51BEF49141}" type="presParOf" srcId="{90357DD8-5ACC-4829-A751-457273FD15FF}" destId="{C310054E-BDE8-4E13-BEAF-8F788870E8BC}" srcOrd="0" destOrd="0" presId="urn:microsoft.com/office/officeart/2005/8/layout/orgChart1"/>
    <dgm:cxn modelId="{B76ED37E-982D-46F4-A77B-5E04FD748F94}" type="presParOf" srcId="{C310054E-BDE8-4E13-BEAF-8F788870E8BC}" destId="{1665CA83-CBA8-4E5E-BD73-B85459761E94}" srcOrd="0" destOrd="0" presId="urn:microsoft.com/office/officeart/2005/8/layout/orgChart1"/>
    <dgm:cxn modelId="{D5FFC942-FC42-45E8-9C09-24A3D052A004}" type="presParOf" srcId="{C310054E-BDE8-4E13-BEAF-8F788870E8BC}" destId="{7049ADC5-6ACF-462B-B5EA-A3ADE5C26954}" srcOrd="1" destOrd="0" presId="urn:microsoft.com/office/officeart/2005/8/layout/orgChart1"/>
    <dgm:cxn modelId="{81E1D5DD-D3A0-4926-8356-23B835FCB950}" type="presParOf" srcId="{90357DD8-5ACC-4829-A751-457273FD15FF}" destId="{228648BA-CC63-4E5D-A92B-3ED68591DF67}" srcOrd="1" destOrd="0" presId="urn:microsoft.com/office/officeart/2005/8/layout/orgChart1"/>
    <dgm:cxn modelId="{422A79DF-B3A1-4C60-88F4-B57E9E4F4395}" type="presParOf" srcId="{228648BA-CC63-4E5D-A92B-3ED68591DF67}" destId="{69BCCF5D-8B48-4CF0-A8ED-65E66D039F8A}" srcOrd="0" destOrd="0" presId="urn:microsoft.com/office/officeart/2005/8/layout/orgChart1"/>
    <dgm:cxn modelId="{CE9C6680-AB85-499E-9360-B73F60AF90E9}" type="presParOf" srcId="{228648BA-CC63-4E5D-A92B-3ED68591DF67}" destId="{172DB73E-7CED-4EC2-A396-27221A6EDF74}" srcOrd="1" destOrd="0" presId="urn:microsoft.com/office/officeart/2005/8/layout/orgChart1"/>
    <dgm:cxn modelId="{E70D1656-C491-4261-AE5B-44C0F2918092}" type="presParOf" srcId="{172DB73E-7CED-4EC2-A396-27221A6EDF74}" destId="{110C94B3-6244-4D21-94CD-3FF05CF8931A}" srcOrd="0" destOrd="0" presId="urn:microsoft.com/office/officeart/2005/8/layout/orgChart1"/>
    <dgm:cxn modelId="{1A33A1C4-2362-4C8F-A86B-E0DA2BB0323D}" type="presParOf" srcId="{110C94B3-6244-4D21-94CD-3FF05CF8931A}" destId="{73A568D7-B95C-445C-B68C-CC96AF629437}" srcOrd="0" destOrd="0" presId="urn:microsoft.com/office/officeart/2005/8/layout/orgChart1"/>
    <dgm:cxn modelId="{8FC01B83-B59A-494C-A1FD-CDAC6C6372D4}" type="presParOf" srcId="{110C94B3-6244-4D21-94CD-3FF05CF8931A}" destId="{6C09D7C0-BAC4-4B94-AC94-A0977F546915}" srcOrd="1" destOrd="0" presId="urn:microsoft.com/office/officeart/2005/8/layout/orgChart1"/>
    <dgm:cxn modelId="{B141CA34-A584-4F30-86B2-F2CE93D1783B}" type="presParOf" srcId="{172DB73E-7CED-4EC2-A396-27221A6EDF74}" destId="{BF140F6D-CD51-48C8-A4FE-97A380793EC7}" srcOrd="1" destOrd="0" presId="urn:microsoft.com/office/officeart/2005/8/layout/orgChart1"/>
    <dgm:cxn modelId="{D6308C72-307D-4CDD-B246-355757CA7D3F}" type="presParOf" srcId="{172DB73E-7CED-4EC2-A396-27221A6EDF74}" destId="{20D3AC36-5BC1-4366-A456-BA26419B3E1B}" srcOrd="2" destOrd="0" presId="urn:microsoft.com/office/officeart/2005/8/layout/orgChart1"/>
    <dgm:cxn modelId="{C0C38974-D6D2-4B2E-A2F7-EBF1D7A16E9E}" type="presParOf" srcId="{228648BA-CC63-4E5D-A92B-3ED68591DF67}" destId="{AA063B26-32A9-47C2-A981-B23ADD9B5541}" srcOrd="2" destOrd="0" presId="urn:microsoft.com/office/officeart/2005/8/layout/orgChart1"/>
    <dgm:cxn modelId="{F2191677-226D-4C3B-A8B5-0463A66EEF12}" type="presParOf" srcId="{228648BA-CC63-4E5D-A92B-3ED68591DF67}" destId="{176161F4-648D-4511-8A52-A92931A59C16}" srcOrd="3" destOrd="0" presId="urn:microsoft.com/office/officeart/2005/8/layout/orgChart1"/>
    <dgm:cxn modelId="{DAC4ADA1-CFEF-44A2-B6A3-D56187D22F2F}" type="presParOf" srcId="{176161F4-648D-4511-8A52-A92931A59C16}" destId="{CF68C100-824A-42E5-9FC9-EBF2642F557B}" srcOrd="0" destOrd="0" presId="urn:microsoft.com/office/officeart/2005/8/layout/orgChart1"/>
    <dgm:cxn modelId="{C9649704-DD85-4C7A-9A79-C812C46BF550}" type="presParOf" srcId="{CF68C100-824A-42E5-9FC9-EBF2642F557B}" destId="{93D3F41B-0B58-4128-A835-9C5F182CA18C}" srcOrd="0" destOrd="0" presId="urn:microsoft.com/office/officeart/2005/8/layout/orgChart1"/>
    <dgm:cxn modelId="{F47FD85D-0D86-49FC-B683-3A2DB97EB21C}" type="presParOf" srcId="{CF68C100-824A-42E5-9FC9-EBF2642F557B}" destId="{ECBB3D1E-838E-4589-95CF-83999D64AAD8}" srcOrd="1" destOrd="0" presId="urn:microsoft.com/office/officeart/2005/8/layout/orgChart1"/>
    <dgm:cxn modelId="{9E9D3ACB-2101-44E7-BF76-E61EC172CB70}" type="presParOf" srcId="{176161F4-648D-4511-8A52-A92931A59C16}" destId="{672FAA23-EA2E-4D1A-AED4-1F8AA22ECA6F}" srcOrd="1" destOrd="0" presId="urn:microsoft.com/office/officeart/2005/8/layout/orgChart1"/>
    <dgm:cxn modelId="{4214078B-D8BE-402B-AC3A-5CEA3F4B0D48}" type="presParOf" srcId="{176161F4-648D-4511-8A52-A92931A59C16}" destId="{0F6188DC-636C-4B69-B2BC-E8034A1BA0F0}" srcOrd="2" destOrd="0" presId="urn:microsoft.com/office/officeart/2005/8/layout/orgChart1"/>
    <dgm:cxn modelId="{1076589C-17F1-471E-9E64-3AAFDAF118DF}" type="presParOf" srcId="{228648BA-CC63-4E5D-A92B-3ED68591DF67}" destId="{B8F32213-A33A-4AC0-86CA-651E7B0F3D00}" srcOrd="4" destOrd="0" presId="urn:microsoft.com/office/officeart/2005/8/layout/orgChart1"/>
    <dgm:cxn modelId="{9194A73D-29B5-49DA-99DA-9C856778723B}" type="presParOf" srcId="{228648BA-CC63-4E5D-A92B-3ED68591DF67}" destId="{2DD5B94B-BAB9-4A61-8E77-292C23F77F12}" srcOrd="5" destOrd="0" presId="urn:microsoft.com/office/officeart/2005/8/layout/orgChart1"/>
    <dgm:cxn modelId="{005CDA24-98F0-46C9-9D6B-4B562E3A38BF}" type="presParOf" srcId="{2DD5B94B-BAB9-4A61-8E77-292C23F77F12}" destId="{EEA9C3EF-3AF0-4EE4-BF60-9357D61B51CD}" srcOrd="0" destOrd="0" presId="urn:microsoft.com/office/officeart/2005/8/layout/orgChart1"/>
    <dgm:cxn modelId="{62A7A44C-D142-4216-BF9E-615566F3864D}" type="presParOf" srcId="{EEA9C3EF-3AF0-4EE4-BF60-9357D61B51CD}" destId="{8548CBC3-8D27-435A-9900-7ADEBD6ED721}" srcOrd="0" destOrd="0" presId="urn:microsoft.com/office/officeart/2005/8/layout/orgChart1"/>
    <dgm:cxn modelId="{005CA24B-619E-4492-A4A3-D55A22CFFE61}" type="presParOf" srcId="{EEA9C3EF-3AF0-4EE4-BF60-9357D61B51CD}" destId="{9AA1714E-EA65-4B01-A21C-B9DC97A6C659}" srcOrd="1" destOrd="0" presId="urn:microsoft.com/office/officeart/2005/8/layout/orgChart1"/>
    <dgm:cxn modelId="{CB1C9104-9023-4114-B537-218B038E3B90}" type="presParOf" srcId="{2DD5B94B-BAB9-4A61-8E77-292C23F77F12}" destId="{E2554E7D-07B3-4FE2-BB5E-85922C5391D8}" srcOrd="1" destOrd="0" presId="urn:microsoft.com/office/officeart/2005/8/layout/orgChart1"/>
    <dgm:cxn modelId="{5F849D4F-DA86-4F3A-ACDC-2B614FB71063}" type="presParOf" srcId="{2DD5B94B-BAB9-4A61-8E77-292C23F77F12}" destId="{8E76A6A2-3B6D-4AE4-ADC4-E2004D288F90}" srcOrd="2" destOrd="0" presId="urn:microsoft.com/office/officeart/2005/8/layout/orgChart1"/>
    <dgm:cxn modelId="{E38429DE-C46B-4732-8035-9328E37A7255}" type="presParOf" srcId="{228648BA-CC63-4E5D-A92B-3ED68591DF67}" destId="{8F5A3B9B-B068-415B-B813-74240CE91F7B}" srcOrd="6" destOrd="0" presId="urn:microsoft.com/office/officeart/2005/8/layout/orgChart1"/>
    <dgm:cxn modelId="{98A7800B-B30B-463F-B178-D35C992C0848}" type="presParOf" srcId="{228648BA-CC63-4E5D-A92B-3ED68591DF67}" destId="{21A1C9C6-ECF9-4EDA-89FE-25033BC5579A}" srcOrd="7" destOrd="0" presId="urn:microsoft.com/office/officeart/2005/8/layout/orgChart1"/>
    <dgm:cxn modelId="{E6005B71-FF13-47A2-8456-E9249C6BD702}" type="presParOf" srcId="{21A1C9C6-ECF9-4EDA-89FE-25033BC5579A}" destId="{B30EF0A2-4341-45C9-8510-19FDA27EC9E0}" srcOrd="0" destOrd="0" presId="urn:microsoft.com/office/officeart/2005/8/layout/orgChart1"/>
    <dgm:cxn modelId="{9255EAD6-623A-41B5-B076-5F20947B6498}" type="presParOf" srcId="{B30EF0A2-4341-45C9-8510-19FDA27EC9E0}" destId="{C9ED9D2F-3A8A-4057-B3C3-5B8D7F4F652F}" srcOrd="0" destOrd="0" presId="urn:microsoft.com/office/officeart/2005/8/layout/orgChart1"/>
    <dgm:cxn modelId="{6390F706-57D5-4C12-863B-22FD6EA3E118}" type="presParOf" srcId="{B30EF0A2-4341-45C9-8510-19FDA27EC9E0}" destId="{6A409B6C-6963-43CE-AA5E-ADC9C4FEAFA7}" srcOrd="1" destOrd="0" presId="urn:microsoft.com/office/officeart/2005/8/layout/orgChart1"/>
    <dgm:cxn modelId="{752E57CC-863E-47A0-91FF-21BBF86FBFC2}" type="presParOf" srcId="{21A1C9C6-ECF9-4EDA-89FE-25033BC5579A}" destId="{FC0945D3-67E4-4890-B182-1DC17ADC8DEA}" srcOrd="1" destOrd="0" presId="urn:microsoft.com/office/officeart/2005/8/layout/orgChart1"/>
    <dgm:cxn modelId="{8708129D-F93B-46F0-893C-DE71F1CE9F89}" type="presParOf" srcId="{21A1C9C6-ECF9-4EDA-89FE-25033BC5579A}" destId="{237E7FAC-FBB4-4869-9042-12F0AE0D7DDE}" srcOrd="2" destOrd="0" presId="urn:microsoft.com/office/officeart/2005/8/layout/orgChart1"/>
    <dgm:cxn modelId="{30CFF9EF-FF7A-4377-B775-B98BFB0479A0}" type="presParOf" srcId="{90357DD8-5ACC-4829-A751-457273FD15FF}" destId="{AC330FAE-EFB8-4AB9-ABF5-5F306ACF60F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F9AB09A-4793-4CBC-9530-3C839EE3212F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BABB368E-F7CD-4490-B545-837C1AF1FCC9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1" i="0" u="none" strike="noStrike" cap="none" normalizeH="0" baseline="0" dirty="0" smtClean="0">
              <a:ln>
                <a:noFill/>
              </a:ln>
              <a:solidFill>
                <a:srgbClr val="FF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Рода войск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1" i="0" u="none" strike="noStrike" cap="none" normalizeH="0" baseline="0" dirty="0" smtClean="0">
              <a:ln>
                <a:noFill/>
              </a:ln>
              <a:solidFill>
                <a:srgbClr val="FF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ПВО</a:t>
          </a:r>
        </a:p>
      </dgm:t>
    </dgm:pt>
    <dgm:pt modelId="{BD0E2871-5B8F-4925-8267-9CFC6F698026}" type="parTrans" cxnId="{19C7C3BF-FA5C-4C16-8400-E3764581E235}">
      <dgm:prSet/>
      <dgm:spPr/>
      <dgm:t>
        <a:bodyPr/>
        <a:lstStyle/>
        <a:p>
          <a:endParaRPr lang="ru-RU"/>
        </a:p>
      </dgm:t>
    </dgm:pt>
    <dgm:pt modelId="{3641F56F-26C8-43C3-8DE0-9A2692DED747}" type="sibTrans" cxnId="{19C7C3BF-FA5C-4C16-8400-E3764581E235}">
      <dgm:prSet/>
      <dgm:spPr/>
      <dgm:t>
        <a:bodyPr/>
        <a:lstStyle/>
        <a:p>
          <a:endParaRPr lang="ru-RU"/>
        </a:p>
      </dgm:t>
    </dgm:pt>
    <dgm:pt modelId="{E39897AC-BEB6-4462-91A1-2F28681F51E2}">
      <dgm:prSet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Зенитно-ракетные войска</a:t>
          </a:r>
          <a:endParaRPr lang="ru-RU" sz="2400" b="1" dirty="0">
            <a:solidFill>
              <a:schemeClr val="tx1"/>
            </a:solidFill>
          </a:endParaRPr>
        </a:p>
      </dgm:t>
    </dgm:pt>
    <dgm:pt modelId="{06A31302-AAA0-4CFE-922A-A33508BC6AFD}" type="parTrans" cxnId="{4CC31C8C-98B4-4F3D-967E-755C27F6D368}">
      <dgm:prSet/>
      <dgm:spPr/>
      <dgm:t>
        <a:bodyPr/>
        <a:lstStyle/>
        <a:p>
          <a:endParaRPr lang="ru-RU"/>
        </a:p>
      </dgm:t>
    </dgm:pt>
    <dgm:pt modelId="{EF10D7AE-A28A-4A5F-AAC9-D7C414333EB3}" type="sibTrans" cxnId="{4CC31C8C-98B4-4F3D-967E-755C27F6D368}">
      <dgm:prSet/>
      <dgm:spPr/>
      <dgm:t>
        <a:bodyPr/>
        <a:lstStyle/>
        <a:p>
          <a:endParaRPr lang="ru-RU"/>
        </a:p>
      </dgm:t>
    </dgm:pt>
    <dgm:pt modelId="{974A0348-167E-4F45-9C01-BDEED25953E7}">
      <dgm:prSet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Радиотехнические войска</a:t>
          </a:r>
          <a:endParaRPr lang="ru-RU" sz="2400" b="1" dirty="0">
            <a:solidFill>
              <a:schemeClr val="tx1"/>
            </a:solidFill>
          </a:endParaRPr>
        </a:p>
      </dgm:t>
    </dgm:pt>
    <dgm:pt modelId="{6BF5EE4A-5BAD-41C0-956E-D891F4C7A266}" type="parTrans" cxnId="{91D84E78-8B3D-4786-9ED3-CAF2E36420DE}">
      <dgm:prSet/>
      <dgm:spPr/>
      <dgm:t>
        <a:bodyPr/>
        <a:lstStyle/>
        <a:p>
          <a:endParaRPr lang="ru-RU"/>
        </a:p>
      </dgm:t>
    </dgm:pt>
    <dgm:pt modelId="{9268228C-2127-40AA-98F8-297CC7529464}" type="sibTrans" cxnId="{91D84E78-8B3D-4786-9ED3-CAF2E36420DE}">
      <dgm:prSet/>
      <dgm:spPr/>
      <dgm:t>
        <a:bodyPr/>
        <a:lstStyle/>
        <a:p>
          <a:endParaRPr lang="ru-RU"/>
        </a:p>
      </dgm:t>
    </dgm:pt>
    <dgm:pt modelId="{E8F735FC-4F12-469D-968A-A5ADC16C417E}" type="pres">
      <dgm:prSet presAssocID="{FF9AB09A-4793-4CBC-9530-3C839EE3212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489CF3C-D9FC-4840-8AED-E0057E681545}" type="pres">
      <dgm:prSet presAssocID="{BABB368E-F7CD-4490-B545-837C1AF1FCC9}" presName="hierRoot1" presStyleCnt="0">
        <dgm:presLayoutVars>
          <dgm:hierBranch/>
        </dgm:presLayoutVars>
      </dgm:prSet>
      <dgm:spPr/>
    </dgm:pt>
    <dgm:pt modelId="{47746140-6706-456D-9DF3-573DEBE139BE}" type="pres">
      <dgm:prSet presAssocID="{BABB368E-F7CD-4490-B545-837C1AF1FCC9}" presName="rootComposite1" presStyleCnt="0"/>
      <dgm:spPr/>
    </dgm:pt>
    <dgm:pt modelId="{E3F2CEB2-D15A-432C-AD01-2250D0172270}" type="pres">
      <dgm:prSet presAssocID="{BABB368E-F7CD-4490-B545-837C1AF1FCC9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B2A5877-B360-4168-A20C-B17464E0D8C6}" type="pres">
      <dgm:prSet presAssocID="{BABB368E-F7CD-4490-B545-837C1AF1FCC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AC922F16-BE74-4D6D-A2FA-2498EC94DABA}" type="pres">
      <dgm:prSet presAssocID="{BABB368E-F7CD-4490-B545-837C1AF1FCC9}" presName="hierChild2" presStyleCnt="0"/>
      <dgm:spPr/>
    </dgm:pt>
    <dgm:pt modelId="{11CA9CF5-4974-49BC-93A4-18206B8CFD14}" type="pres">
      <dgm:prSet presAssocID="{06A31302-AAA0-4CFE-922A-A33508BC6AFD}" presName="Name35" presStyleLbl="parChTrans1D2" presStyleIdx="0" presStyleCnt="2"/>
      <dgm:spPr/>
      <dgm:t>
        <a:bodyPr/>
        <a:lstStyle/>
        <a:p>
          <a:endParaRPr lang="ru-RU"/>
        </a:p>
      </dgm:t>
    </dgm:pt>
    <dgm:pt modelId="{6B7DFBBA-1E2E-43E4-B6D8-712C2F77BA78}" type="pres">
      <dgm:prSet presAssocID="{E39897AC-BEB6-4462-91A1-2F28681F51E2}" presName="hierRoot2" presStyleCnt="0">
        <dgm:presLayoutVars>
          <dgm:hierBranch val="init"/>
        </dgm:presLayoutVars>
      </dgm:prSet>
      <dgm:spPr/>
    </dgm:pt>
    <dgm:pt modelId="{09B9A618-948D-4759-BCA2-F2CA990FED3F}" type="pres">
      <dgm:prSet presAssocID="{E39897AC-BEB6-4462-91A1-2F28681F51E2}" presName="rootComposite" presStyleCnt="0"/>
      <dgm:spPr/>
    </dgm:pt>
    <dgm:pt modelId="{8394265F-0585-438B-A9CC-464899C28A93}" type="pres">
      <dgm:prSet presAssocID="{E39897AC-BEB6-4462-91A1-2F28681F51E2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562889-74EF-421C-BC71-8C9733766200}" type="pres">
      <dgm:prSet presAssocID="{E39897AC-BEB6-4462-91A1-2F28681F51E2}" presName="rootConnector" presStyleLbl="node2" presStyleIdx="0" presStyleCnt="2"/>
      <dgm:spPr/>
      <dgm:t>
        <a:bodyPr/>
        <a:lstStyle/>
        <a:p>
          <a:endParaRPr lang="ru-RU"/>
        </a:p>
      </dgm:t>
    </dgm:pt>
    <dgm:pt modelId="{D4833D75-A439-40C8-89AC-3BF026CA7B29}" type="pres">
      <dgm:prSet presAssocID="{E39897AC-BEB6-4462-91A1-2F28681F51E2}" presName="hierChild4" presStyleCnt="0"/>
      <dgm:spPr/>
    </dgm:pt>
    <dgm:pt modelId="{1A172992-99A5-4EFA-A1B8-8F739B150086}" type="pres">
      <dgm:prSet presAssocID="{E39897AC-BEB6-4462-91A1-2F28681F51E2}" presName="hierChild5" presStyleCnt="0"/>
      <dgm:spPr/>
    </dgm:pt>
    <dgm:pt modelId="{D4D7C315-AA01-4736-8CFC-B57D23C6AFF0}" type="pres">
      <dgm:prSet presAssocID="{6BF5EE4A-5BAD-41C0-956E-D891F4C7A266}" presName="Name35" presStyleLbl="parChTrans1D2" presStyleIdx="1" presStyleCnt="2"/>
      <dgm:spPr/>
      <dgm:t>
        <a:bodyPr/>
        <a:lstStyle/>
        <a:p>
          <a:endParaRPr lang="ru-RU"/>
        </a:p>
      </dgm:t>
    </dgm:pt>
    <dgm:pt modelId="{91080946-F570-4B74-8793-240318CE68CD}" type="pres">
      <dgm:prSet presAssocID="{974A0348-167E-4F45-9C01-BDEED25953E7}" presName="hierRoot2" presStyleCnt="0">
        <dgm:presLayoutVars>
          <dgm:hierBranch val="init"/>
        </dgm:presLayoutVars>
      </dgm:prSet>
      <dgm:spPr/>
    </dgm:pt>
    <dgm:pt modelId="{A55197A0-358F-442A-88A8-91CAAFF296E7}" type="pres">
      <dgm:prSet presAssocID="{974A0348-167E-4F45-9C01-BDEED25953E7}" presName="rootComposite" presStyleCnt="0"/>
      <dgm:spPr/>
    </dgm:pt>
    <dgm:pt modelId="{85F0174F-2CF4-4C69-AA7C-8D761263A0A0}" type="pres">
      <dgm:prSet presAssocID="{974A0348-167E-4F45-9C01-BDEED25953E7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474A10B-26C5-4957-A7AD-F6AE5FB12DD7}" type="pres">
      <dgm:prSet presAssocID="{974A0348-167E-4F45-9C01-BDEED25953E7}" presName="rootConnector" presStyleLbl="node2" presStyleIdx="1" presStyleCnt="2"/>
      <dgm:spPr/>
      <dgm:t>
        <a:bodyPr/>
        <a:lstStyle/>
        <a:p>
          <a:endParaRPr lang="ru-RU"/>
        </a:p>
      </dgm:t>
    </dgm:pt>
    <dgm:pt modelId="{4B3D1D00-0A55-4DA5-A669-94656AD1DF5D}" type="pres">
      <dgm:prSet presAssocID="{974A0348-167E-4F45-9C01-BDEED25953E7}" presName="hierChild4" presStyleCnt="0"/>
      <dgm:spPr/>
    </dgm:pt>
    <dgm:pt modelId="{F28A0859-BFA7-43E5-9565-A0D95897711E}" type="pres">
      <dgm:prSet presAssocID="{974A0348-167E-4F45-9C01-BDEED25953E7}" presName="hierChild5" presStyleCnt="0"/>
      <dgm:spPr/>
    </dgm:pt>
    <dgm:pt modelId="{1B03B550-B335-4DFC-890F-8A25D154E7AE}" type="pres">
      <dgm:prSet presAssocID="{BABB368E-F7CD-4490-B545-837C1AF1FCC9}" presName="hierChild3" presStyleCnt="0"/>
      <dgm:spPr/>
    </dgm:pt>
  </dgm:ptLst>
  <dgm:cxnLst>
    <dgm:cxn modelId="{6FC8DBE3-B649-4D10-BD9E-F95BD696A66A}" type="presOf" srcId="{FF9AB09A-4793-4CBC-9530-3C839EE3212F}" destId="{E8F735FC-4F12-469D-968A-A5ADC16C417E}" srcOrd="0" destOrd="0" presId="urn:microsoft.com/office/officeart/2005/8/layout/orgChart1"/>
    <dgm:cxn modelId="{4651BC91-33A9-44AC-9BC3-B594768EE47A}" type="presOf" srcId="{BABB368E-F7CD-4490-B545-837C1AF1FCC9}" destId="{FB2A5877-B360-4168-A20C-B17464E0D8C6}" srcOrd="1" destOrd="0" presId="urn:microsoft.com/office/officeart/2005/8/layout/orgChart1"/>
    <dgm:cxn modelId="{E6B61456-84F3-4CB6-B72A-DCDE952FF2F2}" type="presOf" srcId="{06A31302-AAA0-4CFE-922A-A33508BC6AFD}" destId="{11CA9CF5-4974-49BC-93A4-18206B8CFD14}" srcOrd="0" destOrd="0" presId="urn:microsoft.com/office/officeart/2005/8/layout/orgChart1"/>
    <dgm:cxn modelId="{19C7C3BF-FA5C-4C16-8400-E3764581E235}" srcId="{FF9AB09A-4793-4CBC-9530-3C839EE3212F}" destId="{BABB368E-F7CD-4490-B545-837C1AF1FCC9}" srcOrd="0" destOrd="0" parTransId="{BD0E2871-5B8F-4925-8267-9CFC6F698026}" sibTransId="{3641F56F-26C8-43C3-8DE0-9A2692DED747}"/>
    <dgm:cxn modelId="{91D84E78-8B3D-4786-9ED3-CAF2E36420DE}" srcId="{BABB368E-F7CD-4490-B545-837C1AF1FCC9}" destId="{974A0348-167E-4F45-9C01-BDEED25953E7}" srcOrd="1" destOrd="0" parTransId="{6BF5EE4A-5BAD-41C0-956E-D891F4C7A266}" sibTransId="{9268228C-2127-40AA-98F8-297CC7529464}"/>
    <dgm:cxn modelId="{184136B7-2A88-4500-B2FD-3EF38B981BE6}" type="presOf" srcId="{BABB368E-F7CD-4490-B545-837C1AF1FCC9}" destId="{E3F2CEB2-D15A-432C-AD01-2250D0172270}" srcOrd="0" destOrd="0" presId="urn:microsoft.com/office/officeart/2005/8/layout/orgChart1"/>
    <dgm:cxn modelId="{E3CAE4C0-5A3F-42A9-BFC7-4AD739A0203B}" type="presOf" srcId="{E39897AC-BEB6-4462-91A1-2F28681F51E2}" destId="{8394265F-0585-438B-A9CC-464899C28A93}" srcOrd="0" destOrd="0" presId="urn:microsoft.com/office/officeart/2005/8/layout/orgChart1"/>
    <dgm:cxn modelId="{F236D768-A8D0-4E21-96D3-9139C82EC78B}" type="presOf" srcId="{974A0348-167E-4F45-9C01-BDEED25953E7}" destId="{E474A10B-26C5-4957-A7AD-F6AE5FB12DD7}" srcOrd="1" destOrd="0" presId="urn:microsoft.com/office/officeart/2005/8/layout/orgChart1"/>
    <dgm:cxn modelId="{E71DF0FF-2FD0-428E-BE1A-99484EA26937}" type="presOf" srcId="{6BF5EE4A-5BAD-41C0-956E-D891F4C7A266}" destId="{D4D7C315-AA01-4736-8CFC-B57D23C6AFF0}" srcOrd="0" destOrd="0" presId="urn:microsoft.com/office/officeart/2005/8/layout/orgChart1"/>
    <dgm:cxn modelId="{E51BCD8A-7E06-403F-9FA7-E329BB59D4E8}" type="presOf" srcId="{974A0348-167E-4F45-9C01-BDEED25953E7}" destId="{85F0174F-2CF4-4C69-AA7C-8D761263A0A0}" srcOrd="0" destOrd="0" presId="urn:microsoft.com/office/officeart/2005/8/layout/orgChart1"/>
    <dgm:cxn modelId="{8B1B741E-D235-40B1-BF2C-3B356C553B3F}" type="presOf" srcId="{E39897AC-BEB6-4462-91A1-2F28681F51E2}" destId="{5A562889-74EF-421C-BC71-8C9733766200}" srcOrd="1" destOrd="0" presId="urn:microsoft.com/office/officeart/2005/8/layout/orgChart1"/>
    <dgm:cxn modelId="{4CC31C8C-98B4-4F3D-967E-755C27F6D368}" srcId="{BABB368E-F7CD-4490-B545-837C1AF1FCC9}" destId="{E39897AC-BEB6-4462-91A1-2F28681F51E2}" srcOrd="0" destOrd="0" parTransId="{06A31302-AAA0-4CFE-922A-A33508BC6AFD}" sibTransId="{EF10D7AE-A28A-4A5F-AAC9-D7C414333EB3}"/>
    <dgm:cxn modelId="{5C80CCED-2CF4-4A96-A8DC-06957FB94BAD}" type="presParOf" srcId="{E8F735FC-4F12-469D-968A-A5ADC16C417E}" destId="{A489CF3C-D9FC-4840-8AED-E0057E681545}" srcOrd="0" destOrd="0" presId="urn:microsoft.com/office/officeart/2005/8/layout/orgChart1"/>
    <dgm:cxn modelId="{FE7C8EBC-4ED6-4BA3-8BF3-5165625C28D4}" type="presParOf" srcId="{A489CF3C-D9FC-4840-8AED-E0057E681545}" destId="{47746140-6706-456D-9DF3-573DEBE139BE}" srcOrd="0" destOrd="0" presId="urn:microsoft.com/office/officeart/2005/8/layout/orgChart1"/>
    <dgm:cxn modelId="{363F3D8E-79F4-4C23-A63D-3A961DB70DF3}" type="presParOf" srcId="{47746140-6706-456D-9DF3-573DEBE139BE}" destId="{E3F2CEB2-D15A-432C-AD01-2250D0172270}" srcOrd="0" destOrd="0" presId="urn:microsoft.com/office/officeart/2005/8/layout/orgChart1"/>
    <dgm:cxn modelId="{ECFBCBEB-67B6-48EF-98CF-BABBA433EEC8}" type="presParOf" srcId="{47746140-6706-456D-9DF3-573DEBE139BE}" destId="{FB2A5877-B360-4168-A20C-B17464E0D8C6}" srcOrd="1" destOrd="0" presId="urn:microsoft.com/office/officeart/2005/8/layout/orgChart1"/>
    <dgm:cxn modelId="{8C1AA583-1987-4694-AAB6-569C6AD1E63A}" type="presParOf" srcId="{A489CF3C-D9FC-4840-8AED-E0057E681545}" destId="{AC922F16-BE74-4D6D-A2FA-2498EC94DABA}" srcOrd="1" destOrd="0" presId="urn:microsoft.com/office/officeart/2005/8/layout/orgChart1"/>
    <dgm:cxn modelId="{97E5FD44-6754-49A2-B5D1-0F538FE4EC4D}" type="presParOf" srcId="{AC922F16-BE74-4D6D-A2FA-2498EC94DABA}" destId="{11CA9CF5-4974-49BC-93A4-18206B8CFD14}" srcOrd="0" destOrd="0" presId="urn:microsoft.com/office/officeart/2005/8/layout/orgChart1"/>
    <dgm:cxn modelId="{0D6550DC-B13C-4A0E-8C3C-42686C4EF41C}" type="presParOf" srcId="{AC922F16-BE74-4D6D-A2FA-2498EC94DABA}" destId="{6B7DFBBA-1E2E-43E4-B6D8-712C2F77BA78}" srcOrd="1" destOrd="0" presId="urn:microsoft.com/office/officeart/2005/8/layout/orgChart1"/>
    <dgm:cxn modelId="{2F5B3290-FD90-4D4F-A5E4-F20B18F74DA6}" type="presParOf" srcId="{6B7DFBBA-1E2E-43E4-B6D8-712C2F77BA78}" destId="{09B9A618-948D-4759-BCA2-F2CA990FED3F}" srcOrd="0" destOrd="0" presId="urn:microsoft.com/office/officeart/2005/8/layout/orgChart1"/>
    <dgm:cxn modelId="{12E911F4-C675-4076-8571-240D03690C71}" type="presParOf" srcId="{09B9A618-948D-4759-BCA2-F2CA990FED3F}" destId="{8394265F-0585-438B-A9CC-464899C28A93}" srcOrd="0" destOrd="0" presId="urn:microsoft.com/office/officeart/2005/8/layout/orgChart1"/>
    <dgm:cxn modelId="{36D0A396-992F-4018-94D2-DCBFE8D8D667}" type="presParOf" srcId="{09B9A618-948D-4759-BCA2-F2CA990FED3F}" destId="{5A562889-74EF-421C-BC71-8C9733766200}" srcOrd="1" destOrd="0" presId="urn:microsoft.com/office/officeart/2005/8/layout/orgChart1"/>
    <dgm:cxn modelId="{9A94E9D0-E2C6-4D1E-B6C2-3B7352DC19F8}" type="presParOf" srcId="{6B7DFBBA-1E2E-43E4-B6D8-712C2F77BA78}" destId="{D4833D75-A439-40C8-89AC-3BF026CA7B29}" srcOrd="1" destOrd="0" presId="urn:microsoft.com/office/officeart/2005/8/layout/orgChart1"/>
    <dgm:cxn modelId="{7A3606B4-D50D-4F52-B5EA-C7D0DF5A6DE3}" type="presParOf" srcId="{6B7DFBBA-1E2E-43E4-B6D8-712C2F77BA78}" destId="{1A172992-99A5-4EFA-A1B8-8F739B150086}" srcOrd="2" destOrd="0" presId="urn:microsoft.com/office/officeart/2005/8/layout/orgChart1"/>
    <dgm:cxn modelId="{473A06FE-0331-4D0E-9889-7F8FE5270060}" type="presParOf" srcId="{AC922F16-BE74-4D6D-A2FA-2498EC94DABA}" destId="{D4D7C315-AA01-4736-8CFC-B57D23C6AFF0}" srcOrd="2" destOrd="0" presId="urn:microsoft.com/office/officeart/2005/8/layout/orgChart1"/>
    <dgm:cxn modelId="{B8BC4226-E28A-499F-A107-DE65C2EEC86F}" type="presParOf" srcId="{AC922F16-BE74-4D6D-A2FA-2498EC94DABA}" destId="{91080946-F570-4B74-8793-240318CE68CD}" srcOrd="3" destOrd="0" presId="urn:microsoft.com/office/officeart/2005/8/layout/orgChart1"/>
    <dgm:cxn modelId="{5F75647E-1B38-4138-8B9A-612C7D540334}" type="presParOf" srcId="{91080946-F570-4B74-8793-240318CE68CD}" destId="{A55197A0-358F-442A-88A8-91CAAFF296E7}" srcOrd="0" destOrd="0" presId="urn:microsoft.com/office/officeart/2005/8/layout/orgChart1"/>
    <dgm:cxn modelId="{71EE87A8-8855-491C-85A9-11C19B53C1D7}" type="presParOf" srcId="{A55197A0-358F-442A-88A8-91CAAFF296E7}" destId="{85F0174F-2CF4-4C69-AA7C-8D761263A0A0}" srcOrd="0" destOrd="0" presId="urn:microsoft.com/office/officeart/2005/8/layout/orgChart1"/>
    <dgm:cxn modelId="{79A88418-EAFE-4089-850B-793CDE88E9D9}" type="presParOf" srcId="{A55197A0-358F-442A-88A8-91CAAFF296E7}" destId="{E474A10B-26C5-4957-A7AD-F6AE5FB12DD7}" srcOrd="1" destOrd="0" presId="urn:microsoft.com/office/officeart/2005/8/layout/orgChart1"/>
    <dgm:cxn modelId="{FF86AA09-4E2F-49E9-80AC-BC60A460CD40}" type="presParOf" srcId="{91080946-F570-4B74-8793-240318CE68CD}" destId="{4B3D1D00-0A55-4DA5-A669-94656AD1DF5D}" srcOrd="1" destOrd="0" presId="urn:microsoft.com/office/officeart/2005/8/layout/orgChart1"/>
    <dgm:cxn modelId="{97028E64-8F93-4FE1-BFFD-9CF349A51EBC}" type="presParOf" srcId="{91080946-F570-4B74-8793-240318CE68CD}" destId="{F28A0859-BFA7-43E5-9565-A0D95897711E}" srcOrd="2" destOrd="0" presId="urn:microsoft.com/office/officeart/2005/8/layout/orgChart1"/>
    <dgm:cxn modelId="{9715A029-9E9E-458F-98D7-04BFBA03AD23}" type="presParOf" srcId="{A489CF3C-D9FC-4840-8AED-E0057E681545}" destId="{1B03B550-B335-4DFC-890F-8A25D154E7A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4CF662C-77B1-46C6-A8DD-E9CAE22AB2A7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E52D8792-A6F5-4428-BCAD-CDC84ECF861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Рода ВС РФ</a:t>
          </a:r>
          <a:endParaRPr kumimoji="0" lang="ru-RU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gm:t>
    </dgm:pt>
    <dgm:pt modelId="{F3DA6E9A-3963-4C54-AD64-3874612E230B}" type="parTrans" cxnId="{61352AEB-F486-4C5F-AAFF-EF9EA79376BF}">
      <dgm:prSet/>
      <dgm:spPr/>
    </dgm:pt>
    <dgm:pt modelId="{CB2580B2-0732-4E53-811C-5871B6BD8055}" type="sibTrans" cxnId="{61352AEB-F486-4C5F-AAFF-EF9EA79376BF}">
      <dgm:prSet/>
      <dgm:spPr/>
    </dgm:pt>
    <dgm:pt modelId="{55F965FE-8B8D-47DB-9250-36DC7DB8A26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РВСН</a:t>
          </a:r>
          <a:endParaRPr kumimoji="0" lang="ru-RU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gm:t>
    </dgm:pt>
    <dgm:pt modelId="{1507CA5C-3FFF-4B34-B641-4E47E39EDEFB}" type="parTrans" cxnId="{3544BF6E-0F58-476D-A10B-D55312E7B0CF}">
      <dgm:prSet/>
      <dgm:spPr/>
    </dgm:pt>
    <dgm:pt modelId="{429442FF-797C-4528-B05C-CA844FFB86C0}" type="sibTrans" cxnId="{3544BF6E-0F58-476D-A10B-D55312E7B0CF}">
      <dgm:prSet/>
      <dgm:spPr/>
    </dgm:pt>
    <dgm:pt modelId="{1CC95712-EDC6-4605-A427-434A27426BA3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ВДВ</a:t>
          </a:r>
          <a:endParaRPr kumimoji="0" lang="ru-RU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gm:t>
    </dgm:pt>
    <dgm:pt modelId="{AA578A80-27BE-44D3-B2B8-0CEE4FDEF93C}" type="parTrans" cxnId="{4DEF1087-1B5C-4C6B-932A-0703C5BF946B}">
      <dgm:prSet/>
      <dgm:spPr/>
    </dgm:pt>
    <dgm:pt modelId="{45A4336C-BF4A-443A-95DC-1C0C44D34438}" type="sibTrans" cxnId="{4DEF1087-1B5C-4C6B-932A-0703C5BF946B}">
      <dgm:prSet/>
      <dgm:spPr/>
    </dgm:pt>
    <dgm:pt modelId="{EA86372F-0D89-4BFD-9162-BCE21A1B379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Войска ВКО</a:t>
          </a:r>
          <a:endParaRPr kumimoji="0" lang="ru-RU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gm:t>
    </dgm:pt>
    <dgm:pt modelId="{DC024399-7FD6-4CC9-B9C0-45945336D124}" type="parTrans" cxnId="{2092F890-177F-4215-AC14-586E2F881DC1}">
      <dgm:prSet/>
      <dgm:spPr/>
    </dgm:pt>
    <dgm:pt modelId="{3268324E-A02F-45FD-AB08-B8BD1ABC8047}" type="sibTrans" cxnId="{2092F890-177F-4215-AC14-586E2F881DC1}">
      <dgm:prSet/>
      <dgm:spPr/>
    </dgm:pt>
    <dgm:pt modelId="{279613C4-3C60-4A17-B8B7-7B1DF935768A}" type="pres">
      <dgm:prSet presAssocID="{F4CF662C-77B1-46C6-A8DD-E9CAE22AB2A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4401891D-A332-4251-B32D-7EC248E6A9C4}" type="pres">
      <dgm:prSet presAssocID="{E52D8792-A6F5-4428-BCAD-CDC84ECF8619}" presName="hierRoot1" presStyleCnt="0">
        <dgm:presLayoutVars>
          <dgm:hierBranch/>
        </dgm:presLayoutVars>
      </dgm:prSet>
      <dgm:spPr/>
    </dgm:pt>
    <dgm:pt modelId="{E860DC19-0F76-44F3-91A0-1104C8006F2D}" type="pres">
      <dgm:prSet presAssocID="{E52D8792-A6F5-4428-BCAD-CDC84ECF8619}" presName="rootComposite1" presStyleCnt="0"/>
      <dgm:spPr/>
    </dgm:pt>
    <dgm:pt modelId="{53E77F29-6E5D-4B54-9A4C-24A8A4FC8B1A}" type="pres">
      <dgm:prSet presAssocID="{E52D8792-A6F5-4428-BCAD-CDC84ECF8619}" presName="rootText1" presStyleLbl="node0" presStyleIdx="0" presStyleCnt="1">
        <dgm:presLayoutVars>
          <dgm:chPref val="3"/>
        </dgm:presLayoutVars>
      </dgm:prSet>
      <dgm:spPr/>
    </dgm:pt>
    <dgm:pt modelId="{279C58C9-C302-4A2C-A85A-C4D14C129B01}" type="pres">
      <dgm:prSet presAssocID="{E52D8792-A6F5-4428-BCAD-CDC84ECF8619}" presName="rootConnector1" presStyleLbl="node1" presStyleIdx="0" presStyleCnt="0"/>
      <dgm:spPr/>
    </dgm:pt>
    <dgm:pt modelId="{E86D8373-5978-4103-8FD2-0EE0131F7111}" type="pres">
      <dgm:prSet presAssocID="{E52D8792-A6F5-4428-BCAD-CDC84ECF8619}" presName="hierChild2" presStyleCnt="0"/>
      <dgm:spPr/>
    </dgm:pt>
    <dgm:pt modelId="{ED30F13D-AADD-4CC9-AD5C-96F52A2F6E9B}" type="pres">
      <dgm:prSet presAssocID="{1507CA5C-3FFF-4B34-B641-4E47E39EDEFB}" presName="Name35" presStyleLbl="parChTrans1D2" presStyleIdx="0" presStyleCnt="3"/>
      <dgm:spPr/>
    </dgm:pt>
    <dgm:pt modelId="{06AF1495-2DB5-40A4-A978-645C70950378}" type="pres">
      <dgm:prSet presAssocID="{55F965FE-8B8D-47DB-9250-36DC7DB8A260}" presName="hierRoot2" presStyleCnt="0">
        <dgm:presLayoutVars>
          <dgm:hierBranch/>
        </dgm:presLayoutVars>
      </dgm:prSet>
      <dgm:spPr/>
    </dgm:pt>
    <dgm:pt modelId="{179B5E13-01D2-4CE8-A24B-03EAB921FCBB}" type="pres">
      <dgm:prSet presAssocID="{55F965FE-8B8D-47DB-9250-36DC7DB8A260}" presName="rootComposite" presStyleCnt="0"/>
      <dgm:spPr/>
    </dgm:pt>
    <dgm:pt modelId="{09C41662-2B8B-4198-BBE2-670C3F7C0695}" type="pres">
      <dgm:prSet presAssocID="{55F965FE-8B8D-47DB-9250-36DC7DB8A260}" presName="rootText" presStyleLbl="node2" presStyleIdx="0" presStyleCnt="3">
        <dgm:presLayoutVars>
          <dgm:chPref val="3"/>
        </dgm:presLayoutVars>
      </dgm:prSet>
      <dgm:spPr/>
    </dgm:pt>
    <dgm:pt modelId="{001AFB72-739C-44D2-8A7A-461BAB5BAD41}" type="pres">
      <dgm:prSet presAssocID="{55F965FE-8B8D-47DB-9250-36DC7DB8A260}" presName="rootConnector" presStyleLbl="node2" presStyleIdx="0" presStyleCnt="3"/>
      <dgm:spPr/>
    </dgm:pt>
    <dgm:pt modelId="{4F0AF8A3-1264-450B-8F93-5C267BEE8BD8}" type="pres">
      <dgm:prSet presAssocID="{55F965FE-8B8D-47DB-9250-36DC7DB8A260}" presName="hierChild4" presStyleCnt="0"/>
      <dgm:spPr/>
    </dgm:pt>
    <dgm:pt modelId="{99DB1EC5-A89A-4B48-AF0B-736255487C18}" type="pres">
      <dgm:prSet presAssocID="{55F965FE-8B8D-47DB-9250-36DC7DB8A260}" presName="hierChild5" presStyleCnt="0"/>
      <dgm:spPr/>
    </dgm:pt>
    <dgm:pt modelId="{A89F1EA4-7C35-4755-917D-907DFAEF40C9}" type="pres">
      <dgm:prSet presAssocID="{AA578A80-27BE-44D3-B2B8-0CEE4FDEF93C}" presName="Name35" presStyleLbl="parChTrans1D2" presStyleIdx="1" presStyleCnt="3"/>
      <dgm:spPr/>
    </dgm:pt>
    <dgm:pt modelId="{C9A40DA6-D00F-44E9-A259-1236166D5A46}" type="pres">
      <dgm:prSet presAssocID="{1CC95712-EDC6-4605-A427-434A27426BA3}" presName="hierRoot2" presStyleCnt="0">
        <dgm:presLayoutVars>
          <dgm:hierBranch/>
        </dgm:presLayoutVars>
      </dgm:prSet>
      <dgm:spPr/>
    </dgm:pt>
    <dgm:pt modelId="{ABC92EAE-9D60-4380-B94B-6FA90C075DA4}" type="pres">
      <dgm:prSet presAssocID="{1CC95712-EDC6-4605-A427-434A27426BA3}" presName="rootComposite" presStyleCnt="0"/>
      <dgm:spPr/>
    </dgm:pt>
    <dgm:pt modelId="{48B9604F-4D3A-4B61-9C66-719F12E82FCF}" type="pres">
      <dgm:prSet presAssocID="{1CC95712-EDC6-4605-A427-434A27426BA3}" presName="rootText" presStyleLbl="node2" presStyleIdx="1" presStyleCnt="3">
        <dgm:presLayoutVars>
          <dgm:chPref val="3"/>
        </dgm:presLayoutVars>
      </dgm:prSet>
      <dgm:spPr/>
    </dgm:pt>
    <dgm:pt modelId="{65C8691B-D1E9-4FA4-A664-E2A5EAD115C8}" type="pres">
      <dgm:prSet presAssocID="{1CC95712-EDC6-4605-A427-434A27426BA3}" presName="rootConnector" presStyleLbl="node2" presStyleIdx="1" presStyleCnt="3"/>
      <dgm:spPr/>
    </dgm:pt>
    <dgm:pt modelId="{FEC13198-C03A-4429-8F34-EF9123F81CF5}" type="pres">
      <dgm:prSet presAssocID="{1CC95712-EDC6-4605-A427-434A27426BA3}" presName="hierChild4" presStyleCnt="0"/>
      <dgm:spPr/>
    </dgm:pt>
    <dgm:pt modelId="{A3C55AC7-B719-4ADB-8ED6-068614A6ADB9}" type="pres">
      <dgm:prSet presAssocID="{1CC95712-EDC6-4605-A427-434A27426BA3}" presName="hierChild5" presStyleCnt="0"/>
      <dgm:spPr/>
    </dgm:pt>
    <dgm:pt modelId="{A20A9369-E2AA-4A03-8026-71E227C3187E}" type="pres">
      <dgm:prSet presAssocID="{DC024399-7FD6-4CC9-B9C0-45945336D124}" presName="Name35" presStyleLbl="parChTrans1D2" presStyleIdx="2" presStyleCnt="3"/>
      <dgm:spPr/>
    </dgm:pt>
    <dgm:pt modelId="{951B2E38-6846-4F83-9104-D3CC2CE3F807}" type="pres">
      <dgm:prSet presAssocID="{EA86372F-0D89-4BFD-9162-BCE21A1B379E}" presName="hierRoot2" presStyleCnt="0">
        <dgm:presLayoutVars>
          <dgm:hierBranch/>
        </dgm:presLayoutVars>
      </dgm:prSet>
      <dgm:spPr/>
    </dgm:pt>
    <dgm:pt modelId="{3841E6AF-79CD-4DB2-BEA9-46DA16D5E81D}" type="pres">
      <dgm:prSet presAssocID="{EA86372F-0D89-4BFD-9162-BCE21A1B379E}" presName="rootComposite" presStyleCnt="0"/>
      <dgm:spPr/>
    </dgm:pt>
    <dgm:pt modelId="{EC2382A7-5550-4B0D-9787-C79896E89EDA}" type="pres">
      <dgm:prSet presAssocID="{EA86372F-0D89-4BFD-9162-BCE21A1B379E}" presName="rootText" presStyleLbl="node2" presStyleIdx="2" presStyleCnt="3">
        <dgm:presLayoutVars>
          <dgm:chPref val="3"/>
        </dgm:presLayoutVars>
      </dgm:prSet>
      <dgm:spPr/>
    </dgm:pt>
    <dgm:pt modelId="{293EBB30-92F4-4EAE-BD2C-E1ED3AE052B9}" type="pres">
      <dgm:prSet presAssocID="{EA86372F-0D89-4BFD-9162-BCE21A1B379E}" presName="rootConnector" presStyleLbl="node2" presStyleIdx="2" presStyleCnt="3"/>
      <dgm:spPr/>
    </dgm:pt>
    <dgm:pt modelId="{8167F56E-A8F1-47DA-B0E2-B1BC9F44D95E}" type="pres">
      <dgm:prSet presAssocID="{EA86372F-0D89-4BFD-9162-BCE21A1B379E}" presName="hierChild4" presStyleCnt="0"/>
      <dgm:spPr/>
    </dgm:pt>
    <dgm:pt modelId="{352FACAC-86B4-4B0D-A1F0-FE72354F0DF2}" type="pres">
      <dgm:prSet presAssocID="{EA86372F-0D89-4BFD-9162-BCE21A1B379E}" presName="hierChild5" presStyleCnt="0"/>
      <dgm:spPr/>
    </dgm:pt>
    <dgm:pt modelId="{DB817B53-7B5B-404B-8084-61CBB9BDD82A}" type="pres">
      <dgm:prSet presAssocID="{E52D8792-A6F5-4428-BCAD-CDC84ECF8619}" presName="hierChild3" presStyleCnt="0"/>
      <dgm:spPr/>
    </dgm:pt>
  </dgm:ptLst>
  <dgm:cxnLst>
    <dgm:cxn modelId="{3544BF6E-0F58-476D-A10B-D55312E7B0CF}" srcId="{E52D8792-A6F5-4428-BCAD-CDC84ECF8619}" destId="{55F965FE-8B8D-47DB-9250-36DC7DB8A260}" srcOrd="0" destOrd="0" parTransId="{1507CA5C-3FFF-4B34-B641-4E47E39EDEFB}" sibTransId="{429442FF-797C-4528-B05C-CA844FFB86C0}"/>
    <dgm:cxn modelId="{B71A8785-7DB3-4A90-8CB2-171F3F585F61}" type="presOf" srcId="{1CC95712-EDC6-4605-A427-434A27426BA3}" destId="{65C8691B-D1E9-4FA4-A664-E2A5EAD115C8}" srcOrd="1" destOrd="0" presId="urn:microsoft.com/office/officeart/2005/8/layout/orgChart1"/>
    <dgm:cxn modelId="{507946B0-2190-484D-ABF0-4213DD22F89C}" type="presOf" srcId="{1CC95712-EDC6-4605-A427-434A27426BA3}" destId="{48B9604F-4D3A-4B61-9C66-719F12E82FCF}" srcOrd="0" destOrd="0" presId="urn:microsoft.com/office/officeart/2005/8/layout/orgChart1"/>
    <dgm:cxn modelId="{9760D690-24CA-4C2C-A03B-9A0128754D71}" type="presOf" srcId="{E52D8792-A6F5-4428-BCAD-CDC84ECF8619}" destId="{279C58C9-C302-4A2C-A85A-C4D14C129B01}" srcOrd="1" destOrd="0" presId="urn:microsoft.com/office/officeart/2005/8/layout/orgChart1"/>
    <dgm:cxn modelId="{4DEF1087-1B5C-4C6B-932A-0703C5BF946B}" srcId="{E52D8792-A6F5-4428-BCAD-CDC84ECF8619}" destId="{1CC95712-EDC6-4605-A427-434A27426BA3}" srcOrd="1" destOrd="0" parTransId="{AA578A80-27BE-44D3-B2B8-0CEE4FDEF93C}" sibTransId="{45A4336C-BF4A-443A-95DC-1C0C44D34438}"/>
    <dgm:cxn modelId="{9DBE080A-0815-44E5-B88B-1A4488DB7F96}" type="presOf" srcId="{55F965FE-8B8D-47DB-9250-36DC7DB8A260}" destId="{001AFB72-739C-44D2-8A7A-461BAB5BAD41}" srcOrd="1" destOrd="0" presId="urn:microsoft.com/office/officeart/2005/8/layout/orgChart1"/>
    <dgm:cxn modelId="{EB058CDC-280D-46A6-8BE7-FBA47D71A1D6}" type="presOf" srcId="{1507CA5C-3FFF-4B34-B641-4E47E39EDEFB}" destId="{ED30F13D-AADD-4CC9-AD5C-96F52A2F6E9B}" srcOrd="0" destOrd="0" presId="urn:microsoft.com/office/officeart/2005/8/layout/orgChart1"/>
    <dgm:cxn modelId="{61352AEB-F486-4C5F-AAFF-EF9EA79376BF}" srcId="{F4CF662C-77B1-46C6-A8DD-E9CAE22AB2A7}" destId="{E52D8792-A6F5-4428-BCAD-CDC84ECF8619}" srcOrd="0" destOrd="0" parTransId="{F3DA6E9A-3963-4C54-AD64-3874612E230B}" sibTransId="{CB2580B2-0732-4E53-811C-5871B6BD8055}"/>
    <dgm:cxn modelId="{CF6A3A4C-7059-4753-8174-C610224D13E3}" type="presOf" srcId="{EA86372F-0D89-4BFD-9162-BCE21A1B379E}" destId="{293EBB30-92F4-4EAE-BD2C-E1ED3AE052B9}" srcOrd="1" destOrd="0" presId="urn:microsoft.com/office/officeart/2005/8/layout/orgChart1"/>
    <dgm:cxn modelId="{2092F890-177F-4215-AC14-586E2F881DC1}" srcId="{E52D8792-A6F5-4428-BCAD-CDC84ECF8619}" destId="{EA86372F-0D89-4BFD-9162-BCE21A1B379E}" srcOrd="2" destOrd="0" parTransId="{DC024399-7FD6-4CC9-B9C0-45945336D124}" sibTransId="{3268324E-A02F-45FD-AB08-B8BD1ABC8047}"/>
    <dgm:cxn modelId="{5466E53B-E04A-43E7-9E87-4AEB031EB1DB}" type="presOf" srcId="{EA86372F-0D89-4BFD-9162-BCE21A1B379E}" destId="{EC2382A7-5550-4B0D-9787-C79896E89EDA}" srcOrd="0" destOrd="0" presId="urn:microsoft.com/office/officeart/2005/8/layout/orgChart1"/>
    <dgm:cxn modelId="{B3D83104-01DB-4212-86A9-7FF1444AF5CC}" type="presOf" srcId="{F4CF662C-77B1-46C6-A8DD-E9CAE22AB2A7}" destId="{279613C4-3C60-4A17-B8B7-7B1DF935768A}" srcOrd="0" destOrd="0" presId="urn:microsoft.com/office/officeart/2005/8/layout/orgChart1"/>
    <dgm:cxn modelId="{B35685E0-E9D6-4A6E-B478-937991C0D67F}" type="presOf" srcId="{E52D8792-A6F5-4428-BCAD-CDC84ECF8619}" destId="{53E77F29-6E5D-4B54-9A4C-24A8A4FC8B1A}" srcOrd="0" destOrd="0" presId="urn:microsoft.com/office/officeart/2005/8/layout/orgChart1"/>
    <dgm:cxn modelId="{DD8F35DC-6AAD-4A7E-800E-99AC96CC5926}" type="presOf" srcId="{DC024399-7FD6-4CC9-B9C0-45945336D124}" destId="{A20A9369-E2AA-4A03-8026-71E227C3187E}" srcOrd="0" destOrd="0" presId="urn:microsoft.com/office/officeart/2005/8/layout/orgChart1"/>
    <dgm:cxn modelId="{0FB0252E-452E-47C5-8E97-C1F5E7556885}" type="presOf" srcId="{AA578A80-27BE-44D3-B2B8-0CEE4FDEF93C}" destId="{A89F1EA4-7C35-4755-917D-907DFAEF40C9}" srcOrd="0" destOrd="0" presId="urn:microsoft.com/office/officeart/2005/8/layout/orgChart1"/>
    <dgm:cxn modelId="{88A783D0-E70F-4BDF-BF6B-0139324D07D3}" type="presOf" srcId="{55F965FE-8B8D-47DB-9250-36DC7DB8A260}" destId="{09C41662-2B8B-4198-BBE2-670C3F7C0695}" srcOrd="0" destOrd="0" presId="urn:microsoft.com/office/officeart/2005/8/layout/orgChart1"/>
    <dgm:cxn modelId="{5E9BA758-6510-478D-BD30-D2F7446AFFD8}" type="presParOf" srcId="{279613C4-3C60-4A17-B8B7-7B1DF935768A}" destId="{4401891D-A332-4251-B32D-7EC248E6A9C4}" srcOrd="0" destOrd="0" presId="urn:microsoft.com/office/officeart/2005/8/layout/orgChart1"/>
    <dgm:cxn modelId="{72AA2135-608D-4072-A585-D9EFE4ABC1D6}" type="presParOf" srcId="{4401891D-A332-4251-B32D-7EC248E6A9C4}" destId="{E860DC19-0F76-44F3-91A0-1104C8006F2D}" srcOrd="0" destOrd="0" presId="urn:microsoft.com/office/officeart/2005/8/layout/orgChart1"/>
    <dgm:cxn modelId="{B4F5E189-82B0-40E7-8DA7-07F20155182A}" type="presParOf" srcId="{E860DC19-0F76-44F3-91A0-1104C8006F2D}" destId="{53E77F29-6E5D-4B54-9A4C-24A8A4FC8B1A}" srcOrd="0" destOrd="0" presId="urn:microsoft.com/office/officeart/2005/8/layout/orgChart1"/>
    <dgm:cxn modelId="{BE969ED1-BAA0-44CE-9637-ABFA79D30994}" type="presParOf" srcId="{E860DC19-0F76-44F3-91A0-1104C8006F2D}" destId="{279C58C9-C302-4A2C-A85A-C4D14C129B01}" srcOrd="1" destOrd="0" presId="urn:microsoft.com/office/officeart/2005/8/layout/orgChart1"/>
    <dgm:cxn modelId="{65DA1549-1F14-48B5-82B3-4EC3098F0C23}" type="presParOf" srcId="{4401891D-A332-4251-B32D-7EC248E6A9C4}" destId="{E86D8373-5978-4103-8FD2-0EE0131F7111}" srcOrd="1" destOrd="0" presId="urn:microsoft.com/office/officeart/2005/8/layout/orgChart1"/>
    <dgm:cxn modelId="{F30438FB-C7BB-4759-926F-76A575A3D467}" type="presParOf" srcId="{E86D8373-5978-4103-8FD2-0EE0131F7111}" destId="{ED30F13D-AADD-4CC9-AD5C-96F52A2F6E9B}" srcOrd="0" destOrd="0" presId="urn:microsoft.com/office/officeart/2005/8/layout/orgChart1"/>
    <dgm:cxn modelId="{4096EACC-3142-4929-8269-7A612BE56432}" type="presParOf" srcId="{E86D8373-5978-4103-8FD2-0EE0131F7111}" destId="{06AF1495-2DB5-40A4-A978-645C70950378}" srcOrd="1" destOrd="0" presId="urn:microsoft.com/office/officeart/2005/8/layout/orgChart1"/>
    <dgm:cxn modelId="{B5C830C4-CAA6-4EFF-97FF-3F0EF22C7171}" type="presParOf" srcId="{06AF1495-2DB5-40A4-A978-645C70950378}" destId="{179B5E13-01D2-4CE8-A24B-03EAB921FCBB}" srcOrd="0" destOrd="0" presId="urn:microsoft.com/office/officeart/2005/8/layout/orgChart1"/>
    <dgm:cxn modelId="{F4288DC6-C712-4B6B-8E01-FFF3CD7B8B62}" type="presParOf" srcId="{179B5E13-01D2-4CE8-A24B-03EAB921FCBB}" destId="{09C41662-2B8B-4198-BBE2-670C3F7C0695}" srcOrd="0" destOrd="0" presId="urn:microsoft.com/office/officeart/2005/8/layout/orgChart1"/>
    <dgm:cxn modelId="{4849A1A3-8160-4D74-9E64-A22FA944816E}" type="presParOf" srcId="{179B5E13-01D2-4CE8-A24B-03EAB921FCBB}" destId="{001AFB72-739C-44D2-8A7A-461BAB5BAD41}" srcOrd="1" destOrd="0" presId="urn:microsoft.com/office/officeart/2005/8/layout/orgChart1"/>
    <dgm:cxn modelId="{4F67F038-8EF9-475C-835C-241A705D6DEC}" type="presParOf" srcId="{06AF1495-2DB5-40A4-A978-645C70950378}" destId="{4F0AF8A3-1264-450B-8F93-5C267BEE8BD8}" srcOrd="1" destOrd="0" presId="urn:microsoft.com/office/officeart/2005/8/layout/orgChart1"/>
    <dgm:cxn modelId="{1D01F429-CF67-49F6-AB14-82898AC36BB1}" type="presParOf" srcId="{06AF1495-2DB5-40A4-A978-645C70950378}" destId="{99DB1EC5-A89A-4B48-AF0B-736255487C18}" srcOrd="2" destOrd="0" presId="urn:microsoft.com/office/officeart/2005/8/layout/orgChart1"/>
    <dgm:cxn modelId="{DBDBE5BE-5059-44AF-AEF6-501B94EBD9C2}" type="presParOf" srcId="{E86D8373-5978-4103-8FD2-0EE0131F7111}" destId="{A89F1EA4-7C35-4755-917D-907DFAEF40C9}" srcOrd="2" destOrd="0" presId="urn:microsoft.com/office/officeart/2005/8/layout/orgChart1"/>
    <dgm:cxn modelId="{402A2D42-639D-49B1-AC89-81A6550FD121}" type="presParOf" srcId="{E86D8373-5978-4103-8FD2-0EE0131F7111}" destId="{C9A40DA6-D00F-44E9-A259-1236166D5A46}" srcOrd="3" destOrd="0" presId="urn:microsoft.com/office/officeart/2005/8/layout/orgChart1"/>
    <dgm:cxn modelId="{1757FA14-3363-4EE1-93CC-968F6B0D6364}" type="presParOf" srcId="{C9A40DA6-D00F-44E9-A259-1236166D5A46}" destId="{ABC92EAE-9D60-4380-B94B-6FA90C075DA4}" srcOrd="0" destOrd="0" presId="urn:microsoft.com/office/officeart/2005/8/layout/orgChart1"/>
    <dgm:cxn modelId="{76A58FF5-C746-4052-8555-D603528E2FAD}" type="presParOf" srcId="{ABC92EAE-9D60-4380-B94B-6FA90C075DA4}" destId="{48B9604F-4D3A-4B61-9C66-719F12E82FCF}" srcOrd="0" destOrd="0" presId="urn:microsoft.com/office/officeart/2005/8/layout/orgChart1"/>
    <dgm:cxn modelId="{CDF22332-C534-494F-8120-EBD6ACAD8605}" type="presParOf" srcId="{ABC92EAE-9D60-4380-B94B-6FA90C075DA4}" destId="{65C8691B-D1E9-4FA4-A664-E2A5EAD115C8}" srcOrd="1" destOrd="0" presId="urn:microsoft.com/office/officeart/2005/8/layout/orgChart1"/>
    <dgm:cxn modelId="{74BCDE17-9B08-455E-ADA2-9741E3B37871}" type="presParOf" srcId="{C9A40DA6-D00F-44E9-A259-1236166D5A46}" destId="{FEC13198-C03A-4429-8F34-EF9123F81CF5}" srcOrd="1" destOrd="0" presId="urn:microsoft.com/office/officeart/2005/8/layout/orgChart1"/>
    <dgm:cxn modelId="{A9442B28-5121-40EC-9C89-98050AAEF702}" type="presParOf" srcId="{C9A40DA6-D00F-44E9-A259-1236166D5A46}" destId="{A3C55AC7-B719-4ADB-8ED6-068614A6ADB9}" srcOrd="2" destOrd="0" presId="urn:microsoft.com/office/officeart/2005/8/layout/orgChart1"/>
    <dgm:cxn modelId="{7C6AC56A-377C-456F-A9D7-93E0996F0FCB}" type="presParOf" srcId="{E86D8373-5978-4103-8FD2-0EE0131F7111}" destId="{A20A9369-E2AA-4A03-8026-71E227C3187E}" srcOrd="4" destOrd="0" presId="urn:microsoft.com/office/officeart/2005/8/layout/orgChart1"/>
    <dgm:cxn modelId="{AD4161DE-E420-4EC1-8C08-57F895856B60}" type="presParOf" srcId="{E86D8373-5978-4103-8FD2-0EE0131F7111}" destId="{951B2E38-6846-4F83-9104-D3CC2CE3F807}" srcOrd="5" destOrd="0" presId="urn:microsoft.com/office/officeart/2005/8/layout/orgChart1"/>
    <dgm:cxn modelId="{68CA8A0E-D243-4734-8136-B9C32437B6C0}" type="presParOf" srcId="{951B2E38-6846-4F83-9104-D3CC2CE3F807}" destId="{3841E6AF-79CD-4DB2-BEA9-46DA16D5E81D}" srcOrd="0" destOrd="0" presId="urn:microsoft.com/office/officeart/2005/8/layout/orgChart1"/>
    <dgm:cxn modelId="{F955DA73-CAC5-41E2-AC00-0DB7C4E4F466}" type="presParOf" srcId="{3841E6AF-79CD-4DB2-BEA9-46DA16D5E81D}" destId="{EC2382A7-5550-4B0D-9787-C79896E89EDA}" srcOrd="0" destOrd="0" presId="urn:microsoft.com/office/officeart/2005/8/layout/orgChart1"/>
    <dgm:cxn modelId="{2F6A16F0-E897-4DD0-8555-33CBB659D771}" type="presParOf" srcId="{3841E6AF-79CD-4DB2-BEA9-46DA16D5E81D}" destId="{293EBB30-92F4-4EAE-BD2C-E1ED3AE052B9}" srcOrd="1" destOrd="0" presId="urn:microsoft.com/office/officeart/2005/8/layout/orgChart1"/>
    <dgm:cxn modelId="{BBE8F460-604E-46C5-8A25-855C8ECCC9C4}" type="presParOf" srcId="{951B2E38-6846-4F83-9104-D3CC2CE3F807}" destId="{8167F56E-A8F1-47DA-B0E2-B1BC9F44D95E}" srcOrd="1" destOrd="0" presId="urn:microsoft.com/office/officeart/2005/8/layout/orgChart1"/>
    <dgm:cxn modelId="{B41B0C93-EB76-4B41-859A-B6C20C9746DB}" type="presParOf" srcId="{951B2E38-6846-4F83-9104-D3CC2CE3F807}" destId="{352FACAC-86B4-4B0D-A1F0-FE72354F0DF2}" srcOrd="2" destOrd="0" presId="urn:microsoft.com/office/officeart/2005/8/layout/orgChart1"/>
    <dgm:cxn modelId="{8D752087-E9CA-4458-9EF2-88B6EEC762AB}" type="presParOf" srcId="{4401891D-A332-4251-B32D-7EC248E6A9C4}" destId="{DB817B53-7B5B-404B-8084-61CBB9BDD82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97D1A6-12DA-40F5-8AAC-EA3FAB30E6B8}">
      <dsp:nvSpPr>
        <dsp:cNvPr id="0" name=""/>
        <dsp:cNvSpPr/>
      </dsp:nvSpPr>
      <dsp:spPr>
        <a:xfrm>
          <a:off x="4085431" y="1764728"/>
          <a:ext cx="2978722" cy="4629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451"/>
              </a:lnTo>
              <a:lnTo>
                <a:pt x="2978722" y="231451"/>
              </a:lnTo>
              <a:lnTo>
                <a:pt x="2978722" y="4629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90D80F-8E5F-44C3-9AEB-543A472D3226}">
      <dsp:nvSpPr>
        <dsp:cNvPr id="0" name=""/>
        <dsp:cNvSpPr/>
      </dsp:nvSpPr>
      <dsp:spPr>
        <a:xfrm>
          <a:off x="4039711" y="1764728"/>
          <a:ext cx="91440" cy="46290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29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1F2172-1D25-482F-9B13-7771691FFDC6}">
      <dsp:nvSpPr>
        <dsp:cNvPr id="0" name=""/>
        <dsp:cNvSpPr/>
      </dsp:nvSpPr>
      <dsp:spPr>
        <a:xfrm>
          <a:off x="1106708" y="1764728"/>
          <a:ext cx="2978722" cy="462902"/>
        </a:xfrm>
        <a:custGeom>
          <a:avLst/>
          <a:gdLst/>
          <a:ahLst/>
          <a:cxnLst/>
          <a:rect l="0" t="0" r="0" b="0"/>
          <a:pathLst>
            <a:path>
              <a:moveTo>
                <a:pt x="2978722" y="0"/>
              </a:moveTo>
              <a:lnTo>
                <a:pt x="2978722" y="231451"/>
              </a:lnTo>
              <a:lnTo>
                <a:pt x="0" y="231451"/>
              </a:lnTo>
              <a:lnTo>
                <a:pt x="0" y="4629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860580-57F4-4CF0-86CA-1ABECD13A8A1}">
      <dsp:nvSpPr>
        <dsp:cNvPr id="0" name=""/>
        <dsp:cNvSpPr/>
      </dsp:nvSpPr>
      <dsp:spPr>
        <a:xfrm>
          <a:off x="2983282" y="662580"/>
          <a:ext cx="2204297" cy="11021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Сферы действия ВС</a:t>
          </a:r>
        </a:p>
      </dsp:txBody>
      <dsp:txXfrm>
        <a:off x="2983282" y="662580"/>
        <a:ext cx="2204297" cy="1102148"/>
      </dsp:txXfrm>
    </dsp:sp>
    <dsp:sp modelId="{7C266691-096E-4A74-949A-7E5C7B58A036}">
      <dsp:nvSpPr>
        <dsp:cNvPr id="0" name=""/>
        <dsp:cNvSpPr/>
      </dsp:nvSpPr>
      <dsp:spPr>
        <a:xfrm>
          <a:off x="4559" y="2227631"/>
          <a:ext cx="2204297" cy="11021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Оборона страны</a:t>
          </a:r>
        </a:p>
      </dsp:txBody>
      <dsp:txXfrm>
        <a:off x="4559" y="2227631"/>
        <a:ext cx="2204297" cy="1102148"/>
      </dsp:txXfrm>
    </dsp:sp>
    <dsp:sp modelId="{D22BFE9F-714A-4139-9B14-D1D03F8739D9}">
      <dsp:nvSpPr>
        <dsp:cNvPr id="0" name=""/>
        <dsp:cNvSpPr/>
      </dsp:nvSpPr>
      <dsp:spPr>
        <a:xfrm>
          <a:off x="2671759" y="2227631"/>
          <a:ext cx="2827342" cy="23802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Защита и охрана государственной границы в воздушном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пространстве</a:t>
          </a:r>
        </a:p>
      </dsp:txBody>
      <dsp:txXfrm>
        <a:off x="2671759" y="2227631"/>
        <a:ext cx="2827342" cy="2380288"/>
      </dsp:txXfrm>
    </dsp:sp>
    <dsp:sp modelId="{8F4DCE2D-7DD9-4CAC-9DF3-61B99E77FCCD}">
      <dsp:nvSpPr>
        <dsp:cNvPr id="0" name=""/>
        <dsp:cNvSpPr/>
      </dsp:nvSpPr>
      <dsp:spPr>
        <a:xfrm>
          <a:off x="5962004" y="2227631"/>
          <a:ext cx="2204297" cy="11021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Защита на суше и море</a:t>
          </a:r>
        </a:p>
      </dsp:txBody>
      <dsp:txXfrm>
        <a:off x="5962004" y="2227631"/>
        <a:ext cx="2204297" cy="11021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787B85-5ABA-4B72-A74C-93DDB5ADDCB8}">
      <dsp:nvSpPr>
        <dsp:cNvPr id="0" name=""/>
        <dsp:cNvSpPr/>
      </dsp:nvSpPr>
      <dsp:spPr>
        <a:xfrm>
          <a:off x="4032376" y="1623331"/>
          <a:ext cx="2915294" cy="8651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15291"/>
              </a:lnTo>
              <a:lnTo>
                <a:pt x="2915294" y="615291"/>
              </a:lnTo>
              <a:lnTo>
                <a:pt x="2915294" y="8651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4829BB-05DE-4123-81CE-E8BA3AA062D8}">
      <dsp:nvSpPr>
        <dsp:cNvPr id="0" name=""/>
        <dsp:cNvSpPr/>
      </dsp:nvSpPr>
      <dsp:spPr>
        <a:xfrm>
          <a:off x="3986656" y="1623331"/>
          <a:ext cx="91440" cy="86510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15291"/>
              </a:lnTo>
              <a:lnTo>
                <a:pt x="82239" y="615291"/>
              </a:lnTo>
              <a:lnTo>
                <a:pt x="82239" y="8651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6B2636-314D-4782-8510-AC2188289996}">
      <dsp:nvSpPr>
        <dsp:cNvPr id="0" name=""/>
        <dsp:cNvSpPr/>
      </dsp:nvSpPr>
      <dsp:spPr>
        <a:xfrm>
          <a:off x="1190122" y="1623331"/>
          <a:ext cx="2842254" cy="865102"/>
        </a:xfrm>
        <a:custGeom>
          <a:avLst/>
          <a:gdLst/>
          <a:ahLst/>
          <a:cxnLst/>
          <a:rect l="0" t="0" r="0" b="0"/>
          <a:pathLst>
            <a:path>
              <a:moveTo>
                <a:pt x="2842254" y="0"/>
              </a:moveTo>
              <a:lnTo>
                <a:pt x="2842254" y="615291"/>
              </a:lnTo>
              <a:lnTo>
                <a:pt x="0" y="615291"/>
              </a:lnTo>
              <a:lnTo>
                <a:pt x="0" y="8651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BCB294-2F88-47D0-B47C-50E73912284B}">
      <dsp:nvSpPr>
        <dsp:cNvPr id="0" name=""/>
        <dsp:cNvSpPr/>
      </dsp:nvSpPr>
      <dsp:spPr>
        <a:xfrm>
          <a:off x="2842800" y="0"/>
          <a:ext cx="2379152" cy="16233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Основные направления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деятельности ВС РФ</a:t>
          </a:r>
        </a:p>
      </dsp:txBody>
      <dsp:txXfrm>
        <a:off x="2842800" y="0"/>
        <a:ext cx="2379152" cy="1623331"/>
      </dsp:txXfrm>
    </dsp:sp>
    <dsp:sp modelId="{5F3F0043-F840-414D-B21C-7C45C4506BDD}">
      <dsp:nvSpPr>
        <dsp:cNvPr id="0" name=""/>
        <dsp:cNvSpPr/>
      </dsp:nvSpPr>
      <dsp:spPr>
        <a:xfrm>
          <a:off x="546" y="2488433"/>
          <a:ext cx="2379152" cy="22396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Сдерживание военных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и военно-политических угроз</a:t>
          </a:r>
        </a:p>
      </dsp:txBody>
      <dsp:txXfrm>
        <a:off x="546" y="2488433"/>
        <a:ext cx="2379152" cy="2239674"/>
      </dsp:txXfrm>
    </dsp:sp>
    <dsp:sp modelId="{DA3BA53A-99ED-469C-88E1-8E1FC7987FA0}">
      <dsp:nvSpPr>
        <dsp:cNvPr id="0" name=""/>
        <dsp:cNvSpPr/>
      </dsp:nvSpPr>
      <dsp:spPr>
        <a:xfrm>
          <a:off x="2879320" y="2488433"/>
          <a:ext cx="2379152" cy="2329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Обеспечение экономических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или политических интересов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России</a:t>
          </a:r>
        </a:p>
      </dsp:txBody>
      <dsp:txXfrm>
        <a:off x="2879320" y="2488433"/>
        <a:ext cx="2379152" cy="2329273"/>
      </dsp:txXfrm>
    </dsp:sp>
    <dsp:sp modelId="{D9C61AC9-3E1D-48E5-96CF-450E0AE81E07}">
      <dsp:nvSpPr>
        <dsp:cNvPr id="0" name=""/>
        <dsp:cNvSpPr/>
      </dsp:nvSpPr>
      <dsp:spPr>
        <a:xfrm>
          <a:off x="5758094" y="2488433"/>
          <a:ext cx="2379152" cy="18474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Осуществление силовых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операций в мирное время</a:t>
          </a:r>
        </a:p>
      </dsp:txBody>
      <dsp:txXfrm>
        <a:off x="5758094" y="2488433"/>
        <a:ext cx="2379152" cy="184743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901B85-1769-4521-81DD-D31986F6DF99}">
      <dsp:nvSpPr>
        <dsp:cNvPr id="0" name=""/>
        <dsp:cNvSpPr/>
      </dsp:nvSpPr>
      <dsp:spPr>
        <a:xfrm>
          <a:off x="2177900" y="1168557"/>
          <a:ext cx="1628257" cy="2297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870"/>
              </a:lnTo>
              <a:lnTo>
                <a:pt x="1628257" y="114870"/>
              </a:lnTo>
              <a:lnTo>
                <a:pt x="1628257" y="22974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9309CB-7CAE-4F30-8B92-043A7820E984}">
      <dsp:nvSpPr>
        <dsp:cNvPr id="0" name=""/>
        <dsp:cNvSpPr/>
      </dsp:nvSpPr>
      <dsp:spPr>
        <a:xfrm>
          <a:off x="2132180" y="1168557"/>
          <a:ext cx="91440" cy="2297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2974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01E7D8-2781-45DC-BE07-DCB219E9EBC0}">
      <dsp:nvSpPr>
        <dsp:cNvPr id="0" name=""/>
        <dsp:cNvSpPr/>
      </dsp:nvSpPr>
      <dsp:spPr>
        <a:xfrm>
          <a:off x="549643" y="1168557"/>
          <a:ext cx="1628257" cy="229740"/>
        </a:xfrm>
        <a:custGeom>
          <a:avLst/>
          <a:gdLst/>
          <a:ahLst/>
          <a:cxnLst/>
          <a:rect l="0" t="0" r="0" b="0"/>
          <a:pathLst>
            <a:path>
              <a:moveTo>
                <a:pt x="1628257" y="0"/>
              </a:moveTo>
              <a:lnTo>
                <a:pt x="1628257" y="114870"/>
              </a:lnTo>
              <a:lnTo>
                <a:pt x="0" y="114870"/>
              </a:lnTo>
              <a:lnTo>
                <a:pt x="0" y="22974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45DFF9-4454-4399-8712-BCF074007139}">
      <dsp:nvSpPr>
        <dsp:cNvPr id="0" name=""/>
        <dsp:cNvSpPr/>
      </dsp:nvSpPr>
      <dsp:spPr>
        <a:xfrm>
          <a:off x="1196083" y="399141"/>
          <a:ext cx="1963634" cy="7694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Виды  ВС РФ</a:t>
          </a:r>
        </a:p>
      </dsp:txBody>
      <dsp:txXfrm>
        <a:off x="1196083" y="399141"/>
        <a:ext cx="1963634" cy="769416"/>
      </dsp:txXfrm>
    </dsp:sp>
    <dsp:sp modelId="{656F544E-52F8-4B8B-9F8A-EA75A7AB50F3}">
      <dsp:nvSpPr>
        <dsp:cNvPr id="0" name=""/>
        <dsp:cNvSpPr/>
      </dsp:nvSpPr>
      <dsp:spPr>
        <a:xfrm>
          <a:off x="2642" y="1398298"/>
          <a:ext cx="1094001" cy="547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ВВС</a:t>
          </a:r>
        </a:p>
      </dsp:txBody>
      <dsp:txXfrm>
        <a:off x="2642" y="1398298"/>
        <a:ext cx="1094001" cy="547000"/>
      </dsp:txXfrm>
    </dsp:sp>
    <dsp:sp modelId="{A2EA288F-4999-434A-BBBD-29CF8CFC1A48}">
      <dsp:nvSpPr>
        <dsp:cNvPr id="0" name=""/>
        <dsp:cNvSpPr/>
      </dsp:nvSpPr>
      <dsp:spPr>
        <a:xfrm>
          <a:off x="1326384" y="1398298"/>
          <a:ext cx="1703032" cy="547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ВМФ</a:t>
          </a:r>
        </a:p>
      </dsp:txBody>
      <dsp:txXfrm>
        <a:off x="1326384" y="1398298"/>
        <a:ext cx="1703032" cy="547000"/>
      </dsp:txXfrm>
    </dsp:sp>
    <dsp:sp modelId="{996D1C2C-1E2B-4852-AE18-D46D1A21E695}">
      <dsp:nvSpPr>
        <dsp:cNvPr id="0" name=""/>
        <dsp:cNvSpPr/>
      </dsp:nvSpPr>
      <dsp:spPr>
        <a:xfrm>
          <a:off x="3259156" y="1398298"/>
          <a:ext cx="1094001" cy="547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СВ</a:t>
          </a:r>
        </a:p>
      </dsp:txBody>
      <dsp:txXfrm>
        <a:off x="3259156" y="1398298"/>
        <a:ext cx="1094001" cy="5470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FD37B1-96E7-414C-BED6-3DEA9FA195EE}">
      <dsp:nvSpPr>
        <dsp:cNvPr id="0" name=""/>
        <dsp:cNvSpPr/>
      </dsp:nvSpPr>
      <dsp:spPr>
        <a:xfrm>
          <a:off x="2000016" y="1049428"/>
          <a:ext cx="1415026" cy="2455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91"/>
              </a:lnTo>
              <a:lnTo>
                <a:pt x="1415026" y="122791"/>
              </a:lnTo>
              <a:lnTo>
                <a:pt x="1415026" y="24558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2FCFAD-49A7-451F-A810-D027BD197B32}">
      <dsp:nvSpPr>
        <dsp:cNvPr id="0" name=""/>
        <dsp:cNvSpPr/>
      </dsp:nvSpPr>
      <dsp:spPr>
        <a:xfrm>
          <a:off x="1954296" y="1049428"/>
          <a:ext cx="91440" cy="24558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558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73C257-7B6E-40BC-865F-D26524D62280}">
      <dsp:nvSpPr>
        <dsp:cNvPr id="0" name=""/>
        <dsp:cNvSpPr/>
      </dsp:nvSpPr>
      <dsp:spPr>
        <a:xfrm>
          <a:off x="584990" y="1049428"/>
          <a:ext cx="1415026" cy="245583"/>
        </a:xfrm>
        <a:custGeom>
          <a:avLst/>
          <a:gdLst/>
          <a:ahLst/>
          <a:cxnLst/>
          <a:rect l="0" t="0" r="0" b="0"/>
          <a:pathLst>
            <a:path>
              <a:moveTo>
                <a:pt x="1415026" y="0"/>
              </a:moveTo>
              <a:lnTo>
                <a:pt x="1415026" y="122791"/>
              </a:lnTo>
              <a:lnTo>
                <a:pt x="0" y="122791"/>
              </a:lnTo>
              <a:lnTo>
                <a:pt x="0" y="24558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EE5B67-2ECE-41B5-9A62-37ECCC8F6446}">
      <dsp:nvSpPr>
        <dsp:cNvPr id="0" name=""/>
        <dsp:cNvSpPr/>
      </dsp:nvSpPr>
      <dsp:spPr>
        <a:xfrm>
          <a:off x="506444" y="464706"/>
          <a:ext cx="2987143" cy="58472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Рода войск</a:t>
          </a:r>
        </a:p>
      </dsp:txBody>
      <dsp:txXfrm>
        <a:off x="506444" y="464706"/>
        <a:ext cx="2987143" cy="584721"/>
      </dsp:txXfrm>
    </dsp:sp>
    <dsp:sp modelId="{1050C112-8018-4FC8-AC44-D672CB70226F}">
      <dsp:nvSpPr>
        <dsp:cNvPr id="0" name=""/>
        <dsp:cNvSpPr/>
      </dsp:nvSpPr>
      <dsp:spPr>
        <a:xfrm>
          <a:off x="268" y="1295011"/>
          <a:ext cx="1169443" cy="58472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РВСН</a:t>
          </a:r>
        </a:p>
      </dsp:txBody>
      <dsp:txXfrm>
        <a:off x="268" y="1295011"/>
        <a:ext cx="1169443" cy="584721"/>
      </dsp:txXfrm>
    </dsp:sp>
    <dsp:sp modelId="{D1A8CEB6-C2B0-4B97-B472-7F5156264B7B}">
      <dsp:nvSpPr>
        <dsp:cNvPr id="0" name=""/>
        <dsp:cNvSpPr/>
      </dsp:nvSpPr>
      <dsp:spPr>
        <a:xfrm>
          <a:off x="1415294" y="1295011"/>
          <a:ext cx="1169443" cy="58472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ВДВ</a:t>
          </a:r>
        </a:p>
      </dsp:txBody>
      <dsp:txXfrm>
        <a:off x="1415294" y="1295011"/>
        <a:ext cx="1169443" cy="584721"/>
      </dsp:txXfrm>
    </dsp:sp>
    <dsp:sp modelId="{97174075-A7F8-4201-A4A3-44B08707945B}">
      <dsp:nvSpPr>
        <dsp:cNvPr id="0" name=""/>
        <dsp:cNvSpPr/>
      </dsp:nvSpPr>
      <dsp:spPr>
        <a:xfrm>
          <a:off x="2830321" y="1295011"/>
          <a:ext cx="1169443" cy="58472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ВВКО</a:t>
          </a:r>
        </a:p>
      </dsp:txBody>
      <dsp:txXfrm>
        <a:off x="2830321" y="1295011"/>
        <a:ext cx="1169443" cy="58472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58080D-261B-4FF4-88B9-FEEB571545CD}">
      <dsp:nvSpPr>
        <dsp:cNvPr id="0" name=""/>
        <dsp:cNvSpPr/>
      </dsp:nvSpPr>
      <dsp:spPr>
        <a:xfrm>
          <a:off x="4499986" y="2396380"/>
          <a:ext cx="3947205" cy="3086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731"/>
              </a:lnTo>
              <a:lnTo>
                <a:pt x="3947205" y="162731"/>
              </a:lnTo>
              <a:lnTo>
                <a:pt x="3947205" y="3086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142981-DA67-4F92-BFE1-51A11D688A7A}">
      <dsp:nvSpPr>
        <dsp:cNvPr id="0" name=""/>
        <dsp:cNvSpPr/>
      </dsp:nvSpPr>
      <dsp:spPr>
        <a:xfrm>
          <a:off x="4499986" y="2396380"/>
          <a:ext cx="2265689" cy="3086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731"/>
              </a:lnTo>
              <a:lnTo>
                <a:pt x="2265689" y="162731"/>
              </a:lnTo>
              <a:lnTo>
                <a:pt x="2265689" y="3086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A34D3A-1C02-407B-8584-B86DE979C381}">
      <dsp:nvSpPr>
        <dsp:cNvPr id="0" name=""/>
        <dsp:cNvSpPr/>
      </dsp:nvSpPr>
      <dsp:spPr>
        <a:xfrm>
          <a:off x="4499986" y="2396380"/>
          <a:ext cx="584173" cy="3086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731"/>
              </a:lnTo>
              <a:lnTo>
                <a:pt x="584173" y="162731"/>
              </a:lnTo>
              <a:lnTo>
                <a:pt x="584173" y="3086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EEFBF2-B7FB-4B5F-A057-3348BF5D2DD7}">
      <dsp:nvSpPr>
        <dsp:cNvPr id="0" name=""/>
        <dsp:cNvSpPr/>
      </dsp:nvSpPr>
      <dsp:spPr>
        <a:xfrm>
          <a:off x="3129655" y="2396380"/>
          <a:ext cx="1370331" cy="308648"/>
        </a:xfrm>
        <a:custGeom>
          <a:avLst/>
          <a:gdLst/>
          <a:ahLst/>
          <a:cxnLst/>
          <a:rect l="0" t="0" r="0" b="0"/>
          <a:pathLst>
            <a:path>
              <a:moveTo>
                <a:pt x="1370331" y="0"/>
              </a:moveTo>
              <a:lnTo>
                <a:pt x="1370331" y="162731"/>
              </a:lnTo>
              <a:lnTo>
                <a:pt x="0" y="162731"/>
              </a:lnTo>
              <a:lnTo>
                <a:pt x="0" y="3086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1D8D10-0683-45C5-B4EC-59A6E6FCE396}">
      <dsp:nvSpPr>
        <dsp:cNvPr id="0" name=""/>
        <dsp:cNvSpPr/>
      </dsp:nvSpPr>
      <dsp:spPr>
        <a:xfrm>
          <a:off x="935978" y="2396380"/>
          <a:ext cx="3564007" cy="308648"/>
        </a:xfrm>
        <a:custGeom>
          <a:avLst/>
          <a:gdLst/>
          <a:ahLst/>
          <a:cxnLst/>
          <a:rect l="0" t="0" r="0" b="0"/>
          <a:pathLst>
            <a:path>
              <a:moveTo>
                <a:pt x="3564007" y="0"/>
              </a:moveTo>
              <a:lnTo>
                <a:pt x="3564007" y="162731"/>
              </a:lnTo>
              <a:lnTo>
                <a:pt x="0" y="162731"/>
              </a:lnTo>
              <a:lnTo>
                <a:pt x="0" y="3086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E84F17-33CA-4F97-BE07-39A97C8B6660}">
      <dsp:nvSpPr>
        <dsp:cNvPr id="0" name=""/>
        <dsp:cNvSpPr/>
      </dsp:nvSpPr>
      <dsp:spPr>
        <a:xfrm>
          <a:off x="2339745" y="1008115"/>
          <a:ext cx="4320481" cy="13882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6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Военный округ</a:t>
          </a:r>
        </a:p>
      </dsp:txBody>
      <dsp:txXfrm>
        <a:off x="2339745" y="1008115"/>
        <a:ext cx="4320481" cy="1388265"/>
      </dsp:txXfrm>
    </dsp:sp>
    <dsp:sp modelId="{7D8126FE-A87D-41EE-825B-56E888292220}">
      <dsp:nvSpPr>
        <dsp:cNvPr id="0" name=""/>
        <dsp:cNvSpPr/>
      </dsp:nvSpPr>
      <dsp:spPr>
        <a:xfrm>
          <a:off x="1966" y="2705029"/>
          <a:ext cx="1868025" cy="18257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Органы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 военного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управления</a:t>
          </a:r>
        </a:p>
      </dsp:txBody>
      <dsp:txXfrm>
        <a:off x="1966" y="2705029"/>
        <a:ext cx="1868025" cy="1825744"/>
      </dsp:txXfrm>
    </dsp:sp>
    <dsp:sp modelId="{934F3E77-25A3-4318-85C0-44D4BFB48E27}">
      <dsp:nvSpPr>
        <dsp:cNvPr id="0" name=""/>
        <dsp:cNvSpPr/>
      </dsp:nvSpPr>
      <dsp:spPr>
        <a:xfrm>
          <a:off x="2161824" y="2705029"/>
          <a:ext cx="1935661" cy="18060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Объе-динения</a:t>
          </a:r>
          <a:endParaRPr kumimoji="0" lang="ru-RU" sz="24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sp:txBody>
      <dsp:txXfrm>
        <a:off x="2161824" y="2705029"/>
        <a:ext cx="1935661" cy="1806059"/>
      </dsp:txXfrm>
    </dsp:sp>
    <dsp:sp modelId="{5E0784B3-61E4-4D96-A9BC-D2447A03EA32}">
      <dsp:nvSpPr>
        <dsp:cNvPr id="0" name=""/>
        <dsp:cNvSpPr/>
      </dsp:nvSpPr>
      <dsp:spPr>
        <a:xfrm>
          <a:off x="4389319" y="2705029"/>
          <a:ext cx="1389682" cy="167822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Соеди</a:t>
          </a:r>
          <a:r>
            <a:rPr kumimoji="0" lang="ru-RU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-нения</a:t>
          </a:r>
        </a:p>
      </dsp:txBody>
      <dsp:txXfrm>
        <a:off x="4389319" y="2705029"/>
        <a:ext cx="1389682" cy="1678222"/>
      </dsp:txXfrm>
    </dsp:sp>
    <dsp:sp modelId="{CF6C0DEC-9033-43FD-8DA7-66E2E75EEC19}">
      <dsp:nvSpPr>
        <dsp:cNvPr id="0" name=""/>
        <dsp:cNvSpPr/>
      </dsp:nvSpPr>
      <dsp:spPr>
        <a:xfrm>
          <a:off x="6070835" y="2705029"/>
          <a:ext cx="1389682" cy="18060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Воин-</a:t>
          </a:r>
          <a:r>
            <a:rPr kumimoji="0" lang="ru-RU" sz="2400" b="0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ские</a:t>
          </a:r>
          <a:endParaRPr kumimoji="0" lang="ru-RU" sz="24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 части</a:t>
          </a:r>
        </a:p>
      </dsp:txBody>
      <dsp:txXfrm>
        <a:off x="6070835" y="2705029"/>
        <a:ext cx="1389682" cy="1806059"/>
      </dsp:txXfrm>
    </dsp:sp>
    <dsp:sp modelId="{A5943FA9-C7C9-4A00-8056-770D8F9AA13E}">
      <dsp:nvSpPr>
        <dsp:cNvPr id="0" name=""/>
        <dsp:cNvSpPr/>
      </dsp:nvSpPr>
      <dsp:spPr>
        <a:xfrm>
          <a:off x="7752351" y="2705029"/>
          <a:ext cx="1389682" cy="18060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Воен-ные</a:t>
          </a:r>
          <a:r>
            <a:rPr kumimoji="0" lang="ru-RU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комис-сариаты</a:t>
          </a:r>
          <a:endParaRPr kumimoji="0" lang="ru-RU" sz="24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sp:txBody>
      <dsp:txXfrm>
        <a:off x="7752351" y="2705029"/>
        <a:ext cx="1389682" cy="180605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5A3B9B-B068-415B-B813-74240CE91F7B}">
      <dsp:nvSpPr>
        <dsp:cNvPr id="0" name=""/>
        <dsp:cNvSpPr/>
      </dsp:nvSpPr>
      <dsp:spPr>
        <a:xfrm>
          <a:off x="4285627" y="1196455"/>
          <a:ext cx="3402842" cy="10070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22844"/>
              </a:lnTo>
              <a:lnTo>
                <a:pt x="3402842" y="822844"/>
              </a:lnTo>
              <a:lnTo>
                <a:pt x="3402842" y="100709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F32213-A33A-4AC0-86CA-651E7B0F3D00}">
      <dsp:nvSpPr>
        <dsp:cNvPr id="0" name=""/>
        <dsp:cNvSpPr/>
      </dsp:nvSpPr>
      <dsp:spPr>
        <a:xfrm>
          <a:off x="4285627" y="1196455"/>
          <a:ext cx="1279575" cy="10070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22844"/>
              </a:lnTo>
              <a:lnTo>
                <a:pt x="1279575" y="822844"/>
              </a:lnTo>
              <a:lnTo>
                <a:pt x="1279575" y="100709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063B26-32A9-47C2-A981-B23ADD9B5541}">
      <dsp:nvSpPr>
        <dsp:cNvPr id="0" name=""/>
        <dsp:cNvSpPr/>
      </dsp:nvSpPr>
      <dsp:spPr>
        <a:xfrm>
          <a:off x="3223029" y="1196455"/>
          <a:ext cx="1062598" cy="1007095"/>
        </a:xfrm>
        <a:custGeom>
          <a:avLst/>
          <a:gdLst/>
          <a:ahLst/>
          <a:cxnLst/>
          <a:rect l="0" t="0" r="0" b="0"/>
          <a:pathLst>
            <a:path>
              <a:moveTo>
                <a:pt x="1062598" y="0"/>
              </a:moveTo>
              <a:lnTo>
                <a:pt x="1062598" y="822844"/>
              </a:lnTo>
              <a:lnTo>
                <a:pt x="0" y="822844"/>
              </a:lnTo>
              <a:lnTo>
                <a:pt x="0" y="100709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BCCF5D-8B48-4CF0-A8ED-65E66D039F8A}">
      <dsp:nvSpPr>
        <dsp:cNvPr id="0" name=""/>
        <dsp:cNvSpPr/>
      </dsp:nvSpPr>
      <dsp:spPr>
        <a:xfrm>
          <a:off x="880855" y="1196455"/>
          <a:ext cx="3404772" cy="1007095"/>
        </a:xfrm>
        <a:custGeom>
          <a:avLst/>
          <a:gdLst/>
          <a:ahLst/>
          <a:cxnLst/>
          <a:rect l="0" t="0" r="0" b="0"/>
          <a:pathLst>
            <a:path>
              <a:moveTo>
                <a:pt x="3404772" y="0"/>
              </a:moveTo>
              <a:lnTo>
                <a:pt x="3404772" y="822844"/>
              </a:lnTo>
              <a:lnTo>
                <a:pt x="0" y="822844"/>
              </a:lnTo>
              <a:lnTo>
                <a:pt x="0" y="100709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65CA83-CBA8-4E5E-BD73-B85459761E94}">
      <dsp:nvSpPr>
        <dsp:cNvPr id="0" name=""/>
        <dsp:cNvSpPr/>
      </dsp:nvSpPr>
      <dsp:spPr>
        <a:xfrm>
          <a:off x="2474094" y="319072"/>
          <a:ext cx="3623065" cy="8773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Рода сил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ВВС</a:t>
          </a:r>
        </a:p>
      </dsp:txBody>
      <dsp:txXfrm>
        <a:off x="2474094" y="319072"/>
        <a:ext cx="3623065" cy="877382"/>
      </dsp:txXfrm>
    </dsp:sp>
    <dsp:sp modelId="{73A568D7-B95C-445C-B68C-CC96AF629437}">
      <dsp:nvSpPr>
        <dsp:cNvPr id="0" name=""/>
        <dsp:cNvSpPr/>
      </dsp:nvSpPr>
      <dsp:spPr>
        <a:xfrm>
          <a:off x="3472" y="2203550"/>
          <a:ext cx="1754765" cy="8773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Дальняя авиация</a:t>
          </a:r>
        </a:p>
      </dsp:txBody>
      <dsp:txXfrm>
        <a:off x="3472" y="2203550"/>
        <a:ext cx="1754765" cy="877382"/>
      </dsp:txXfrm>
    </dsp:sp>
    <dsp:sp modelId="{93D3F41B-0B58-4128-A835-9C5F182CA18C}">
      <dsp:nvSpPr>
        <dsp:cNvPr id="0" name=""/>
        <dsp:cNvSpPr/>
      </dsp:nvSpPr>
      <dsp:spPr>
        <a:xfrm>
          <a:off x="2126739" y="2203550"/>
          <a:ext cx="2192580" cy="8773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Военно-транспортная авиация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2126739" y="2203550"/>
        <a:ext cx="2192580" cy="877382"/>
      </dsp:txXfrm>
    </dsp:sp>
    <dsp:sp modelId="{8548CBC3-8D27-435A-9900-7ADEBD6ED721}">
      <dsp:nvSpPr>
        <dsp:cNvPr id="0" name=""/>
        <dsp:cNvSpPr/>
      </dsp:nvSpPr>
      <dsp:spPr>
        <a:xfrm>
          <a:off x="4687819" y="2203550"/>
          <a:ext cx="1754765" cy="8773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Фронтовая авиация</a:t>
          </a:r>
        </a:p>
      </dsp:txBody>
      <dsp:txXfrm>
        <a:off x="4687819" y="2203550"/>
        <a:ext cx="1754765" cy="877382"/>
      </dsp:txXfrm>
    </dsp:sp>
    <dsp:sp modelId="{C9ED9D2F-3A8A-4057-B3C3-5B8D7F4F652F}">
      <dsp:nvSpPr>
        <dsp:cNvPr id="0" name=""/>
        <dsp:cNvSpPr/>
      </dsp:nvSpPr>
      <dsp:spPr>
        <a:xfrm>
          <a:off x="6811086" y="2203550"/>
          <a:ext cx="1754765" cy="8773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Армейская авиация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6811086" y="2203550"/>
        <a:ext cx="1754765" cy="87738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D7C315-AA01-4736-8CFC-B57D23C6AFF0}">
      <dsp:nvSpPr>
        <dsp:cNvPr id="0" name=""/>
        <dsp:cNvSpPr/>
      </dsp:nvSpPr>
      <dsp:spPr>
        <a:xfrm>
          <a:off x="3848099" y="1669109"/>
          <a:ext cx="2017762" cy="7003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0190"/>
              </a:lnTo>
              <a:lnTo>
                <a:pt x="2017762" y="350190"/>
              </a:lnTo>
              <a:lnTo>
                <a:pt x="2017762" y="70038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CA9CF5-4974-49BC-93A4-18206B8CFD14}">
      <dsp:nvSpPr>
        <dsp:cNvPr id="0" name=""/>
        <dsp:cNvSpPr/>
      </dsp:nvSpPr>
      <dsp:spPr>
        <a:xfrm>
          <a:off x="1830337" y="1669109"/>
          <a:ext cx="2017762" cy="700380"/>
        </a:xfrm>
        <a:custGeom>
          <a:avLst/>
          <a:gdLst/>
          <a:ahLst/>
          <a:cxnLst/>
          <a:rect l="0" t="0" r="0" b="0"/>
          <a:pathLst>
            <a:path>
              <a:moveTo>
                <a:pt x="2017762" y="0"/>
              </a:moveTo>
              <a:lnTo>
                <a:pt x="2017762" y="350190"/>
              </a:lnTo>
              <a:lnTo>
                <a:pt x="0" y="350190"/>
              </a:lnTo>
              <a:lnTo>
                <a:pt x="0" y="70038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F2CEB2-D15A-432C-AD01-2250D0172270}">
      <dsp:nvSpPr>
        <dsp:cNvPr id="0" name=""/>
        <dsp:cNvSpPr/>
      </dsp:nvSpPr>
      <dsp:spPr>
        <a:xfrm>
          <a:off x="2180527" y="1537"/>
          <a:ext cx="3335145" cy="16675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1" i="0" u="none" strike="noStrike" kern="1200" cap="none" normalizeH="0" baseline="0" dirty="0" smtClean="0">
              <a:ln>
                <a:noFill/>
              </a:ln>
              <a:solidFill>
                <a:srgbClr val="FF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Рода войск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1" i="0" u="none" strike="noStrike" kern="1200" cap="none" normalizeH="0" baseline="0" dirty="0" smtClean="0">
              <a:ln>
                <a:noFill/>
              </a:ln>
              <a:solidFill>
                <a:srgbClr val="FF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ПВО</a:t>
          </a:r>
        </a:p>
      </dsp:txBody>
      <dsp:txXfrm>
        <a:off x="2180527" y="1537"/>
        <a:ext cx="3335145" cy="1667572"/>
      </dsp:txXfrm>
    </dsp:sp>
    <dsp:sp modelId="{8394265F-0585-438B-A9CC-464899C28A93}">
      <dsp:nvSpPr>
        <dsp:cNvPr id="0" name=""/>
        <dsp:cNvSpPr/>
      </dsp:nvSpPr>
      <dsp:spPr>
        <a:xfrm>
          <a:off x="162764" y="2369490"/>
          <a:ext cx="3335145" cy="16675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Зенитно-ракетные войска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162764" y="2369490"/>
        <a:ext cx="3335145" cy="1667572"/>
      </dsp:txXfrm>
    </dsp:sp>
    <dsp:sp modelId="{85F0174F-2CF4-4C69-AA7C-8D761263A0A0}">
      <dsp:nvSpPr>
        <dsp:cNvPr id="0" name=""/>
        <dsp:cNvSpPr/>
      </dsp:nvSpPr>
      <dsp:spPr>
        <a:xfrm>
          <a:off x="4198290" y="2369490"/>
          <a:ext cx="3335145" cy="16675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Радиотехнические войска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4198290" y="2369490"/>
        <a:ext cx="3335145" cy="166757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228600" y="381000"/>
            <a:ext cx="8686800" cy="5638800"/>
          </a:xfrm>
          <a:prstGeom prst="roundRect">
            <a:avLst>
              <a:gd name="adj" fmla="val 7912"/>
            </a:avLst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white">
          <a:xfrm>
            <a:off x="327025" y="488950"/>
            <a:ext cx="8435975" cy="4768850"/>
          </a:xfrm>
          <a:prstGeom prst="roundRect">
            <a:avLst>
              <a:gd name="adj" fmla="val 731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blackWhite">
          <a:xfrm>
            <a:off x="1371600" y="3338513"/>
            <a:ext cx="6400800" cy="2286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08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813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857250"/>
            <a:ext cx="7772400" cy="2266950"/>
          </a:xfrm>
        </p:spPr>
        <p:txBody>
          <a:bodyPr anchor="ctr" anchorCtr="1"/>
          <a:lstStyle>
            <a:lvl1pPr algn="ctr">
              <a:defRPr sz="4100" i="1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smtClean="0"/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567113"/>
            <a:ext cx="5410200" cy="19050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3300"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ru-RU" noProof="0" smtClean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391275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79187-0E2A-4330-99AB-3519FF44CF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613891"/>
      </p:ext>
    </p:extLst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031CF-13F9-40F8-BEFE-574913FC1D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932313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34150" y="533400"/>
            <a:ext cx="192405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533400"/>
            <a:ext cx="561975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92E8A4-9339-4481-802F-C8D5C597EA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2030300"/>
      </p:ext>
    </p:extLst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762000" y="1905000"/>
            <a:ext cx="7696200" cy="4038600"/>
          </a:xfrm>
        </p:spPr>
        <p:txBody>
          <a:bodyPr/>
          <a:lstStyle/>
          <a:p>
            <a:pPr lvl="0"/>
            <a:r>
              <a:rPr lang="ru-RU" noProof="0" smtClean="0"/>
              <a:t>Вставка рисунка SmartArt</a:t>
            </a:r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AAD079-5AE4-4699-AEBE-EAC9D3AC01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765766"/>
      </p:ext>
    </p:extLst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CDAAA7-721A-479C-B9F9-D941EFE7D5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45446"/>
      </p:ext>
    </p:extLst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8F14C2-7EED-46D0-8719-CB4A03216C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010319"/>
      </p:ext>
    </p:extLst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DE7B3C-B44D-4B6A-991F-7AB4162A83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2765640"/>
      </p:ext>
    </p:extLst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BE402E-1333-4B69-A979-9513B4C546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202738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8DFB26-5403-4ABA-A0B2-909AD8AF39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844245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B6311A-2F5F-4F1F-AFED-7117CB0BEA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735306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62A3C4-EDF7-4E96-94FF-FF370B14DC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078010"/>
      </p:ext>
    </p:extLst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DB491D-7AD6-4434-9B77-8477D54536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437840"/>
      </p:ext>
    </p:extLst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1979B3-6D2D-4118-A86A-2342D6A915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615113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fld id="{B0CF8C52-79C8-4E56-AE90-25550D89D6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055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2056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2057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  <p:sldLayoutId id="2147483936" r:id="rId12"/>
    <p:sldLayoutId id="2147483937" r:id="rId13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znali.moy.su/_ph/5/2/223308315.gif" TargetMode="External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movu1-perm.narod.ru/images/okruga.j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army-news.ru/images_stati/voennye_okruga.jpg" TargetMode="Externa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n4k.ru/uploads/posts/2015-03/1426518484_889.jpg" TargetMode="Externa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n4k.ru/uploads/posts/2015-03/1426518484_889.jpg" TargetMode="Externa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forum.zakprf44.ru/img/3428729484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hyperlink" Target="http://asiamir.com/wp-content/uploads/2014/03/btr80_sor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images.vfl.ru/ii/1365506813/de9fee58/2112013.jpg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pix.photone.me/file/orig/12453.jpg" TargetMode="External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hyperlink" Target="http://www.megaflag.ru/sites/default/files/images/shop/products/flag_rhbz_enl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arshbrosok.ru/wa-data/public/shop/products/44/22/2244/images/3158/3158.970.jpg" TargetMode="External"/><Relationship Id="rId5" Type="http://schemas.openxmlformats.org/officeDocument/2006/relationships/image" Target="../media/image15.png"/><Relationship Id="rId4" Type="http://schemas.openxmlformats.org/officeDocument/2006/relationships/hyperlink" Target="http://www.pro-flag.ru/files/catalog/79/gallery/big/9080e2aec967c5c339edd6701.jpg" TargetMode="External"/><Relationship Id="rId9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mtdata.ru/u9/photo3F20/20885351806-0/original.jpg" TargetMode="External"/><Relationship Id="rId3" Type="http://schemas.openxmlformats.org/officeDocument/2006/relationships/image" Target="../media/image18.png"/><Relationship Id="rId7" Type="http://schemas.openxmlformats.org/officeDocument/2006/relationships/image" Target="../media/image20.jpeg"/><Relationship Id="rId2" Type="http://schemas.openxmlformats.org/officeDocument/2006/relationships/hyperlink" Target="http://ntest07.fmf.ru/bitrix/images/rod/flag_vvs_flag_voenno-vozdushnyih_sil_rf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100letvvs.ru/img/stolet/006/005/004.jpg" TargetMode="External"/><Relationship Id="rId11" Type="http://schemas.openxmlformats.org/officeDocument/2006/relationships/image" Target="../media/image22.jpeg"/><Relationship Id="rId5" Type="http://schemas.openxmlformats.org/officeDocument/2006/relationships/image" Target="../media/image19.jpeg"/><Relationship Id="rId10" Type="http://schemas.openxmlformats.org/officeDocument/2006/relationships/hyperlink" Target="http://sam-celitel.ucoz.ru/_nw/70/17406915.jpg" TargetMode="External"/><Relationship Id="rId4" Type="http://schemas.openxmlformats.org/officeDocument/2006/relationships/hyperlink" Target="http://linkis.com/url-image/http:/agitpro.su/wp-content/uploads/2015/02/002.jpg" TargetMode="External"/><Relationship Id="rId9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hyperlink" Target="http://www.avia-mir.com/photo/il/il-76/006-Il-76MD-Candid-2006.jpg" TargetMode="External"/><Relationship Id="rId18" Type="http://schemas.openxmlformats.org/officeDocument/2006/relationships/image" Target="../media/image28.jpeg"/><Relationship Id="rId3" Type="http://schemas.openxmlformats.org/officeDocument/2006/relationships/diagramLayout" Target="../diagrams/layout6.xml"/><Relationship Id="rId21" Type="http://schemas.openxmlformats.org/officeDocument/2006/relationships/hyperlink" Target="http://belnovosti.by/images/stories/articles/2013-11-18/448-1.jpg" TargetMode="External"/><Relationship Id="rId7" Type="http://schemas.openxmlformats.org/officeDocument/2006/relationships/hyperlink" Target="http://img-fotki.yandex.ru/get/6111/162024075.7/0_74f80_38bf6629_orig" TargetMode="External"/><Relationship Id="rId12" Type="http://schemas.openxmlformats.org/officeDocument/2006/relationships/image" Target="../media/image25.jpeg"/><Relationship Id="rId17" Type="http://schemas.openxmlformats.org/officeDocument/2006/relationships/hyperlink" Target="http://www.arms-expo.ru/upload/iblock/48d/48d8033b607c9837ffe8e14253d3ddbf.jpg" TargetMode="External"/><Relationship Id="rId2" Type="http://schemas.openxmlformats.org/officeDocument/2006/relationships/diagramData" Target="../diagrams/data6.xml"/><Relationship Id="rId16" Type="http://schemas.openxmlformats.org/officeDocument/2006/relationships/image" Target="../media/image27.jpeg"/><Relationship Id="rId20" Type="http://schemas.openxmlformats.org/officeDocument/2006/relationships/image" Target="../media/image29.jpeg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6.xml"/><Relationship Id="rId11" Type="http://schemas.openxmlformats.org/officeDocument/2006/relationships/hyperlink" Target="http://dabi.ru/attachments/53443/57199/images/large.jpg" TargetMode="External"/><Relationship Id="rId5" Type="http://schemas.openxmlformats.org/officeDocument/2006/relationships/diagramColors" Target="../diagrams/colors6.xml"/><Relationship Id="rId15" Type="http://schemas.openxmlformats.org/officeDocument/2006/relationships/hyperlink" Target="http://oboi.tululu.org/o/3/55642/prew.jpg" TargetMode="External"/><Relationship Id="rId10" Type="http://schemas.openxmlformats.org/officeDocument/2006/relationships/image" Target="../media/image24.jpeg"/><Relationship Id="rId19" Type="http://schemas.openxmlformats.org/officeDocument/2006/relationships/hyperlink" Target="http://news.liga.net/upload/iblock/b5a/b5a0ac9cc7e8fe9d6746266f12ca0f07.jpg" TargetMode="External"/><Relationship Id="rId4" Type="http://schemas.openxmlformats.org/officeDocument/2006/relationships/diagramQuickStyle" Target="../diagrams/quickStyle6.xml"/><Relationship Id="rId9" Type="http://schemas.openxmlformats.org/officeDocument/2006/relationships/hyperlink" Target="http://img0.joyreactor.cc/pics/post/%D1%8F-%D0%B2%D0%B0%D1%82%D0%BD%D0%B8%D0%BA-%D1%80%D0%B0%D0%B7%D0%BD%D0%BE%D0%B5-%D0%A0%D0%BE%D0%B3%D0%BE%D0%B7%D0%B8%D0%BD-%D1%80%D1%83%D0%BC%D1%8B%D0%BD%D0%B8%D1%8F-1236249.jpeg" TargetMode="External"/><Relationship Id="rId14" Type="http://schemas.openxmlformats.org/officeDocument/2006/relationships/image" Target="../media/image26.jpeg"/><Relationship Id="rId22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31.jpeg"/><Relationship Id="rId7" Type="http://schemas.openxmlformats.org/officeDocument/2006/relationships/diagramColors" Target="../diagrams/colors7.xml"/><Relationship Id="rId2" Type="http://schemas.openxmlformats.org/officeDocument/2006/relationships/hyperlink" Target="https://pp.vk.me/c606929/v606929013/8053/_Ws-u4rlA2Q.jpg" TargetMode="External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mylobi.net/wp-content/uploads/2014/06/574b8c2e54294dabf367996b34f86ff3.jpg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lagservice.ru/pictures/ru/store/morpeh.jpg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5.gif"/><Relationship Id="rId5" Type="http://schemas.openxmlformats.org/officeDocument/2006/relationships/hyperlink" Target="http://rt21.getbb.ru/images/avatars/upload3/rt21_getbb_ru/c142221d528ebb74568a4013d1829b09_1784.gif?784" TargetMode="External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brandlessblog.com/wp-content/uploads/2013/09/Russian-Navy.jpg" TargetMode="Externa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s://c-a.d-cd.net/dg14dcs-960.jpg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://s00.yaplakal.com/pics/pics_original/4/6/4/3190464.pn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arspot-asset.s3.amazonaws.com/articles/pictures/000/004/978/content/%D0%98%D0%BB%D0%BB%D1%8E%D1%81%D1%82%D1%80%D0%B0%D1%86%D0%B8%D1%8F_%E2%84%968.jpg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hyperlink" Target="http://files.balancer.ru/forums/attaches/b3/a1/ples_new.jpg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http://army57.umi.ru/images/cms/data/flagi/1/dsc08969_800x600w.jpg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://simvolstore.ru/images/product_images/popup_images/88_0.jpg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hyperlink" Target="http://cs419019.vk.me/v419019162/1572/KMlRuzjLT-k.jpg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hyperlink" Target="http://1923.dm/sites/default/files/filez5ApG0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2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hyperlink" Target="http://www.vmir.su/uploads/posts/1407028395_9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2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static1.repo.aif.ru/1/e6/89478/5653b9681e6b0841d2258cf7c1653e18.jpg" TargetMode="Externa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static1.repo.aif.ru/1/e6/89478/5653b9681e6b0841d2258cf7c1653e18.jpg" TargetMode="External"/><Relationship Id="rId7" Type="http://schemas.openxmlformats.org/officeDocument/2006/relationships/hyperlink" Target="http://forum.zakprf44.ru/img/3428729484.jpg" TargetMode="External"/><Relationship Id="rId2" Type="http://schemas.openxmlformats.org/officeDocument/2006/relationships/hyperlink" Target="http://warspot-asset.s3.amazonaws.com/articles/pictures/000/004/978/content/%D0%98%D0%BB%D0%BB%D1%8E%D1%81%D1%82%D1%80%D0%B0%D1%86%D0%B8%D1%8F_%E2%84%968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4k.ru/uploads/posts/2015-03/1426518484_889.jpg" TargetMode="External"/><Relationship Id="rId5" Type="http://schemas.openxmlformats.org/officeDocument/2006/relationships/hyperlink" Target="http://movu1-perm.narod.ru/images/okruga.jpg" TargetMode="External"/><Relationship Id="rId4" Type="http://schemas.openxmlformats.org/officeDocument/2006/relationships/hyperlink" Target="http://img.ii4.ru/images/2011/02/20/85149_1.png" TargetMode="Externa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http://linkis.com/url-image/http:/agitpro.su/wp-content/uploads/2015/02/002.jpg" TargetMode="External"/><Relationship Id="rId3" Type="http://schemas.openxmlformats.org/officeDocument/2006/relationships/hyperlink" Target="http://www.megaflag.ru/sites/default/files/images/shop/products/flag_rhbz_enl.jpg" TargetMode="External"/><Relationship Id="rId7" Type="http://schemas.openxmlformats.org/officeDocument/2006/relationships/hyperlink" Target="http://ntest07.fmf.ru/bitrix/images/rod/flag_vvs_flag_voenno-vozdushnyih_sil_rf.jpg" TargetMode="External"/><Relationship Id="rId12" Type="http://schemas.openxmlformats.org/officeDocument/2006/relationships/hyperlink" Target="https://pp.vk.me/c606929/v606929013/8053/_Ws-u4rlA2Q.jpg" TargetMode="External"/><Relationship Id="rId2" Type="http://schemas.openxmlformats.org/officeDocument/2006/relationships/hyperlink" Target="http://asiamir.com/wp-content/uploads/2014/03/btr80_sor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ix.photone.me/file/orig/12453.jpg" TargetMode="External"/><Relationship Id="rId11" Type="http://schemas.openxmlformats.org/officeDocument/2006/relationships/hyperlink" Target="http://sam-celitel.ucoz.ru/_nw/70/17406915.jpg" TargetMode="External"/><Relationship Id="rId5" Type="http://schemas.openxmlformats.org/officeDocument/2006/relationships/hyperlink" Target="http://marshbrosok.ru/wa-data/public/shop/products/44/22/2244/images/3158/3158.970.jpg" TargetMode="External"/><Relationship Id="rId10" Type="http://schemas.openxmlformats.org/officeDocument/2006/relationships/hyperlink" Target="http://mtdata.ru/u9/photo3F20/20885351806-0/original.jpg" TargetMode="External"/><Relationship Id="rId4" Type="http://schemas.openxmlformats.org/officeDocument/2006/relationships/hyperlink" Target="http://www.pro-flag.ru/files/catalog/79/gallery/big/9080e2aec967c5c339edd6701.jpg" TargetMode="External"/><Relationship Id="rId9" Type="http://schemas.openxmlformats.org/officeDocument/2006/relationships/hyperlink" Target="http://100letvvs.ru/img/stolet/006/005/004.jpg" TargetMode="Externa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hyperlink" Target="http://mail.pravdoryb.info/upload/editor/news/2015.04/552d18bc5280d_1429018812.jpg" TargetMode="External"/><Relationship Id="rId3" Type="http://schemas.openxmlformats.org/officeDocument/2006/relationships/hyperlink" Target="http://mylobi.net/wp-content/uploads/2014/06/574b8c2e54294dabf367996b34f86ff3.jpg" TargetMode="External"/><Relationship Id="rId7" Type="http://schemas.openxmlformats.org/officeDocument/2006/relationships/hyperlink" Target="https://c-a.d-cd.net/dg14dcs-960.jpg" TargetMode="External"/><Relationship Id="rId2" Type="http://schemas.openxmlformats.org/officeDocument/2006/relationships/hyperlink" Target="http://mo.astrobl.ru/poselokkirovskij/sites/mo.astrobl.ru.poselokkirovskij/files/u130/39.gi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randlessblog.com/wp-content/uploads/2013/09/Russian-Navy.jpg" TargetMode="External"/><Relationship Id="rId5" Type="http://schemas.openxmlformats.org/officeDocument/2006/relationships/hyperlink" Target="http://www.flagservice.ru/pictures/ru/store/morpeh.jpg" TargetMode="External"/><Relationship Id="rId4" Type="http://schemas.openxmlformats.org/officeDocument/2006/relationships/hyperlink" Target="http://rt21.getbb.ru/images/avatars/upload3/rt21_getbb_ru/c142221d528ebb74568a4013d1829b09_1784.gif?784" TargetMode="Externa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vmir.su/uploads/posts/1407028395_9.jpg" TargetMode="External"/><Relationship Id="rId3" Type="http://schemas.openxmlformats.org/officeDocument/2006/relationships/hyperlink" Target="http://files.balancer.ru/forums/attaches/b3/a1/ples_new.jpg" TargetMode="External"/><Relationship Id="rId7" Type="http://schemas.openxmlformats.org/officeDocument/2006/relationships/hyperlink" Target="http://1923.dm/sites/default/files/filez5ApG0.jpg" TargetMode="External"/><Relationship Id="rId2" Type="http://schemas.openxmlformats.org/officeDocument/2006/relationships/hyperlink" Target="http://s00.yaplakal.com/pics/pics_original/4/6/4/3190464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419019.vk.me/v419019162/1572/KMlRuzjLT-k.jpg" TargetMode="External"/><Relationship Id="rId5" Type="http://schemas.openxmlformats.org/officeDocument/2006/relationships/hyperlink" Target="http://simvolstore.ru/images/product_images/popup_images/88_0.jpg" TargetMode="External"/><Relationship Id="rId10" Type="http://schemas.openxmlformats.org/officeDocument/2006/relationships/hyperlink" Target="http://znali.moy.su/_ph/5/2/223308315.gif" TargetMode="External"/><Relationship Id="rId4" Type="http://schemas.openxmlformats.org/officeDocument/2006/relationships/hyperlink" Target="http://army57.umi.ru/images/cms/data/flagi/1/dsc08969_800x600w.jpg" TargetMode="External"/><Relationship Id="rId9" Type="http://schemas.openxmlformats.org/officeDocument/2006/relationships/hyperlink" Target="http://images.vfl.ru/ii/1365506813/de9fee58/211201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static1.repo.aif.ru/1/e6/89478/5653b9681e6b0841d2258cf7c1653e18.jpg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img.ii4.ru/images/2011/02/20/85149_1.png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3"/>
          <p:cNvSpPr txBox="1">
            <a:spLocks noChangeArrowheads="1"/>
          </p:cNvSpPr>
          <p:nvPr/>
        </p:nvSpPr>
        <p:spPr bwMode="auto">
          <a:xfrm>
            <a:off x="179388" y="6205538"/>
            <a:ext cx="15128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>
                <a:solidFill>
                  <a:srgbClr val="000099"/>
                </a:solidFill>
                <a:latin typeface="Monotype Corsiva" pitchFamily="66" charset="0"/>
                <a:cs typeface="Arial" charset="0"/>
              </a:rPr>
              <a:t>2015 год</a:t>
            </a:r>
          </a:p>
        </p:txBody>
      </p:sp>
      <p:pic>
        <p:nvPicPr>
          <p:cNvPr id="4099" name="Picture 5" descr="j030125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1268413"/>
            <a:ext cx="1830387" cy="156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1962150" y="3500438"/>
            <a:ext cx="467995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 i="1">
                <a:solidFill>
                  <a:srgbClr val="0000FF"/>
                </a:solidFill>
                <a:latin typeface="Monotype Corsiva" pitchFamily="66" charset="0"/>
              </a:rPr>
              <a:t>Презентация лекции по дисциплине Основы безопасности жизнедеятельности </a:t>
            </a:r>
          </a:p>
          <a:p>
            <a:pPr eaLnBrk="1" hangingPunct="1">
              <a:spcBef>
                <a:spcPct val="50000"/>
              </a:spcBef>
            </a:pPr>
            <a:r>
              <a:rPr lang="ru-RU" sz="2400" b="1" i="1">
                <a:solidFill>
                  <a:srgbClr val="0000FF"/>
                </a:solidFill>
                <a:latin typeface="Monotype Corsiva" pitchFamily="66" charset="0"/>
              </a:rPr>
              <a:t>выполнил преподаватель-организатор ОБЖ  Митяев И.И.</a:t>
            </a:r>
          </a:p>
        </p:txBody>
      </p:sp>
      <p:pic>
        <p:nvPicPr>
          <p:cNvPr id="4101" name="Picture 10" descr="http://znali.moy.su/_ph/5/2/223308315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792163"/>
            <a:ext cx="6048375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8791" name="Rectangle 7"/>
          <p:cNvSpPr>
            <a:spLocks noGrp="1" noChangeArrowheads="1"/>
          </p:cNvSpPr>
          <p:nvPr>
            <p:ph type="ctrTitle"/>
          </p:nvPr>
        </p:nvSpPr>
        <p:spPr>
          <a:xfrm>
            <a:off x="935038" y="839788"/>
            <a:ext cx="5354637" cy="2520950"/>
          </a:xfrm>
          <a:noFill/>
        </p:spPr>
        <p:txBody>
          <a:bodyPr/>
          <a:lstStyle/>
          <a:p>
            <a:pPr eaLnBrk="1" hangingPunct="1"/>
            <a:r>
              <a:rPr lang="ru-RU" sz="3600" smtClean="0">
                <a:solidFill>
                  <a:schemeClr val="tx1"/>
                </a:solidFill>
              </a:rPr>
              <a:t>Тема: Виды  ВС РФ -назначение и структура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9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3"/>
          <p:cNvSpPr>
            <a:spLocks noChangeArrowheads="1"/>
          </p:cNvSpPr>
          <p:nvPr/>
        </p:nvSpPr>
        <p:spPr bwMode="auto">
          <a:xfrm>
            <a:off x="827088" y="1720850"/>
            <a:ext cx="7705725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>
                <a:latin typeface="Georgia" pitchFamily="18" charset="0"/>
              </a:rPr>
              <a:t>Вид Вооруженных сил РФ - это часть Вооруженных сил государства, отличающаяся особым вооружением и предназначенная для ведения военных действий в определенной сфере (на суше, море, в воздушном и космическом пространстве).</a:t>
            </a:r>
            <a:br>
              <a:rPr lang="ru-RU" sz="2400" b="1">
                <a:latin typeface="Georgia" pitchFamily="18" charset="0"/>
              </a:rPr>
            </a:br>
            <a:r>
              <a:rPr lang="ru-RU" sz="2400" b="1">
                <a:latin typeface="Georgia" pitchFamily="18" charset="0"/>
              </a:rPr>
              <a:t/>
            </a:r>
            <a:br>
              <a:rPr lang="ru-RU" sz="2400" b="1">
                <a:latin typeface="Georgia" pitchFamily="18" charset="0"/>
              </a:rPr>
            </a:br>
            <a:r>
              <a:rPr lang="ru-RU" sz="2400" b="1">
                <a:latin typeface="Georgia" pitchFamily="18" charset="0"/>
              </a:rPr>
              <a:t>Каждый вид обычно состоит из родов войск, специальных войск и тыла.</a:t>
            </a:r>
            <a:endParaRPr lang="ru-RU" sz="240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lum brigh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916113"/>
            <a:ext cx="7399337" cy="365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ctangle 6"/>
          <p:cNvSpPr>
            <a:spLocks noChangeArrowheads="1"/>
          </p:cNvSpPr>
          <p:nvPr/>
        </p:nvSpPr>
        <p:spPr bwMode="auto">
          <a:xfrm>
            <a:off x="1116013" y="549275"/>
            <a:ext cx="69024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До 2010 года территория России разделена </a:t>
            </a:r>
          </a:p>
          <a:p>
            <a:pPr algn="ctr"/>
            <a:r>
              <a:rPr lang="ru-RU" sz="2400" b="1"/>
              <a:t>на шесть военных округа: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404813"/>
            <a:ext cx="7696200" cy="1168400"/>
          </a:xfrm>
        </p:spPr>
        <p:txBody>
          <a:bodyPr/>
          <a:lstStyle/>
          <a:p>
            <a:pPr eaLnBrk="1" hangingPunct="1"/>
            <a:r>
              <a:rPr lang="ru-RU" sz="2400" smtClean="0">
                <a:solidFill>
                  <a:schemeClr val="tx1"/>
                </a:solidFill>
              </a:rPr>
              <a:t>С 2010 года в военно-административном отношении территория России разделена на четыре военных округа:</a:t>
            </a:r>
          </a:p>
        </p:txBody>
      </p:sp>
      <p:pic>
        <p:nvPicPr>
          <p:cNvPr id="15363" name="Picture 28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688" y="2205038"/>
            <a:ext cx="6161087" cy="356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ext Box 29"/>
          <p:cNvSpPr txBox="1">
            <a:spLocks noChangeArrowheads="1"/>
          </p:cNvSpPr>
          <p:nvPr/>
        </p:nvSpPr>
        <p:spPr bwMode="auto">
          <a:xfrm>
            <a:off x="179388" y="3284538"/>
            <a:ext cx="287972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ru-RU" sz="2400" b="1"/>
              <a:t>Центральный;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ru-RU" sz="2400" b="1"/>
              <a:t>Западный: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ru-RU" sz="2400" b="1"/>
              <a:t>Восточный;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ru-RU" sz="2400" b="1"/>
              <a:t>Южный.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500438"/>
            <a:ext cx="7696200" cy="2366962"/>
          </a:xfrm>
        </p:spPr>
        <p:txBody>
          <a:bodyPr/>
          <a:lstStyle/>
          <a:p>
            <a:pPr eaLnBrk="1" hangingPunct="1"/>
            <a:r>
              <a:rPr lang="ru-RU" sz="2400" smtClean="0"/>
              <a:t>В состав каждого военного округа входят находящиеся на его территории органы военного управления, объединения, соединения, воинские части, организации Вооруженных сил и военные комиссариаты.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395288" y="476250"/>
            <a:ext cx="8569325" cy="23082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FF010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Военный округ Вооруженных сил РФ предназначен</a:t>
            </a:r>
            <a:r>
              <a:rPr lang="ru-RU" sz="2400" b="1" dirty="0"/>
              <a:t> для осуществления мер по подготовке к вооруженной защите и для вооруженной защиты Российской Федерации, целостности и неприкосновенности ее территории в установленных границах ответственности.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0" y="692696"/>
          <a:ext cx="9144000" cy="5555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3"/>
          <p:cNvSpPr txBox="1">
            <a:spLocks noChangeArrowheads="1"/>
          </p:cNvSpPr>
          <p:nvPr/>
        </p:nvSpPr>
        <p:spPr bwMode="auto">
          <a:xfrm>
            <a:off x="323850" y="549275"/>
            <a:ext cx="8351838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>
                <a:solidFill>
                  <a:srgbClr val="1A0595"/>
                </a:solidFill>
              </a:rPr>
              <a:t>Объединения</a:t>
            </a:r>
            <a:r>
              <a:rPr lang="ru-RU" sz="2400">
                <a:solidFill>
                  <a:srgbClr val="1A0595"/>
                </a:solidFill>
              </a:rPr>
              <a:t> </a:t>
            </a:r>
            <a:r>
              <a:rPr lang="ru-RU" sz="2400"/>
              <a:t>- </a:t>
            </a:r>
            <a:r>
              <a:rPr lang="ru-RU" sz="2400" b="1">
                <a:solidFill>
                  <a:schemeClr val="tx2"/>
                </a:solidFill>
              </a:rPr>
              <a:t>это воинские формирования, включающие несколько соединений или объединений меньшего масштаба, а также частей и учреждений. К объединениям относятся армия, флотилия, а также военный округ - территориальное общевойсковое объединение и флот - военно-морское объединение .</a:t>
            </a:r>
          </a:p>
        </p:txBody>
      </p:sp>
      <p:pic>
        <p:nvPicPr>
          <p:cNvPr id="18435" name="Picture 7" descr="http://n4k.ru/uploads/posts/2015-03/1426518484_889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313" y="3429000"/>
            <a:ext cx="47625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20" name="Text Box 24"/>
          <p:cNvSpPr txBox="1">
            <a:spLocks noChangeArrowheads="1"/>
          </p:cNvSpPr>
          <p:nvPr/>
        </p:nvSpPr>
        <p:spPr bwMode="auto">
          <a:xfrm>
            <a:off x="468313" y="566738"/>
            <a:ext cx="7991475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1A0595"/>
                </a:solidFill>
              </a:rPr>
              <a:t>Войсковая часть</a:t>
            </a:r>
            <a:r>
              <a:rPr lang="ru-RU" sz="2400" b="1"/>
              <a:t> </a:t>
            </a:r>
            <a:r>
              <a:rPr lang="ru-RU" sz="2400" b="1">
                <a:solidFill>
                  <a:schemeClr val="tx2"/>
                </a:solidFill>
              </a:rPr>
              <a:t>- организационно самостоятельная боевая и административно-хозяйственная единица во всех видах Вооруженных сил РФ. </a:t>
            </a:r>
          </a:p>
          <a:p>
            <a:pPr eaLnBrk="1" hangingPunct="1"/>
            <a:r>
              <a:rPr lang="ru-RU" sz="2400" b="1">
                <a:solidFill>
                  <a:schemeClr val="tx2"/>
                </a:solidFill>
              </a:rPr>
              <a:t>К войсковым частям относятся все полки, корабли l-го, 2-го и 3-го рангов, отдельные батальоны (дивизионы, эскадрильи), а также отдельные роты, не входящие в состав батальонов и полков. </a:t>
            </a:r>
          </a:p>
        </p:txBody>
      </p:sp>
      <p:pic>
        <p:nvPicPr>
          <p:cNvPr id="19459" name="Picture 7" descr="http://n4k.ru/uploads/posts/2015-03/1426518484_889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3613150"/>
            <a:ext cx="47625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20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557213"/>
            <a:ext cx="8496300" cy="3376612"/>
          </a:xfrm>
        </p:spPr>
        <p:txBody>
          <a:bodyPr/>
          <a:lstStyle/>
          <a:p>
            <a:pPr eaLnBrk="1" hangingPunct="1"/>
            <a:r>
              <a:rPr lang="ru-RU" sz="2400" smtClean="0">
                <a:solidFill>
                  <a:srgbClr val="FF0101"/>
                </a:solidFill>
              </a:rPr>
              <a:t>В состав Сухопутных войск входят:</a:t>
            </a:r>
            <a:r>
              <a:rPr lang="ru-RU" sz="2400" u="sng" smtClean="0">
                <a:solidFill>
                  <a:srgbClr val="FF0101"/>
                </a:solidFill>
              </a:rPr>
              <a:t/>
            </a:r>
            <a:br>
              <a:rPr lang="ru-RU" sz="2400" u="sng" smtClean="0">
                <a:solidFill>
                  <a:srgbClr val="FF0101"/>
                </a:solidFill>
              </a:rPr>
            </a:br>
            <a:r>
              <a:rPr lang="ru-RU" sz="2400" u="sng" smtClean="0">
                <a:solidFill>
                  <a:srgbClr val="1A0595"/>
                </a:solidFill>
              </a:rPr>
              <a:t>рода войск</a:t>
            </a:r>
            <a:r>
              <a:rPr lang="ru-RU" sz="2400" u="sng" smtClean="0"/>
              <a:t> </a:t>
            </a:r>
            <a:r>
              <a:rPr lang="ru-RU" sz="2400" smtClean="0"/>
              <a:t>- мотострелковые, танковые, ракетные войска и артиллерия, войска ПВО;</a:t>
            </a:r>
            <a:r>
              <a:rPr lang="ru-RU" sz="2400" u="sng" smtClean="0"/>
              <a:t/>
            </a:r>
            <a:br>
              <a:rPr lang="ru-RU" sz="2400" u="sng" smtClean="0"/>
            </a:br>
            <a:r>
              <a:rPr lang="ru-RU" sz="2400" u="sng" smtClean="0">
                <a:solidFill>
                  <a:srgbClr val="1A0595"/>
                </a:solidFill>
              </a:rPr>
              <a:t>специальные войска</a:t>
            </a:r>
            <a:r>
              <a:rPr lang="ru-RU" sz="2400" u="sng" smtClean="0"/>
              <a:t> -</a:t>
            </a:r>
            <a:r>
              <a:rPr lang="ru-RU" sz="2400" smtClean="0"/>
              <a:t> разведывательные, связи, радиоэлектронной борьбы, инженерные, радиационной, химической и биологической защиты(РХБЗ), ядерно-технические, технического обеспечения, автомобильные и охраны тыла.</a:t>
            </a:r>
          </a:p>
        </p:txBody>
      </p:sp>
      <p:pic>
        <p:nvPicPr>
          <p:cNvPr id="20483" name="Picture 10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8" y="4032250"/>
            <a:ext cx="307975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10" descr="http://asiamir.com/wp-content/uploads/2014/03/btr80_sor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3935413"/>
            <a:ext cx="3168650" cy="211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images.vfl.ru/ii/1365506813/de9fee58/2112013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692150"/>
            <a:ext cx="8448675" cy="536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33375"/>
            <a:ext cx="2089150" cy="139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1331913" y="1989138"/>
            <a:ext cx="1079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/>
              <a:t>РХБЗ</a:t>
            </a:r>
          </a:p>
        </p:txBody>
      </p:sp>
      <p:pic>
        <p:nvPicPr>
          <p:cNvPr id="22532" name="Picture 6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333375"/>
            <a:ext cx="2078038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Text Box 7"/>
          <p:cNvSpPr txBox="1">
            <a:spLocks noChangeArrowheads="1"/>
          </p:cNvSpPr>
          <p:nvPr/>
        </p:nvSpPr>
        <p:spPr bwMode="auto">
          <a:xfrm>
            <a:off x="3492500" y="2009775"/>
            <a:ext cx="23050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/>
              <a:t>Инженерные войска</a:t>
            </a:r>
          </a:p>
        </p:txBody>
      </p:sp>
      <p:pic>
        <p:nvPicPr>
          <p:cNvPr id="22534" name="Picture 8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333375"/>
            <a:ext cx="2089150" cy="139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5" name="Text Box 9"/>
          <p:cNvSpPr txBox="1">
            <a:spLocks noChangeArrowheads="1"/>
          </p:cNvSpPr>
          <p:nvPr/>
        </p:nvSpPr>
        <p:spPr bwMode="auto">
          <a:xfrm>
            <a:off x="6300788" y="1989138"/>
            <a:ext cx="25209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/>
              <a:t>Развед-соединения</a:t>
            </a:r>
          </a:p>
        </p:txBody>
      </p:sp>
      <p:pic>
        <p:nvPicPr>
          <p:cNvPr id="22536" name="Picture 10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3141663"/>
            <a:ext cx="2233613" cy="149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7" name="Text Box 11"/>
          <p:cNvSpPr txBox="1">
            <a:spLocks noChangeArrowheads="1"/>
          </p:cNvSpPr>
          <p:nvPr/>
        </p:nvSpPr>
        <p:spPr bwMode="auto">
          <a:xfrm>
            <a:off x="2700338" y="4868863"/>
            <a:ext cx="44640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>
                <a:solidFill>
                  <a:schemeClr val="tx2"/>
                </a:solidFill>
              </a:rPr>
              <a:t>Ядерно-технические, технического обеспечения.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2132856"/>
            <a:ext cx="8424936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buFont typeface="+mj-lt"/>
              <a:buAutoNum type="arabicPeriod"/>
              <a:defRPr/>
            </a:pPr>
            <a:r>
              <a:rPr lang="ru-RU" sz="2400" dirty="0">
                <a:hlinkClick r:id="rId2" action="ppaction://hlinksldjump"/>
              </a:rPr>
              <a:t>Назначение и состав Вооруженных Сил(ВС) РФ.</a:t>
            </a:r>
            <a:endParaRPr lang="ru-RU" sz="2400" dirty="0"/>
          </a:p>
          <a:p>
            <a:pPr marL="457200" indent="-457200" algn="ctr">
              <a:buFont typeface="+mj-lt"/>
              <a:buAutoNum type="arabicPeriod"/>
              <a:defRPr/>
            </a:pPr>
            <a:r>
              <a:rPr lang="ru-RU" sz="2400" dirty="0">
                <a:hlinkClick r:id="rId3" action="ppaction://hlinksldjump"/>
              </a:rPr>
              <a:t>Источники информации (иллюстрации к слайдам)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84686" y="476672"/>
            <a:ext cx="519065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Содержание</a:t>
            </a:r>
          </a:p>
        </p:txBody>
      </p:sp>
      <p:pic>
        <p:nvPicPr>
          <p:cNvPr id="5124" name="Picture 2" descr="http://mo.astrobl.ru/poselokkirovskij/sites/mo.astrobl.ru.poselokkirovskij/files/u130/39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5167313"/>
            <a:ext cx="1081087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2555875" y="-100013"/>
            <a:ext cx="6588125" cy="1584326"/>
          </a:xfrm>
        </p:spPr>
        <p:txBody>
          <a:bodyPr/>
          <a:lstStyle/>
          <a:p>
            <a:pPr eaLnBrk="1" hangingPunct="1"/>
            <a:r>
              <a:rPr lang="ru-RU" sz="2400" b="1" smtClean="0"/>
              <a:t>Военно-воздушные силы (ВВС)</a:t>
            </a:r>
            <a:r>
              <a:rPr lang="ru-RU" sz="2400" smtClean="0"/>
              <a:t> - наиболее мобильный и маневренный вид Вооруженных сил </a:t>
            </a:r>
          </a:p>
        </p:txBody>
      </p:sp>
      <p:sp>
        <p:nvSpPr>
          <p:cNvPr id="72708" name="Text Box 4"/>
          <p:cNvSpPr txBox="1">
            <a:spLocks noChangeArrowheads="1"/>
          </p:cNvSpPr>
          <p:nvPr/>
        </p:nvSpPr>
        <p:spPr bwMode="auto">
          <a:xfrm>
            <a:off x="179388" y="1916113"/>
            <a:ext cx="87360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</a:rPr>
              <a:t>Как вид ВВС состоят из объединений, соединений , частей авиации и противовоздушной обороны (ПВО), частей и подразделений специальных войск и тыла.</a:t>
            </a:r>
          </a:p>
        </p:txBody>
      </p:sp>
      <p:pic>
        <p:nvPicPr>
          <p:cNvPr id="23556" name="Picture 14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2160587" cy="144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10" descr="http://linkis.com/url-image/http:/agitpro.su/wp-content/uploads/2015/02/002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357563"/>
            <a:ext cx="2254250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12" descr="http://100letvvs.ru/img/stolet/006/005/004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4598988"/>
            <a:ext cx="2376487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14" descr="http://mtdata.ru/u9/photo3F20/20885351806-0/original.jpg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3357563"/>
            <a:ext cx="2087563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Picture 16" descr="http://sam-celitel.ucoz.ru/_nw/70/17406915.jpg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365625"/>
            <a:ext cx="2876550" cy="168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 autoUpdateAnimBg="0"/>
      <p:bldP spid="72708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251520" y="332656"/>
          <a:ext cx="8569325" cy="403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4579" name="Picture 20" descr="http://img-fotki.yandex.ru/get/6111/162024075.7/0_74f80_38bf6629_ori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573463"/>
            <a:ext cx="1944687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22" descr="http://img0.joyreactor.cc/pics/post/%D1%8F-%D0%B2%D0%B0%D1%82%D0%BD%D0%B8%D0%BA-%D1%80%D0%B0%D0%B7%D0%BD%D0%BE%D0%B5-%D0%A0%D0%BE%D0%B3%D0%BE%D0%B7%D0%B8%D0%BD-%D1%80%D1%83%D0%BC%D1%8B%D0%BD%D0%B8%D1%8F-1236249.jpeg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38" y="4868863"/>
            <a:ext cx="200977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24" descr="http://dabi.ru/attachments/53443/57199/images/large.jpg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925" y="3540125"/>
            <a:ext cx="2052638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26" descr="http://www.avia-mir.com/photo/il/il-76/006-Il-76MD-Candid-2006.jpg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0" y="4868863"/>
            <a:ext cx="193357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28" descr="http://oboi.tululu.org/o/3/55642/prew.jpg">
            <a:hlinkClick r:id="rId15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3576638"/>
            <a:ext cx="173990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Picture 30" descr="http://www.arms-expo.ru/upload/iblock/48d/48d8033b607c9837ffe8e14253d3ddbf.jpg">
            <a:hlinkClick r:id="rId17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688" y="4929188"/>
            <a:ext cx="1873250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5" name="Picture 32" descr="http://news.liga.net/upload/iblock/b5a/b5a0ac9cc7e8fe9d6746266f12ca0f07.jpg">
            <a:hlinkClick r:id="rId19"/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3633788"/>
            <a:ext cx="1841500" cy="112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6" name="Picture 34" descr="http://belnovosti.by/images/stories/articles/2013-11-18/448-1.jpg">
            <a:hlinkClick r:id="rId21"/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4937125"/>
            <a:ext cx="1701800" cy="11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989138"/>
            <a:ext cx="7696200" cy="2871787"/>
          </a:xfrm>
        </p:spPr>
        <p:txBody>
          <a:bodyPr/>
          <a:lstStyle/>
          <a:p>
            <a:pPr eaLnBrk="1" hangingPunct="1"/>
            <a:r>
              <a:rPr lang="ru-RU" sz="2400" smtClean="0"/>
              <a:t>Организационно ВВС России состоят из округов, армий (корпусов), дивизий, бригад и полков .</a:t>
            </a:r>
            <a:br>
              <a:rPr lang="ru-RU" sz="2400" smtClean="0"/>
            </a:br>
            <a:r>
              <a:rPr lang="ru-RU" sz="2400" smtClean="0"/>
              <a:t>Рода войск ПВО, входящие в состав ВВС:</a:t>
            </a:r>
            <a:br>
              <a:rPr lang="ru-RU" sz="2400" smtClean="0"/>
            </a:br>
            <a:r>
              <a:rPr lang="ru-RU" sz="2400" smtClean="0"/>
              <a:t>зенитные ракетные войска;</a:t>
            </a:r>
            <a:br>
              <a:rPr lang="ru-RU" sz="2400" smtClean="0"/>
            </a:br>
            <a:r>
              <a:rPr lang="ru-RU" sz="2400" smtClean="0"/>
              <a:t>радиотехнические войска.</a:t>
            </a:r>
            <a:br>
              <a:rPr lang="ru-RU" sz="2400" smtClean="0"/>
            </a:br>
            <a:endParaRPr lang="ru-RU" sz="240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5" descr="https://pp.vk.me/c606929/v606929013/8053/_Ws-u4rlA2Q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7238" y="-242888"/>
            <a:ext cx="10856913" cy="710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Схема 1"/>
          <p:cNvGraphicFramePr/>
          <p:nvPr/>
        </p:nvGraphicFramePr>
        <p:xfrm>
          <a:off x="827088" y="1844675"/>
          <a:ext cx="7696200" cy="403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8083" name="Rectangle 19"/>
          <p:cNvSpPr>
            <a:spLocks noChangeArrowheads="1"/>
          </p:cNvSpPr>
          <p:nvPr>
            <p:ph type="title"/>
          </p:nvPr>
        </p:nvSpPr>
        <p:spPr>
          <a:xfrm>
            <a:off x="2484438" y="188913"/>
            <a:ext cx="5832475" cy="1584325"/>
          </a:xfrm>
          <a:noFill/>
        </p:spPr>
        <p:txBody>
          <a:bodyPr/>
          <a:lstStyle/>
          <a:p>
            <a:pPr eaLnBrk="1" hangingPunct="1"/>
            <a:r>
              <a:rPr lang="ru-RU" sz="2400" smtClean="0">
                <a:solidFill>
                  <a:schemeClr val="tx1"/>
                </a:solidFill>
              </a:rPr>
              <a:t>Рода войск ПВО, входящие в состав ВВС:</a:t>
            </a:r>
            <a:br>
              <a:rPr lang="ru-RU" sz="2400" smtClean="0">
                <a:solidFill>
                  <a:schemeClr val="tx1"/>
                </a:solidFill>
              </a:rPr>
            </a:br>
            <a:r>
              <a:rPr lang="ru-RU" sz="2400" smtClean="0">
                <a:solidFill>
                  <a:schemeClr val="tx1"/>
                </a:solidFill>
              </a:rPr>
              <a:t>зенитные ракетные войска;</a:t>
            </a:r>
            <a:br>
              <a:rPr lang="ru-RU" sz="2400" smtClean="0">
                <a:solidFill>
                  <a:schemeClr val="tx1"/>
                </a:solidFill>
              </a:rPr>
            </a:br>
            <a:r>
              <a:rPr lang="ru-RU" sz="2400" smtClean="0">
                <a:solidFill>
                  <a:schemeClr val="tx1"/>
                </a:solidFill>
              </a:rPr>
              <a:t>радиотехнические войска.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88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850"/>
                            </p:stCondLst>
                            <p:childTnLst>
                              <p:par>
                                <p:cTn id="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88083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http://mylobi.net/wp-content/uploads/2014/06/574b8c2e54294dabf367996b34f86ff3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" b="649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8" descr="C:\Users\Игорь\Desktop\ц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" y="1773238"/>
            <a:ext cx="865505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50" name="Rectangle 50"/>
          <p:cNvSpPr>
            <a:spLocks noGrp="1" noChangeArrowheads="1"/>
          </p:cNvSpPr>
          <p:nvPr>
            <p:ph type="title"/>
          </p:nvPr>
        </p:nvSpPr>
        <p:spPr>
          <a:xfrm>
            <a:off x="468313" y="298450"/>
            <a:ext cx="6551612" cy="1265238"/>
          </a:xfrm>
          <a:noFill/>
        </p:spPr>
        <p:txBody>
          <a:bodyPr/>
          <a:lstStyle/>
          <a:p>
            <a:pPr eaLnBrk="1" hangingPunct="1"/>
            <a:r>
              <a:rPr lang="ru-RU" sz="2400" b="1" smtClean="0"/>
              <a:t>Флот -</a:t>
            </a:r>
            <a:r>
              <a:rPr lang="ru-RU" sz="2400" smtClean="0"/>
              <a:t> оперативно-стратегическое объединение Военно-морского флота. </a:t>
            </a:r>
          </a:p>
        </p:txBody>
      </p:sp>
      <p:pic>
        <p:nvPicPr>
          <p:cNvPr id="28676" name="Picture 57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775" y="2492375"/>
            <a:ext cx="18002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37" descr="http://rt21.getbb.ru/images/avatars/upload3/rt21_getbb_ru/c142221d528ebb74568a4013d1829b09_1784.gif?784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411163"/>
            <a:ext cx="198755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6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50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Игорь\Desktop\1330053109_410274761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63500"/>
            <a:ext cx="8856663" cy="663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1" name="Text Box 11"/>
          <p:cNvSpPr txBox="1">
            <a:spLocks noChangeArrowheads="1"/>
          </p:cNvSpPr>
          <p:nvPr/>
        </p:nvSpPr>
        <p:spPr bwMode="auto">
          <a:xfrm>
            <a:off x="468313" y="549275"/>
            <a:ext cx="82804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>
                <a:solidFill>
                  <a:srgbClr val="1A0595"/>
                </a:solidFill>
              </a:rPr>
              <a:t>Род войск</a:t>
            </a:r>
            <a:r>
              <a:rPr lang="ru-RU" sz="2400" b="1">
                <a:solidFill>
                  <a:schemeClr val="tx2"/>
                </a:solidFill>
              </a:rPr>
              <a:t> - это составная часть вида Вооруженных сил (кроме трех самостоятельных родов), включающая воинские формирования, которые имеют свойственные только им основные виды оружия и военной техники, а также владеющие методами их боевого применения.</a:t>
            </a:r>
          </a:p>
        </p:txBody>
      </p:sp>
      <p:graphicFrame>
        <p:nvGraphicFramePr>
          <p:cNvPr id="2" name="Схема 1"/>
          <p:cNvGraphicFramePr/>
          <p:nvPr/>
        </p:nvGraphicFramePr>
        <p:xfrm>
          <a:off x="684213" y="2817813"/>
          <a:ext cx="7553325" cy="3533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1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1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1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8680"/>
                            </p:stCondLst>
                            <p:childTnLst>
                              <p:par>
                                <p:cTn id="11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1" grpId="0"/>
      <p:bldGraphic spid="2" grpId="0">
        <p:bldAsOne/>
      </p:bldGraphic>
      <p:bldGraphic spid="2" grpId="1">
        <p:bldAsOne/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2" name="Rectangle 4"/>
          <p:cNvSpPr>
            <a:spLocks noChangeArrowheads="1"/>
          </p:cNvSpPr>
          <p:nvPr/>
        </p:nvSpPr>
        <p:spPr bwMode="auto">
          <a:xfrm>
            <a:off x="684213" y="1844675"/>
            <a:ext cx="4175125" cy="338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r>
              <a:rPr lang="ru-RU">
                <a:solidFill>
                  <a:schemeClr val="tx2"/>
                </a:solidFill>
                <a:latin typeface="Arial Black" pitchFamily="34" charset="0"/>
              </a:rPr>
              <a:t>Ракетные войска стратегического назначения (РВСН) являются самостоятельным родом Вооруженных сил РФ и предназначены для решения задач ядерного сдерживания нападения извне в интересах Российской Федерации и наших союзников , обеспечения стратегической стабильности в мире.</a:t>
            </a:r>
          </a:p>
        </p:txBody>
      </p:sp>
      <p:sp>
        <p:nvSpPr>
          <p:cNvPr id="78856" name="Text Box 8"/>
          <p:cNvSpPr txBox="1">
            <a:spLocks noChangeArrowheads="1"/>
          </p:cNvSpPr>
          <p:nvPr/>
        </p:nvSpPr>
        <p:spPr bwMode="auto">
          <a:xfrm>
            <a:off x="611188" y="404813"/>
            <a:ext cx="381635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6600" b="1" i="1">
                <a:solidFill>
                  <a:schemeClr val="hlink"/>
                </a:solidFill>
                <a:latin typeface="Times New Roman" pitchFamily="18" charset="0"/>
              </a:rPr>
              <a:t>РВСН</a:t>
            </a:r>
          </a:p>
        </p:txBody>
      </p:sp>
      <p:pic>
        <p:nvPicPr>
          <p:cNvPr id="30724" name="Picture 9" descr="https://c-a.d-cd.net/dg14dcs-960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1263" y="2060575"/>
            <a:ext cx="3706812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0" autoUpdateAnimBg="0"/>
      <p:bldP spid="78856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174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1748" name="Picture 2" descr="http://s00.yaplakal.com/pics/pics_original/4/6/4/3190464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71475"/>
            <a:ext cx="7632700" cy="596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arspot-asset.s3.amazonaws.com/articles/pictures/000/004/978/content/%D0%98%D0%BB%D0%BB%D1%8E%D1%81%D1%82%D1%80%D0%B0%D1%86%D0%B8%D1%8F_%E2%84%968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813"/>
            <a:ext cx="9170988" cy="609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Игорь\Desktop\baykonu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88913"/>
            <a:ext cx="8878888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http://files.balancer.ru/forums/attaches/b3/a1/ples_new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3" y="981075"/>
            <a:ext cx="8829675" cy="525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>
            <a:spLocks noChangeArrowheads="1"/>
          </p:cNvSpPr>
          <p:nvPr/>
        </p:nvSpPr>
        <p:spPr bwMode="auto">
          <a:xfrm>
            <a:off x="323850" y="1773238"/>
            <a:ext cx="8056563" cy="439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r>
              <a:rPr lang="ru-RU" sz="2400">
                <a:solidFill>
                  <a:schemeClr val="tx2"/>
                </a:solidFill>
                <a:latin typeface="Arial Black" pitchFamily="34" charset="0"/>
              </a:rPr>
              <a:t>Воздушно-десантные войска (ВДВ) - высокомобильный самостоятельный род войск ВС РФ, предназначенные для охвата противника по воздуху и ведения боевых действий в его тылу. Являясь средством Верховного Главного Командования, они способны самостоятельно или в составе группировок Сухопутных войск решать присущие им оперативные и тактические боевые задачи как в крупномасштабной войне, так и в локальных войнах и вооруженных конфликтах. </a:t>
            </a:r>
          </a:p>
        </p:txBody>
      </p:sp>
      <p:sp>
        <p:nvSpPr>
          <p:cNvPr id="33796" name="Text Box 7"/>
          <p:cNvSpPr txBox="1">
            <a:spLocks noChangeArrowheads="1"/>
          </p:cNvSpPr>
          <p:nvPr/>
        </p:nvSpPr>
        <p:spPr bwMode="auto">
          <a:xfrm>
            <a:off x="971550" y="404813"/>
            <a:ext cx="381635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ru-RU" sz="6600" b="1" i="1" dirty="0" smtClean="0">
                <a:solidFill>
                  <a:srgbClr val="33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ВДВ</a:t>
            </a:r>
          </a:p>
        </p:txBody>
      </p:sp>
      <p:pic>
        <p:nvPicPr>
          <p:cNvPr id="34820" name="Picture 7" descr="http://army57.umi.ru/images/cms/data/flagi/1/dsc08969_800x600w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613" y="63500"/>
            <a:ext cx="2573337" cy="172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2205038"/>
            <a:ext cx="8353425" cy="3529012"/>
          </a:xfrm>
        </p:spPr>
        <p:txBody>
          <a:bodyPr/>
          <a:lstStyle/>
          <a:p>
            <a:pPr eaLnBrk="1" hangingPunct="1"/>
            <a:r>
              <a:rPr lang="ru-RU" sz="2400" b="1" smtClean="0">
                <a:solidFill>
                  <a:schemeClr val="tx1"/>
                </a:solidFill>
              </a:rPr>
              <a:t>Войска воздушно-космической обороны (ВВКО)</a:t>
            </a:r>
            <a:br>
              <a:rPr lang="ru-RU" sz="2400" b="1" smtClean="0">
                <a:solidFill>
                  <a:schemeClr val="tx1"/>
                </a:solidFill>
              </a:rPr>
            </a:br>
            <a:r>
              <a:rPr lang="ru-RU" sz="2400" smtClean="0">
                <a:solidFill>
                  <a:schemeClr val="tx1"/>
                </a:solidFill>
              </a:rPr>
              <a:t>- самостоятельный род войск, предназначенный для прикрытия важных объектов государственного и военного управления от ракетно-ядерного нападения противника, обеспечения боевых действий других видов Вооруженных сил Российской Федерации и выполнения специальных задач.</a:t>
            </a:r>
          </a:p>
        </p:txBody>
      </p:sp>
      <p:sp>
        <p:nvSpPr>
          <p:cNvPr id="34819" name="Text Box 4"/>
          <p:cNvSpPr txBox="1">
            <a:spLocks noChangeArrowheads="1"/>
          </p:cNvSpPr>
          <p:nvPr/>
        </p:nvSpPr>
        <p:spPr bwMode="auto">
          <a:xfrm>
            <a:off x="827088" y="404813"/>
            <a:ext cx="43211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ru-RU" sz="6600" b="1" i="1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ВВКО</a:t>
            </a:r>
          </a:p>
        </p:txBody>
      </p:sp>
      <p:pic>
        <p:nvPicPr>
          <p:cNvPr id="35844" name="Picture 6" descr="http://simvolstore.ru/images/product_images/popup_images/88_0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-7938"/>
            <a:ext cx="3094037" cy="2212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5"/>
          <p:cNvSpPr txBox="1">
            <a:spLocks noChangeArrowheads="1"/>
          </p:cNvSpPr>
          <p:nvPr/>
        </p:nvSpPr>
        <p:spPr bwMode="auto">
          <a:xfrm>
            <a:off x="395288" y="1700213"/>
            <a:ext cx="8569325" cy="526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/>
              <a:t>Космическое командование (КК)</a:t>
            </a:r>
          </a:p>
          <a:p>
            <a:pPr eaLnBrk="1" hangingPunct="1"/>
            <a:r>
              <a:rPr lang="ru-RU" sz="2400" b="1"/>
              <a:t>- Главный испытательный космический центр им. Г.С. Титова </a:t>
            </a:r>
            <a:br>
              <a:rPr lang="ru-RU" sz="2400" b="1"/>
            </a:br>
            <a:r>
              <a:rPr lang="ru-RU" sz="2400" b="1"/>
              <a:t>- Главный центр предупреждения о ракетном нападении </a:t>
            </a:r>
            <a:br>
              <a:rPr lang="ru-RU" sz="2400" b="1"/>
            </a:br>
            <a:r>
              <a:rPr lang="ru-RU" sz="2400" b="1"/>
              <a:t>- Главный центр разведки космической обстановки</a:t>
            </a:r>
          </a:p>
          <a:p>
            <a:pPr eaLnBrk="1" hangingPunct="1"/>
            <a:r>
              <a:rPr lang="ru-RU" sz="2400" b="1"/>
              <a:t>Командование противовоздушной и противоракетной обороны (К ПВО И ПРО)</a:t>
            </a:r>
          </a:p>
          <a:p>
            <a:pPr eaLnBrk="1" hangingPunct="1"/>
            <a:r>
              <a:rPr lang="ru-RU" sz="2400" b="1"/>
              <a:t>– Бригады противовоздушной обороны </a:t>
            </a:r>
            <a:br>
              <a:rPr lang="ru-RU" sz="2400" b="1"/>
            </a:br>
            <a:r>
              <a:rPr lang="ru-RU" sz="2400" b="1"/>
              <a:t>– Соединение противоракетной обороны</a:t>
            </a:r>
          </a:p>
          <a:p>
            <a:pPr eaLnBrk="1" hangingPunct="1"/>
            <a:r>
              <a:rPr lang="ru-RU" sz="2400" b="1"/>
              <a:t>Государственный испытательный космодром «Плесецк» (ГИК «Плесецк»)</a:t>
            </a:r>
          </a:p>
          <a:p>
            <a:pPr eaLnBrk="1" hangingPunct="1"/>
            <a:r>
              <a:rPr lang="ru-RU" sz="2400" b="1"/>
              <a:t>- Отдельная научная исследовательская станция (полигон «Кура»)</a:t>
            </a:r>
          </a:p>
        </p:txBody>
      </p:sp>
      <p:sp>
        <p:nvSpPr>
          <p:cNvPr id="35843" name="Text Box 6"/>
          <p:cNvSpPr txBox="1">
            <a:spLocks noChangeArrowheads="1"/>
          </p:cNvSpPr>
          <p:nvPr/>
        </p:nvSpPr>
        <p:spPr bwMode="auto">
          <a:xfrm>
            <a:off x="827088" y="404813"/>
            <a:ext cx="77057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Войска воздушно-космической обороны (ВВКО)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95288" y="549275"/>
            <a:ext cx="8353425" cy="14398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dirty="0">
                <a:solidFill>
                  <a:schemeClr val="tx1"/>
                </a:solidFill>
              </a:rPr>
              <a:t>Войска воздушно-космической обороны (ВКО) – принципиально новый род войск, который предназначен для обеспечения безопасности России в воздушно-космической сфере.</a:t>
            </a:r>
          </a:p>
        </p:txBody>
      </p:sp>
      <p:sp>
        <p:nvSpPr>
          <p:cNvPr id="37891" name="TextBox 5"/>
          <p:cNvSpPr txBox="1">
            <a:spLocks noChangeArrowheads="1"/>
          </p:cNvSpPr>
          <p:nvPr/>
        </p:nvSpPr>
        <p:spPr bwMode="auto">
          <a:xfrm>
            <a:off x="4284663" y="2060575"/>
            <a:ext cx="4391025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/>
              <a:t>• обеспечение высших звеньев управления достоверной информацией об обнаружении стартов баллистических ракет и предупреждение о ракетном нападении;</a:t>
            </a:r>
          </a:p>
          <a:p>
            <a:pPr eaLnBrk="1" hangingPunct="1"/>
            <a:r>
              <a:rPr lang="ru-RU" sz="2400"/>
              <a:t>• поражение головных частей баллистических ракет вероятного противника, атакующих важные государственные объекты;</a:t>
            </a:r>
          </a:p>
        </p:txBody>
      </p:sp>
      <p:pic>
        <p:nvPicPr>
          <p:cNvPr id="37892" name="Picture 6" descr="http://cs419019.vk.me/v419019162/1572/KMlRuzjLT-k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0" r="10155" b="22350"/>
          <a:stretch>
            <a:fillRect/>
          </a:stretch>
        </p:blipFill>
        <p:spPr bwMode="auto">
          <a:xfrm>
            <a:off x="447675" y="2708275"/>
            <a:ext cx="3775075" cy="260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Box 3"/>
          <p:cNvSpPr txBox="1">
            <a:spLocks noChangeArrowheads="1"/>
          </p:cNvSpPr>
          <p:nvPr/>
        </p:nvSpPr>
        <p:spPr bwMode="auto">
          <a:xfrm>
            <a:off x="0" y="11113"/>
            <a:ext cx="9144000" cy="6370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/>
              <a:t>• защита пунктов управления (ПУ) высших звеньев государственного и военного управления, группировок войск (сил), важнейших промышленных и экономических центров и других объектов от ударов средств воздушно-космического нападения (СВКН) противника в пределах зон поражения;</a:t>
            </a:r>
          </a:p>
          <a:p>
            <a:pPr eaLnBrk="1" hangingPunct="1"/>
            <a:r>
              <a:rPr lang="ru-RU" sz="2400"/>
              <a:t>• наблюдение за космическими объектами и выявление угроз России в космосе и из космоса, а при необходимости – парирование таких угроз;</a:t>
            </a:r>
          </a:p>
          <a:p>
            <a:pPr eaLnBrk="1" hangingPunct="1"/>
            <a:r>
              <a:rPr lang="ru-RU" sz="2400"/>
              <a:t>• осуществление запусков космических аппаратов на орбиты, управление спутниковыми системами военного и двойного (военного и гражданского) назначения в полете и применение отдельных из них в интересах обеспечения войск (сил) Российской Федерации необходимой информацией;</a:t>
            </a:r>
          </a:p>
          <a:p>
            <a:pPr eaLnBrk="1" hangingPunct="1"/>
            <a:r>
              <a:rPr lang="ru-RU" sz="2400"/>
              <a:t>• поддержание в установленном составе и готовности к применению спутниковых систем военного и двойного назначения, средств их запуска и управления и ряд других задач.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99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9940" name="Picture 2" descr="J:\Митяев\И\Инфографика\ОВС\ВВС\1367764264_1821666470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" y="69850"/>
            <a:ext cx="8890000" cy="671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в начало 4">
            <a:hlinkClick r:id="rId4" action="ppaction://hlinksldjump" highlightClick="1"/>
          </p:cNvPr>
          <p:cNvSpPr/>
          <p:nvPr/>
        </p:nvSpPr>
        <p:spPr>
          <a:xfrm>
            <a:off x="250825" y="5013325"/>
            <a:ext cx="720725" cy="576263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7" descr="http://www.vmir.su/uploads/posts/1407028395_9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" y="39688"/>
            <a:ext cx="8991600" cy="679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096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" name="Управляющая кнопка: в начало 5">
            <a:hlinkClick r:id="rId4" action="ppaction://hlinksldjump" highlightClick="1"/>
          </p:cNvPr>
          <p:cNvSpPr/>
          <p:nvPr/>
        </p:nvSpPr>
        <p:spPr>
          <a:xfrm>
            <a:off x="2411413" y="3284538"/>
            <a:ext cx="720725" cy="57626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 descr="j02991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484313"/>
            <a:ext cx="2765425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9811" name="Text Box 3"/>
          <p:cNvSpPr txBox="1">
            <a:spLocks noChangeArrowheads="1"/>
          </p:cNvSpPr>
          <p:nvPr/>
        </p:nvSpPr>
        <p:spPr bwMode="auto">
          <a:xfrm>
            <a:off x="1258888" y="1844675"/>
            <a:ext cx="7416800" cy="13112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99CC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/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ru-RU" sz="280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И так, на занятии мы рассмотрели вопросы:</a:t>
            </a:r>
          </a:p>
          <a:p>
            <a:pPr>
              <a:buFontTx/>
              <a:buAutoNum type="arabicPeriod"/>
              <a:defRPr/>
            </a:pPr>
            <a:r>
              <a:rPr lang="ru-RU" sz="2400" b="1" i="1" smtClean="0">
                <a:solidFill>
                  <a:schemeClr val="tx2"/>
                </a:solidFill>
              </a:rPr>
              <a:t>Виды  ВС РФ -назначение и структура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9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19810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9963E-6 L -0.44271 -0.33049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35" y="-165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9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tx1"/>
                </a:solidFill>
              </a:rPr>
              <a:t>Вопрос 1. Назначение и состав Вооруженных Сил(ВС) РФ.</a:t>
            </a:r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905000"/>
            <a:ext cx="4826000" cy="4038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smtClean="0">
                <a:solidFill>
                  <a:srgbClr val="FF0101"/>
                </a:solidFill>
                <a:latin typeface="Times New Roman" pitchFamily="18" charset="0"/>
                <a:cs typeface="Times New Roman" pitchFamily="18" charset="0"/>
              </a:rPr>
              <a:t>ВС РФ предназначены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 для отражения агрессии против государства, вооруженной защиты целостности и неприкосновенности территории РФ, а также для выполнения задач в соответствии с международными договорами РФ по осуществлению миротворческой деятельности как самостоятельно, так и в составе международных организаций. </a:t>
            </a:r>
          </a:p>
        </p:txBody>
      </p:sp>
      <p:pic>
        <p:nvPicPr>
          <p:cNvPr id="7172" name="Picture 7" descr="J:\Митяев\И\Инфографика\ОВС\5653b9681e6b0841d2258cf7c1653e18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1916113"/>
            <a:ext cx="3457575" cy="408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40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AutoShape 2"/>
          <p:cNvSpPr>
            <a:spLocks noChangeArrowheads="1"/>
          </p:cNvSpPr>
          <p:nvPr/>
        </p:nvSpPr>
        <p:spPr bwMode="auto">
          <a:xfrm rot="-5400000">
            <a:off x="2304257" y="-64294"/>
            <a:ext cx="4679950" cy="7777163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/>
            <a:r>
              <a:rPr lang="ru-RU" sz="2400" b="1"/>
              <a:t>Домашнее задание:</a:t>
            </a:r>
          </a:p>
          <a:p>
            <a:pPr algn="ctr"/>
            <a:r>
              <a:rPr lang="ru-RU" sz="2400" b="1"/>
              <a:t>1.Изучить материал конспекта.</a:t>
            </a:r>
          </a:p>
          <a:p>
            <a:pPr algn="ctr"/>
            <a:r>
              <a:rPr lang="ru-RU" sz="2400" b="1"/>
              <a:t>2.Подготовиться</a:t>
            </a:r>
          </a:p>
          <a:p>
            <a:pPr algn="ctr"/>
            <a:r>
              <a:rPr lang="ru-RU" sz="2400" b="1"/>
              <a:t> к письменной проверочной работе </a:t>
            </a:r>
          </a:p>
          <a:p>
            <a:pPr algn="ctr"/>
            <a:r>
              <a:rPr lang="ru-RU" sz="2400" b="1"/>
              <a:t>по данной лекции.</a:t>
            </a:r>
          </a:p>
          <a:p>
            <a:pPr algn="ctr"/>
            <a:r>
              <a:rPr lang="ru-RU" sz="2400" b="1"/>
              <a:t>3.Подготовить доклад. </a:t>
            </a:r>
          </a:p>
          <a:p>
            <a:pPr algn="ctr"/>
            <a:endParaRPr lang="ru-RU" sz="2400" b="1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85359" y="404664"/>
            <a:ext cx="5430717" cy="107721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/>
              <a:t>Источники информации </a:t>
            </a:r>
          </a:p>
          <a:p>
            <a:pPr algn="ctr">
              <a:defRPr/>
            </a:pPr>
            <a:r>
              <a:rPr lang="ru-RU" sz="3200" b="1" dirty="0"/>
              <a:t>(иллюстрации к слайдам)</a:t>
            </a:r>
          </a:p>
        </p:txBody>
      </p:sp>
      <p:sp>
        <p:nvSpPr>
          <p:cNvPr id="44035" name="Прямоугольник 5"/>
          <p:cNvSpPr>
            <a:spLocks noChangeArrowheads="1"/>
          </p:cNvSpPr>
          <p:nvPr/>
        </p:nvSpPr>
        <p:spPr bwMode="auto">
          <a:xfrm>
            <a:off x="179388" y="1925638"/>
            <a:ext cx="8785225" cy="415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buFont typeface="Arial Black" pitchFamily="34" charset="0"/>
              <a:buAutoNum type="arabicPeriod"/>
            </a:pPr>
            <a:r>
              <a:rPr lang="en-US" sz="2400">
                <a:hlinkClick r:id="rId2"/>
              </a:rPr>
              <a:t>http://warspot-asset.s3.amazonaws.com/articles/pictures/000/004/978/content/%D0%98%D0%BB%D0%BB%D1%8E%D1%81%D1%82%D1%80%D0%B0%D1%86%D0%B8%D1%8F_%E2%84%968.jpg</a:t>
            </a:r>
            <a:endParaRPr lang="ru-RU" sz="2400"/>
          </a:p>
          <a:p>
            <a:pPr marL="457200" indent="-457200">
              <a:buFont typeface="Arial Black" pitchFamily="34" charset="0"/>
              <a:buAutoNum type="arabicPeriod"/>
            </a:pPr>
            <a:r>
              <a:rPr lang="en-US" sz="2400">
                <a:hlinkClick r:id="rId3"/>
              </a:rPr>
              <a:t>http://static1.repo.aif.ru/1/e6/89478/5653b9681e6b0841d2258cf7c1653e18.jpg</a:t>
            </a:r>
            <a:endParaRPr lang="ru-RU" sz="2400"/>
          </a:p>
          <a:p>
            <a:pPr marL="457200" indent="-457200">
              <a:buFont typeface="Arial Black" pitchFamily="34" charset="0"/>
              <a:buAutoNum type="arabicPeriod"/>
            </a:pPr>
            <a:r>
              <a:rPr lang="en-US" sz="2400">
                <a:hlinkClick r:id="rId4"/>
              </a:rPr>
              <a:t>http://img.ii4.ru/images/2011/02/20/85149_1.png</a:t>
            </a:r>
            <a:endParaRPr lang="ru-RU" sz="2400"/>
          </a:p>
          <a:p>
            <a:pPr marL="457200" indent="-457200">
              <a:buFont typeface="Arial Black" pitchFamily="34" charset="0"/>
              <a:buAutoNum type="arabicPeriod"/>
            </a:pPr>
            <a:r>
              <a:rPr lang="en-US" sz="2400">
                <a:hlinkClick r:id="rId5"/>
              </a:rPr>
              <a:t>http://movu1-perm.narod.ru/images/okruga.jpg</a:t>
            </a:r>
            <a:endParaRPr lang="ru-RU" sz="2400"/>
          </a:p>
          <a:p>
            <a:pPr marL="457200" indent="-457200">
              <a:buFont typeface="Arial Black" pitchFamily="34" charset="0"/>
              <a:buAutoNum type="arabicPeriod"/>
            </a:pPr>
            <a:r>
              <a:rPr lang="en-US" sz="2400">
                <a:hlinkClick r:id="rId6"/>
              </a:rPr>
              <a:t>http://n4k.ru/uploads/posts/2015-03/1426518484_889.jpg</a:t>
            </a:r>
            <a:endParaRPr lang="ru-RU" sz="2400"/>
          </a:p>
          <a:p>
            <a:pPr marL="457200" indent="-457200">
              <a:buFont typeface="Arial Black" pitchFamily="34" charset="0"/>
              <a:buAutoNum type="arabicPeriod"/>
            </a:pPr>
            <a:r>
              <a:rPr lang="en-US" sz="2400">
                <a:hlinkClick r:id="rId7"/>
              </a:rPr>
              <a:t>http://forum.zakprf44.ru/img/3428729484.jpg</a:t>
            </a:r>
            <a:endParaRPr lang="ru-RU" sz="240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08043" y="404664"/>
            <a:ext cx="4785348" cy="95410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/>
              <a:t>Источники информации </a:t>
            </a:r>
          </a:p>
          <a:p>
            <a:pPr algn="ctr">
              <a:defRPr/>
            </a:pPr>
            <a:r>
              <a:rPr lang="ru-RU" sz="2800" b="1" dirty="0"/>
              <a:t>(иллюстрации к слайдам)</a:t>
            </a:r>
          </a:p>
        </p:txBody>
      </p:sp>
      <p:sp>
        <p:nvSpPr>
          <p:cNvPr id="45059" name="Прямоугольник 4"/>
          <p:cNvSpPr>
            <a:spLocks noChangeArrowheads="1"/>
          </p:cNvSpPr>
          <p:nvPr/>
        </p:nvSpPr>
        <p:spPr bwMode="auto">
          <a:xfrm>
            <a:off x="323850" y="1700213"/>
            <a:ext cx="8208963" cy="535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>
                <a:hlinkClick r:id="rId2"/>
              </a:rPr>
              <a:t>7. </a:t>
            </a:r>
            <a:r>
              <a:rPr lang="en-US">
                <a:hlinkClick r:id="rId2"/>
              </a:rPr>
              <a:t>http://asiamir.com/wp-content/uploads/2014/03/btr80_sor.jpg</a:t>
            </a:r>
            <a:endParaRPr lang="ru-RU"/>
          </a:p>
          <a:p>
            <a:r>
              <a:rPr lang="ru-RU">
                <a:hlinkClick r:id="rId3"/>
              </a:rPr>
              <a:t>8.</a:t>
            </a:r>
            <a:r>
              <a:rPr lang="en-US">
                <a:hlinkClick r:id="rId3"/>
              </a:rPr>
              <a:t>http://www.megaflag.ru/sites/default/files/images/shop/products/flag_rhbz_enl.jpg</a:t>
            </a:r>
            <a:endParaRPr lang="ru-RU"/>
          </a:p>
          <a:p>
            <a:r>
              <a:rPr lang="ru-RU">
                <a:hlinkClick r:id="rId4"/>
              </a:rPr>
              <a:t>9. </a:t>
            </a:r>
            <a:r>
              <a:rPr lang="en-US">
                <a:hlinkClick r:id="rId4"/>
              </a:rPr>
              <a:t>http://www.pro-flag.ru/files/catalog/79/gallery/big/9080e2aec967c5c339edd6701.jpg</a:t>
            </a:r>
            <a:endParaRPr lang="ru-RU"/>
          </a:p>
          <a:p>
            <a:r>
              <a:rPr lang="ru-RU"/>
              <a:t>10. </a:t>
            </a:r>
            <a:r>
              <a:rPr lang="en-US">
                <a:hlinkClick r:id="rId5"/>
              </a:rPr>
              <a:t>http://marshbrosok.ru/wa-data/public/shop/products/44/22/2244/images/3158/3158.970.jpg</a:t>
            </a:r>
            <a:endParaRPr lang="ru-RU"/>
          </a:p>
          <a:p>
            <a:r>
              <a:rPr lang="ru-RU"/>
              <a:t>11.</a:t>
            </a:r>
            <a:r>
              <a:rPr lang="en-US"/>
              <a:t> </a:t>
            </a:r>
            <a:r>
              <a:rPr lang="en-US">
                <a:hlinkClick r:id="rId6"/>
              </a:rPr>
              <a:t>http://pix.photone.me/file/orig/12453.jpg</a:t>
            </a:r>
            <a:endParaRPr lang="ru-RU"/>
          </a:p>
          <a:p>
            <a:r>
              <a:rPr lang="ru-RU"/>
              <a:t>12. </a:t>
            </a:r>
            <a:r>
              <a:rPr lang="en-US">
                <a:hlinkClick r:id="rId7"/>
              </a:rPr>
              <a:t>http://ntest07.fmf.ru/bitrix/images/rod/flag_vvs_flag_voenno-vozdushnyih_sil_rf.jpg</a:t>
            </a:r>
            <a:endParaRPr lang="ru-RU"/>
          </a:p>
          <a:p>
            <a:r>
              <a:rPr lang="ru-RU"/>
              <a:t>13. </a:t>
            </a:r>
            <a:r>
              <a:rPr lang="en-US">
                <a:hlinkClick r:id="rId8"/>
              </a:rPr>
              <a:t>http://linkis.com/url-image/http:/agitpro.su/wp-content/uploads/2015/02/002.jpg</a:t>
            </a:r>
            <a:endParaRPr lang="ru-RU"/>
          </a:p>
          <a:p>
            <a:r>
              <a:rPr lang="en-US">
                <a:hlinkClick r:id="rId9"/>
              </a:rPr>
              <a:t>http://100letvvs.ru/img/stolet/006/005/004.jpg</a:t>
            </a:r>
            <a:endParaRPr lang="ru-RU"/>
          </a:p>
          <a:p>
            <a:r>
              <a:rPr lang="ru-RU"/>
              <a:t>14. </a:t>
            </a:r>
            <a:r>
              <a:rPr lang="en-US">
                <a:hlinkClick r:id="rId10"/>
              </a:rPr>
              <a:t>http://mtdata.ru/u9/photo3F20/20885351806-0/original.jpg</a:t>
            </a:r>
            <a:endParaRPr lang="ru-RU"/>
          </a:p>
          <a:p>
            <a:r>
              <a:rPr lang="ru-RU"/>
              <a:t>15. </a:t>
            </a:r>
            <a:r>
              <a:rPr lang="en-US">
                <a:hlinkClick r:id="rId11"/>
              </a:rPr>
              <a:t>http://sam-celitel.ucoz.ru/_nw/70/17406915.jpg</a:t>
            </a:r>
            <a:endParaRPr lang="ru-RU"/>
          </a:p>
          <a:p>
            <a:r>
              <a:rPr lang="ru-RU"/>
              <a:t>16. </a:t>
            </a:r>
            <a:r>
              <a:rPr lang="en-US">
                <a:hlinkClick r:id="rId12"/>
              </a:rPr>
              <a:t>https://pp.vk.me/c606929/v606929013/8053/_Ws-u4rlA2Q.jpg</a:t>
            </a:r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08043" y="404664"/>
            <a:ext cx="4785348" cy="95410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/>
              <a:t>Источники информации </a:t>
            </a:r>
          </a:p>
          <a:p>
            <a:pPr algn="ctr">
              <a:defRPr/>
            </a:pPr>
            <a:r>
              <a:rPr lang="ru-RU" sz="2800" b="1" dirty="0"/>
              <a:t>(иллюстрации к слайдам)</a:t>
            </a:r>
          </a:p>
        </p:txBody>
      </p:sp>
      <p:sp>
        <p:nvSpPr>
          <p:cNvPr id="46083" name="Прямоугольник 4"/>
          <p:cNvSpPr>
            <a:spLocks noChangeArrowheads="1"/>
          </p:cNvSpPr>
          <p:nvPr/>
        </p:nvSpPr>
        <p:spPr bwMode="auto">
          <a:xfrm>
            <a:off x="179388" y="1700213"/>
            <a:ext cx="8964612" cy="526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/>
              <a:t>17.</a:t>
            </a:r>
            <a:r>
              <a:rPr lang="en-US" sz="2400">
                <a:hlinkClick r:id="rId2"/>
              </a:rPr>
              <a:t>http://mo.astrobl.ru/poselokkirovskij/sites/mo.astrobl.ru.poselokkirovskij/files/u130/39.gif</a:t>
            </a:r>
            <a:endParaRPr lang="ru-RU" sz="2400"/>
          </a:p>
          <a:p>
            <a:r>
              <a:rPr lang="ru-RU" sz="2400"/>
              <a:t>18.</a:t>
            </a:r>
            <a:r>
              <a:rPr lang="en-US" sz="2400">
                <a:hlinkClick r:id="rId3"/>
              </a:rPr>
              <a:t>http://mylobi.net/wp-content/uploads/2014/06/574b8c2e54294dabf367996b34f86ff3.jpg</a:t>
            </a:r>
            <a:endParaRPr lang="ru-RU" sz="2400"/>
          </a:p>
          <a:p>
            <a:r>
              <a:rPr lang="ru-RU" sz="2400"/>
              <a:t>19.</a:t>
            </a:r>
            <a:r>
              <a:rPr lang="en-US" sz="2400">
                <a:hlinkClick r:id="rId4"/>
              </a:rPr>
              <a:t>http://rt21.getbb.ru/images/avatars/upload3/rt21_getbb_ru/c142221d528ebb74568a4013d1829b09_1784.gif?784</a:t>
            </a:r>
            <a:endParaRPr lang="ru-RU" sz="2400"/>
          </a:p>
          <a:p>
            <a:r>
              <a:rPr lang="ru-RU" sz="2400"/>
              <a:t>20.</a:t>
            </a:r>
            <a:r>
              <a:rPr lang="en-US" sz="2400"/>
              <a:t> </a:t>
            </a:r>
            <a:r>
              <a:rPr lang="en-US" sz="2400">
                <a:hlinkClick r:id="rId5"/>
              </a:rPr>
              <a:t>http://www.flagservice.ru/pictures/ru/store/morpeh.jpg</a:t>
            </a:r>
            <a:endParaRPr lang="ru-RU" sz="2400"/>
          </a:p>
          <a:p>
            <a:r>
              <a:rPr lang="ru-RU" sz="2400"/>
              <a:t>21.</a:t>
            </a:r>
            <a:r>
              <a:rPr lang="en-US" sz="2400"/>
              <a:t> </a:t>
            </a:r>
            <a:r>
              <a:rPr lang="en-US" sz="2400">
                <a:hlinkClick r:id="rId6"/>
              </a:rPr>
              <a:t>http://brandlessblog.com/wp-content/uploads/2013/09/Russian-Navy.jpg</a:t>
            </a:r>
            <a:endParaRPr lang="ru-RU" sz="2400"/>
          </a:p>
          <a:p>
            <a:r>
              <a:rPr lang="ru-RU" sz="2400"/>
              <a:t>22.</a:t>
            </a:r>
            <a:r>
              <a:rPr lang="en-US" sz="2400"/>
              <a:t> </a:t>
            </a:r>
            <a:r>
              <a:rPr lang="en-US" sz="2400">
                <a:hlinkClick r:id="rId7"/>
              </a:rPr>
              <a:t>https://c-a.d-cd.net/dg14dcs-960.jpg</a:t>
            </a:r>
            <a:endParaRPr lang="ru-RU" sz="2400"/>
          </a:p>
          <a:p>
            <a:r>
              <a:rPr lang="ru-RU" sz="2400"/>
              <a:t>23.</a:t>
            </a:r>
            <a:r>
              <a:rPr lang="en-US" sz="2400">
                <a:hlinkClick r:id="rId8"/>
              </a:rPr>
              <a:t>http://mail.pravdoryb.info/upload/editor/news/2015.04/552d18bc5280d_1429018812.jpg</a:t>
            </a:r>
            <a:endParaRPr lang="ru-RU" sz="2400"/>
          </a:p>
          <a:p>
            <a:endParaRPr lang="ru-RU" sz="240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08043" y="404664"/>
            <a:ext cx="4785348" cy="95410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/>
              <a:t>Источники информации </a:t>
            </a:r>
          </a:p>
          <a:p>
            <a:pPr algn="ctr">
              <a:defRPr/>
            </a:pPr>
            <a:r>
              <a:rPr lang="ru-RU" sz="2800" b="1" dirty="0"/>
              <a:t>(иллюстрации к слайдам)</a:t>
            </a:r>
          </a:p>
        </p:txBody>
      </p:sp>
      <p:sp>
        <p:nvSpPr>
          <p:cNvPr id="47107" name="Прямоугольник 4"/>
          <p:cNvSpPr>
            <a:spLocks noChangeArrowheads="1"/>
          </p:cNvSpPr>
          <p:nvPr/>
        </p:nvSpPr>
        <p:spPr bwMode="auto">
          <a:xfrm>
            <a:off x="179388" y="1916113"/>
            <a:ext cx="8785225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>
                <a:hlinkClick r:id="rId2"/>
              </a:rPr>
              <a:t>23.</a:t>
            </a:r>
            <a:r>
              <a:rPr lang="en-US" sz="2400">
                <a:hlinkClick r:id="rId2"/>
              </a:rPr>
              <a:t>http://s00.yaplakal.com/pics/pics_original/4/6/4/3190464.png</a:t>
            </a:r>
            <a:endParaRPr lang="ru-RU" sz="2400"/>
          </a:p>
          <a:p>
            <a:r>
              <a:rPr lang="ru-RU" sz="2400">
                <a:hlinkClick r:id="rId3"/>
              </a:rPr>
              <a:t>24.</a:t>
            </a:r>
            <a:r>
              <a:rPr lang="en-US" sz="2400">
                <a:hlinkClick r:id="rId3"/>
              </a:rPr>
              <a:t>http://files.balancer.ru/forums/attaches/b3/a1/ples_new.jpg</a:t>
            </a:r>
            <a:endParaRPr lang="ru-RU" sz="2400"/>
          </a:p>
          <a:p>
            <a:r>
              <a:rPr lang="ru-RU" sz="2400">
                <a:hlinkClick r:id="rId4"/>
              </a:rPr>
              <a:t>25.</a:t>
            </a:r>
            <a:r>
              <a:rPr lang="en-US" sz="2400">
                <a:hlinkClick r:id="rId4"/>
              </a:rPr>
              <a:t>http://army57.umi.ru/images/cms/data/flagi/1/dsc08969_800x600w.jpg</a:t>
            </a:r>
            <a:endParaRPr lang="ru-RU" sz="2400"/>
          </a:p>
          <a:p>
            <a:r>
              <a:rPr lang="ru-RU" sz="2400">
                <a:hlinkClick r:id="rId5"/>
              </a:rPr>
              <a:t>26.</a:t>
            </a:r>
            <a:r>
              <a:rPr lang="en-US" sz="2400">
                <a:hlinkClick r:id="rId5"/>
              </a:rPr>
              <a:t>http://simvolstore.ru/images/product_images/popup_images/88_0.jpg</a:t>
            </a:r>
            <a:endParaRPr lang="ru-RU" sz="2400"/>
          </a:p>
          <a:p>
            <a:r>
              <a:rPr lang="ru-RU" sz="2400">
                <a:hlinkClick r:id="rId6"/>
              </a:rPr>
              <a:t>27.</a:t>
            </a:r>
            <a:r>
              <a:rPr lang="en-US" sz="2400">
                <a:hlinkClick r:id="rId6"/>
              </a:rPr>
              <a:t>http://cs419019.vk.me/v419019162/1572/KMlRuzjLT-k.jpg</a:t>
            </a:r>
            <a:endParaRPr lang="ru-RU" sz="2400"/>
          </a:p>
          <a:p>
            <a:r>
              <a:rPr lang="ru-RU" sz="2400">
                <a:hlinkClick r:id="rId7"/>
              </a:rPr>
              <a:t>28.</a:t>
            </a:r>
            <a:r>
              <a:rPr lang="en-US" sz="2400">
                <a:hlinkClick r:id="rId7"/>
              </a:rPr>
              <a:t>http://1923.dm/sites/default/files/filez5ApG0.jpg</a:t>
            </a:r>
            <a:endParaRPr lang="ru-RU" sz="2400"/>
          </a:p>
          <a:p>
            <a:r>
              <a:rPr lang="ru-RU" sz="2400">
                <a:hlinkClick r:id="rId8"/>
              </a:rPr>
              <a:t>29.</a:t>
            </a:r>
            <a:r>
              <a:rPr lang="en-US" sz="2400">
                <a:hlinkClick r:id="rId8"/>
              </a:rPr>
              <a:t>http://www.vmir.su/uploads/posts/1407028395_9.jpg</a:t>
            </a:r>
            <a:endParaRPr lang="ru-RU" sz="2400"/>
          </a:p>
          <a:p>
            <a:r>
              <a:rPr lang="ru-RU" sz="2400">
                <a:hlinkClick r:id="rId9"/>
              </a:rPr>
              <a:t>30.</a:t>
            </a:r>
            <a:r>
              <a:rPr lang="en-US" sz="2400">
                <a:hlinkClick r:id="rId9"/>
              </a:rPr>
              <a:t>http://images.vfl.ru/ii/1365506813/de9fee58/2112013.jpg</a:t>
            </a:r>
            <a:endParaRPr lang="ru-RU" sz="2400"/>
          </a:p>
          <a:p>
            <a:r>
              <a:rPr lang="ru-RU" sz="2400"/>
              <a:t>31.</a:t>
            </a:r>
            <a:r>
              <a:rPr lang="en-US" sz="2400"/>
              <a:t> </a:t>
            </a:r>
            <a:r>
              <a:rPr lang="en-US" sz="2400">
                <a:hlinkClick r:id="rId10"/>
              </a:rPr>
              <a:t>http://znali.moy.su/_ph/5/2/223308315.gif</a:t>
            </a:r>
            <a:endParaRPr lang="ru-RU" sz="2400"/>
          </a:p>
          <a:p>
            <a:endParaRPr lang="ru-RU" sz="240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 descr="J:\Митяев\И\Инфографика\ОВС\5653b9681e6b0841d2258cf7c1653e18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34938"/>
            <a:ext cx="8809037" cy="660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img.ii4.ru/images/2011/02/20/85149_1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5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506413" y="549275"/>
          <a:ext cx="8170862" cy="5270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Organization Chart 7"/>
          <p:cNvGrpSpPr>
            <a:grpSpLocks/>
          </p:cNvGrpSpPr>
          <p:nvPr/>
        </p:nvGrpSpPr>
        <p:grpSpPr bwMode="auto">
          <a:xfrm>
            <a:off x="539750" y="333375"/>
            <a:ext cx="8588375" cy="6535738"/>
            <a:chOff x="319" y="1126"/>
            <a:chExt cx="7548" cy="4117"/>
          </a:xfrm>
        </p:grpSpPr>
        <p:cxnSp>
          <p:nvCxnSpPr>
            <p:cNvPr id="11267" name="_s27664"/>
            <p:cNvCxnSpPr>
              <a:cxnSpLocks noChangeShapeType="1"/>
              <a:stCxn id="11269" idx="0"/>
            </p:cNvCxnSpPr>
            <p:nvPr/>
          </p:nvCxnSpPr>
          <p:spPr bwMode="auto">
            <a:xfrm rot="16200000" flipV="1">
              <a:off x="4678" y="1959"/>
              <a:ext cx="1485" cy="2328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aphicFrame>
          <p:nvGraphicFramePr>
            <p:cNvPr id="4" name="Схема 3"/>
            <p:cNvGraphicFramePr/>
            <p:nvPr/>
          </p:nvGraphicFramePr>
          <p:xfrm>
            <a:off x="319" y="1126"/>
            <a:ext cx="7152" cy="326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1269" name="_s27663"/>
            <p:cNvSpPr>
              <a:spLocks noChangeArrowheads="1"/>
            </p:cNvSpPr>
            <p:nvPr/>
          </p:nvSpPr>
          <p:spPr bwMode="auto">
            <a:xfrm>
              <a:off x="5301" y="3865"/>
              <a:ext cx="2566" cy="137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400"/>
                <a:t>Применение </a:t>
              </a:r>
            </a:p>
            <a:p>
              <a:pPr algn="ctr"/>
              <a:r>
                <a:rPr lang="ru-RU" sz="2400"/>
                <a:t>военной силы</a:t>
              </a:r>
            </a:p>
            <a:p>
              <a:pPr algn="ctr"/>
              <a:r>
                <a:rPr lang="ru-RU" sz="2400"/>
                <a:t>для обеспечения </a:t>
              </a:r>
            </a:p>
            <a:p>
              <a:pPr algn="ctr"/>
              <a:r>
                <a:rPr lang="ru-RU" sz="2400"/>
                <a:t>безопасности</a:t>
              </a: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8"/>
          <p:cNvGrpSpPr>
            <a:grpSpLocks/>
          </p:cNvGrpSpPr>
          <p:nvPr/>
        </p:nvGrpSpPr>
        <p:grpSpPr bwMode="auto">
          <a:xfrm>
            <a:off x="323850" y="2446338"/>
            <a:ext cx="8640763" cy="3719512"/>
            <a:chOff x="113" y="889"/>
            <a:chExt cx="5489" cy="2237"/>
          </a:xfrm>
        </p:grpSpPr>
        <p:graphicFrame>
          <p:nvGraphicFramePr>
            <p:cNvPr id="2" name="Схема 1"/>
            <p:cNvGraphicFramePr/>
            <p:nvPr/>
          </p:nvGraphicFramePr>
          <p:xfrm>
            <a:off x="113" y="1716"/>
            <a:ext cx="2767" cy="141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aphicFrame>
          <p:nvGraphicFramePr>
            <p:cNvPr id="3" name="Схема 2"/>
            <p:cNvGraphicFramePr/>
            <p:nvPr/>
          </p:nvGraphicFramePr>
          <p:xfrm>
            <a:off x="3061" y="1703"/>
            <a:ext cx="2541" cy="141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sp>
          <p:nvSpPr>
            <p:cNvPr id="12294" name="Rectangle 24"/>
            <p:cNvSpPr>
              <a:spLocks noChangeArrowheads="1"/>
            </p:cNvSpPr>
            <p:nvPr/>
          </p:nvSpPr>
          <p:spPr bwMode="auto">
            <a:xfrm>
              <a:off x="1616" y="889"/>
              <a:ext cx="2440" cy="5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400" b="1">
                  <a:solidFill>
                    <a:srgbClr val="FF0101"/>
                  </a:solidFill>
                </a:rPr>
                <a:t>Вооруженные Силы </a:t>
              </a:r>
            </a:p>
            <a:p>
              <a:pPr algn="ctr"/>
              <a:r>
                <a:rPr lang="ru-RU" sz="2400" b="1">
                  <a:solidFill>
                    <a:srgbClr val="FF0101"/>
                  </a:solidFill>
                </a:rPr>
                <a:t>Российской Федерации</a:t>
              </a:r>
            </a:p>
          </p:txBody>
        </p:sp>
        <p:sp>
          <p:nvSpPr>
            <p:cNvPr id="12295" name="Line 25"/>
            <p:cNvSpPr>
              <a:spLocks noChangeShapeType="1"/>
            </p:cNvSpPr>
            <p:nvPr/>
          </p:nvSpPr>
          <p:spPr bwMode="auto">
            <a:xfrm flipH="1">
              <a:off x="1453" y="1437"/>
              <a:ext cx="1395" cy="5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296" name="Line 26"/>
            <p:cNvSpPr>
              <a:spLocks noChangeShapeType="1"/>
            </p:cNvSpPr>
            <p:nvPr/>
          </p:nvSpPr>
          <p:spPr bwMode="auto">
            <a:xfrm>
              <a:off x="2880" y="1437"/>
              <a:ext cx="1395" cy="5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291" name="Rectangle 29"/>
          <p:cNvSpPr>
            <a:spLocks noChangeArrowheads="1"/>
          </p:cNvSpPr>
          <p:nvPr/>
        </p:nvSpPr>
        <p:spPr bwMode="auto">
          <a:xfrm>
            <a:off x="762000" y="533400"/>
            <a:ext cx="76962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ctr"/>
            <a:r>
              <a:rPr lang="ru-RU" sz="2900">
                <a:solidFill>
                  <a:schemeClr val="tx2"/>
                </a:solidFill>
                <a:latin typeface="Arial Black" pitchFamily="34" charset="0"/>
              </a:rPr>
              <a:t/>
            </a:r>
            <a:br>
              <a:rPr lang="ru-RU" sz="2900">
                <a:solidFill>
                  <a:schemeClr val="tx2"/>
                </a:solidFill>
                <a:latin typeface="Arial Black" pitchFamily="34" charset="0"/>
              </a:rPr>
            </a:br>
            <a:r>
              <a:rPr lang="ru-RU" sz="2900">
                <a:solidFill>
                  <a:schemeClr val="tx2"/>
                </a:solidFill>
                <a:latin typeface="Arial Black" pitchFamily="34" charset="0"/>
              </a:rPr>
              <a:t>Вопрос 2. Состав ВС РФ.</a:t>
            </a:r>
            <a:br>
              <a:rPr lang="ru-RU" sz="2900">
                <a:solidFill>
                  <a:schemeClr val="tx2"/>
                </a:solidFill>
                <a:latin typeface="Arial Black" pitchFamily="34" charset="0"/>
              </a:rPr>
            </a:br>
            <a:endParaRPr lang="ru-RU" sz="2900">
              <a:solidFill>
                <a:schemeClr val="tx2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65100______">
  <a:themeElements>
    <a:clrScheme name="Студия 1">
      <a:dk1>
        <a:srgbClr val="000000"/>
      </a:dk1>
      <a:lt1>
        <a:srgbClr val="FFFFFF"/>
      </a:lt1>
      <a:dk2>
        <a:srgbClr val="336666"/>
      </a:dk2>
      <a:lt2>
        <a:srgbClr val="CCCC99"/>
      </a:lt2>
      <a:accent1>
        <a:srgbClr val="97CDCC"/>
      </a:accent1>
      <a:accent2>
        <a:srgbClr val="D6E0E0"/>
      </a:accent2>
      <a:accent3>
        <a:srgbClr val="FFFFFF"/>
      </a:accent3>
      <a:accent4>
        <a:srgbClr val="000000"/>
      </a:accent4>
      <a:accent5>
        <a:srgbClr val="C9E3E2"/>
      </a:accent5>
      <a:accent6>
        <a:srgbClr val="C2CBCB"/>
      </a:accent6>
      <a:hlink>
        <a:srgbClr val="99CC00"/>
      </a:hlink>
      <a:folHlink>
        <a:srgbClr val="336666"/>
      </a:folHlink>
    </a:clrScheme>
    <a:fontScheme name="Студия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тудия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65100______</Template>
  <TotalTime>0</TotalTime>
  <Words>1063</Words>
  <Application>Microsoft Office PowerPoint</Application>
  <PresentationFormat>Экран (4:3)</PresentationFormat>
  <Paragraphs>156</Paragraphs>
  <Slides>44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52" baseType="lpstr">
      <vt:lpstr>Arial</vt:lpstr>
      <vt:lpstr>Arial Black</vt:lpstr>
      <vt:lpstr>Wingdings</vt:lpstr>
      <vt:lpstr>Calibri</vt:lpstr>
      <vt:lpstr>Times New Roman</vt:lpstr>
      <vt:lpstr>Monotype Corsiva</vt:lpstr>
      <vt:lpstr>Georgia</vt:lpstr>
      <vt:lpstr>65100______</vt:lpstr>
      <vt:lpstr>Тема: Виды  ВС РФ -назначение и структура</vt:lpstr>
      <vt:lpstr>Презентация PowerPoint</vt:lpstr>
      <vt:lpstr>Презентация PowerPoint</vt:lpstr>
      <vt:lpstr>Вопрос 1. Назначение и состав Вооруженных Сил(ВС) РФ.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 2010 года в военно-административном отношении территория России разделена на четыре военных округа:</vt:lpstr>
      <vt:lpstr>В состав каждого военного округа входят находящиеся на его территории органы военного управления, объединения, соединения, воинские части, организации Вооруженных сил и военные комиссариаты.</vt:lpstr>
      <vt:lpstr>Презентация PowerPoint</vt:lpstr>
      <vt:lpstr>Презентация PowerPoint</vt:lpstr>
      <vt:lpstr>Презентация PowerPoint</vt:lpstr>
      <vt:lpstr>В состав Сухопутных войск входят: рода войск - мотострелковые, танковые, ракетные войска и артиллерия, войска ПВО; специальные войска - разведывательные, связи, радиоэлектронной борьбы, инженерные, радиационной, химической и биологической защиты(РХБЗ), ядерно-технические, технического обеспечения, автомобильные и охраны тыла.</vt:lpstr>
      <vt:lpstr>Презентация PowerPoint</vt:lpstr>
      <vt:lpstr>Презентация PowerPoint</vt:lpstr>
      <vt:lpstr>Военно-воздушные силы (ВВС) - наиболее мобильный и маневренный вид Вооруженных сил </vt:lpstr>
      <vt:lpstr>Презентация PowerPoint</vt:lpstr>
      <vt:lpstr>Организационно ВВС России состоят из округов, армий (корпусов), дивизий, бригад и полков . Рода войск ПВО, входящие в состав ВВС: зенитные ракетные войска; радиотехнические войска. </vt:lpstr>
      <vt:lpstr>Рода войск ПВО, входящие в состав ВВС: зенитные ракетные войска; радиотехнические войска.</vt:lpstr>
      <vt:lpstr>Презентация PowerPoint</vt:lpstr>
      <vt:lpstr>Флот - оперативно-стратегическое объединение Военно-морского флота.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Войска воздушно-космической обороны (ВВКО) - самостоятельный род войск, предназначенный для прикрытия важных объектов государственного и военного управления от ракетно-ядерного нападения противника, обеспечения боевых действий других видов Вооруженных сил Российской Федерации и выполнения специальных задач.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Виды  ВС РФ -назначение и структура</dc:title>
  <dc:creator>Admin</dc:creator>
  <cp:lastModifiedBy>Admin</cp:lastModifiedBy>
  <cp:revision>1</cp:revision>
  <dcterms:created xsi:type="dcterms:W3CDTF">2015-10-19T09:20:14Z</dcterms:created>
  <dcterms:modified xsi:type="dcterms:W3CDTF">2015-10-19T09:20:23Z</dcterms:modified>
</cp:coreProperties>
</file>